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841" r:id="rId2"/>
    <p:sldId id="789" r:id="rId3"/>
    <p:sldId id="836" r:id="rId4"/>
    <p:sldId id="796" r:id="rId5"/>
    <p:sldId id="797" r:id="rId6"/>
    <p:sldId id="798" r:id="rId7"/>
    <p:sldId id="830" r:id="rId8"/>
    <p:sldId id="831" r:id="rId9"/>
    <p:sldId id="795" r:id="rId10"/>
    <p:sldId id="846" r:id="rId11"/>
    <p:sldId id="720" r:id="rId12"/>
    <p:sldId id="721" r:id="rId13"/>
    <p:sldId id="843" r:id="rId14"/>
    <p:sldId id="844" r:id="rId15"/>
    <p:sldId id="726" r:id="rId16"/>
    <p:sldId id="727" r:id="rId17"/>
    <p:sldId id="845" r:id="rId18"/>
    <p:sldId id="733" r:id="rId19"/>
    <p:sldId id="734" r:id="rId20"/>
    <p:sldId id="782" r:id="rId21"/>
    <p:sldId id="783" r:id="rId22"/>
    <p:sldId id="784" r:id="rId23"/>
    <p:sldId id="818" r:id="rId24"/>
    <p:sldId id="819" r:id="rId25"/>
    <p:sldId id="848" r:id="rId26"/>
    <p:sldId id="849" r:id="rId27"/>
    <p:sldId id="820" r:id="rId28"/>
    <p:sldId id="821" r:id="rId29"/>
    <p:sldId id="825" r:id="rId30"/>
    <p:sldId id="850" r:id="rId31"/>
    <p:sldId id="842"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49E7CBF1-20B7-4BDC-90F4-7B22246226F1}">
          <p14:sldIdLst>
            <p14:sldId id="841"/>
            <p14:sldId id="789"/>
            <p14:sldId id="836"/>
            <p14:sldId id="796"/>
            <p14:sldId id="797"/>
            <p14:sldId id="798"/>
            <p14:sldId id="830"/>
            <p14:sldId id="831"/>
            <p14:sldId id="795"/>
            <p14:sldId id="846"/>
            <p14:sldId id="720"/>
            <p14:sldId id="721"/>
            <p14:sldId id="843"/>
            <p14:sldId id="844"/>
            <p14:sldId id="726"/>
            <p14:sldId id="727"/>
            <p14:sldId id="845"/>
            <p14:sldId id="733"/>
            <p14:sldId id="734"/>
            <p14:sldId id="782"/>
            <p14:sldId id="783"/>
            <p14:sldId id="784"/>
            <p14:sldId id="818"/>
            <p14:sldId id="819"/>
            <p14:sldId id="848"/>
            <p14:sldId id="849"/>
            <p14:sldId id="820"/>
            <p14:sldId id="821"/>
            <p14:sldId id="825"/>
            <p14:sldId id="850"/>
            <p14:sldId id="842"/>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1" autoAdjust="0"/>
    <p:restoredTop sz="94601" autoAdjust="0"/>
  </p:normalViewPr>
  <p:slideViewPr>
    <p:cSldViewPr>
      <p:cViewPr varScale="1">
        <p:scale>
          <a:sx n="147" d="100"/>
          <a:sy n="147" d="100"/>
        </p:scale>
        <p:origin x="564" y="108"/>
      </p:cViewPr>
      <p:guideLst>
        <p:guide orient="horz" pos="1620"/>
        <p:guide pos="2880"/>
      </p:guideLst>
    </p:cSldViewPr>
  </p:slideViewPr>
  <p:outlineViewPr>
    <p:cViewPr>
      <p:scale>
        <a:sx n="33" d="100"/>
        <a:sy n="33" d="100"/>
      </p:scale>
      <p:origin x="0" y="-2458"/>
    </p:cViewPr>
  </p:outlin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F0FFC4-E6D3-4C67-9D4D-5B5D5DC0AE41}" type="datetimeFigureOut">
              <a:rPr lang="zh-CN" altLang="en-US" smtClean="0"/>
              <a:t>2017/6/12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92B54C-7161-483B-9A85-BA7C0E10DE42}" type="slidenum">
              <a:rPr lang="zh-CN" altLang="en-US" smtClean="0"/>
              <a:t>‹#›</a:t>
            </a:fld>
            <a:endParaRPr lang="zh-CN" altLang="en-US"/>
          </a:p>
        </p:txBody>
      </p:sp>
    </p:spTree>
    <p:extLst>
      <p:ext uri="{BB962C8B-B14F-4D97-AF65-F5344CB8AC3E}">
        <p14:creationId xmlns:p14="http://schemas.microsoft.com/office/powerpoint/2010/main" val="3952207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amp; Subtitle">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0" y="0"/>
            <a:ext cx="9144000" cy="5143500"/>
          </a:xfrm>
          <a:prstGeom prst="rect">
            <a:avLst/>
          </a:prstGeom>
        </p:spPr>
        <p:txBody>
          <a:bodyPr vert="horz" anchor="ctr"/>
          <a:lstStyle>
            <a:lvl1pPr algn="ctr">
              <a:defRPr sz="8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3078767443"/>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98_Responsive Device">
    <p:spTree>
      <p:nvGrpSpPr>
        <p:cNvPr id="1" name=""/>
        <p:cNvGrpSpPr/>
        <p:nvPr/>
      </p:nvGrpSpPr>
      <p:grpSpPr>
        <a:xfrm>
          <a:off x="0" y="0"/>
          <a:ext cx="0" cy="0"/>
          <a:chOff x="0" y="0"/>
          <a:chExt cx="0" cy="0"/>
        </a:xfrm>
      </p:grpSpPr>
      <p:sp>
        <p:nvSpPr>
          <p:cNvPr id="100" name="Picture Placeholder 4"/>
          <p:cNvSpPr>
            <a:spLocks noGrp="1"/>
          </p:cNvSpPr>
          <p:nvPr>
            <p:ph type="pic" sz="quarter" idx="35" hasCustomPrompt="1"/>
          </p:nvPr>
        </p:nvSpPr>
        <p:spPr>
          <a:xfrm>
            <a:off x="0" y="-1"/>
            <a:ext cx="2319391" cy="5145881"/>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37" name="Picture Placeholder 4"/>
          <p:cNvSpPr>
            <a:spLocks noGrp="1"/>
          </p:cNvSpPr>
          <p:nvPr>
            <p:ph type="pic" sz="quarter" idx="30" hasCustomPrompt="1"/>
          </p:nvPr>
        </p:nvSpPr>
        <p:spPr>
          <a:xfrm>
            <a:off x="6814399" y="443325"/>
            <a:ext cx="1335767" cy="1327222"/>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38" name="Picture Placeholder 4"/>
          <p:cNvSpPr>
            <a:spLocks noGrp="1"/>
          </p:cNvSpPr>
          <p:nvPr>
            <p:ph type="pic" sz="quarter" idx="36" hasCustomPrompt="1"/>
          </p:nvPr>
        </p:nvSpPr>
        <p:spPr>
          <a:xfrm>
            <a:off x="3817267" y="443325"/>
            <a:ext cx="1335767" cy="1327222"/>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1724456370"/>
      </p:ext>
    </p:extLst>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99_Responsive Device">
    <p:spTree>
      <p:nvGrpSpPr>
        <p:cNvPr id="1" name=""/>
        <p:cNvGrpSpPr/>
        <p:nvPr/>
      </p:nvGrpSpPr>
      <p:grpSpPr>
        <a:xfrm>
          <a:off x="0" y="0"/>
          <a:ext cx="0" cy="0"/>
          <a:chOff x="0" y="0"/>
          <a:chExt cx="0" cy="0"/>
        </a:xfrm>
      </p:grpSpPr>
      <p:sp>
        <p:nvSpPr>
          <p:cNvPr id="37" name="Picture Placeholder 4"/>
          <p:cNvSpPr>
            <a:spLocks noGrp="1"/>
          </p:cNvSpPr>
          <p:nvPr>
            <p:ph type="pic" sz="quarter" idx="30" hasCustomPrompt="1"/>
          </p:nvPr>
        </p:nvSpPr>
        <p:spPr>
          <a:xfrm>
            <a:off x="6844283" y="428383"/>
            <a:ext cx="1335767" cy="1327222"/>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38" name="Picture Placeholder 4"/>
          <p:cNvSpPr>
            <a:spLocks noGrp="1"/>
          </p:cNvSpPr>
          <p:nvPr>
            <p:ph type="pic" sz="quarter" idx="36" hasCustomPrompt="1"/>
          </p:nvPr>
        </p:nvSpPr>
        <p:spPr>
          <a:xfrm>
            <a:off x="2673263" y="428383"/>
            <a:ext cx="1335767" cy="1327222"/>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4170733875"/>
      </p:ext>
    </p:extLst>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side placeholder full">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13714" y="0"/>
            <a:ext cx="2297429" cy="2578608"/>
          </a:xfrm>
          <a:prstGeom prst="rect">
            <a:avLst/>
          </a:prstGeom>
        </p:spPr>
        <p:txBody>
          <a:bodyPr lIns="182880" tIns="91440" rIns="182880" bIns="91440"/>
          <a:lstStyle>
            <a:lvl1pPr marL="0" indent="0">
              <a:buFontTx/>
              <a:buNone/>
              <a:defRPr/>
            </a:lvl1pPr>
          </a:lstStyle>
          <a:p>
            <a:endParaRPr lang="en-US" dirty="0"/>
          </a:p>
        </p:txBody>
      </p:sp>
      <p:sp>
        <p:nvSpPr>
          <p:cNvPr id="6" name="Picture Placeholder 3"/>
          <p:cNvSpPr>
            <a:spLocks noGrp="1"/>
          </p:cNvSpPr>
          <p:nvPr>
            <p:ph type="pic" sz="quarter" idx="12"/>
          </p:nvPr>
        </p:nvSpPr>
        <p:spPr>
          <a:xfrm>
            <a:off x="4559809" y="0"/>
            <a:ext cx="2297429" cy="2578608"/>
          </a:xfrm>
          <a:prstGeom prst="rect">
            <a:avLst/>
          </a:prstGeom>
        </p:spPr>
        <p:txBody>
          <a:bodyPr lIns="182880" tIns="91440" rIns="182880" bIns="91440"/>
          <a:lstStyle>
            <a:lvl1pPr marL="0" indent="0">
              <a:buFontTx/>
              <a:buNone/>
              <a:defRPr/>
            </a:lvl1pPr>
          </a:lstStyle>
          <a:p>
            <a:endParaRPr lang="en-US" dirty="0"/>
          </a:p>
        </p:txBody>
      </p:sp>
      <p:sp>
        <p:nvSpPr>
          <p:cNvPr id="9" name="Picture Placeholder 3"/>
          <p:cNvSpPr>
            <a:spLocks noGrp="1"/>
          </p:cNvSpPr>
          <p:nvPr>
            <p:ph type="pic" sz="quarter" idx="15"/>
          </p:nvPr>
        </p:nvSpPr>
        <p:spPr>
          <a:xfrm>
            <a:off x="2273047" y="2578608"/>
            <a:ext cx="2297429" cy="2578608"/>
          </a:xfrm>
          <a:prstGeom prst="rect">
            <a:avLst/>
          </a:prstGeom>
        </p:spPr>
        <p:txBody>
          <a:bodyPr lIns="182880" tIns="91440" rIns="182880" bIns="91440"/>
          <a:lstStyle>
            <a:lvl1pPr marL="0" indent="0">
              <a:buFontTx/>
              <a:buNone/>
              <a:defRPr/>
            </a:lvl1pPr>
          </a:lstStyle>
          <a:p>
            <a:endParaRPr lang="en-US" dirty="0"/>
          </a:p>
        </p:txBody>
      </p:sp>
      <p:sp>
        <p:nvSpPr>
          <p:cNvPr id="10" name="Picture Placeholder 3"/>
          <p:cNvSpPr>
            <a:spLocks noGrp="1"/>
          </p:cNvSpPr>
          <p:nvPr>
            <p:ph type="pic" sz="quarter" idx="17"/>
          </p:nvPr>
        </p:nvSpPr>
        <p:spPr>
          <a:xfrm>
            <a:off x="6846571" y="2578608"/>
            <a:ext cx="2297429" cy="2578608"/>
          </a:xfrm>
          <a:prstGeom prst="rect">
            <a:avLst/>
          </a:prstGeom>
        </p:spPr>
        <p:txBody>
          <a:bodyPr lIns="182880" tIns="91440" rIns="182880" bIns="91440"/>
          <a:lstStyle>
            <a:lvl1pPr marL="0" indent="0">
              <a:buFontTx/>
              <a:buNone/>
              <a:defRPr/>
            </a:lvl1pPr>
          </a:lstStyle>
          <a:p>
            <a:endParaRPr lang="en-US" dirty="0"/>
          </a:p>
        </p:txBody>
      </p:sp>
    </p:spTree>
    <p:extLst>
      <p:ext uri="{BB962C8B-B14F-4D97-AF65-F5344CB8AC3E}">
        <p14:creationId xmlns:p14="http://schemas.microsoft.com/office/powerpoint/2010/main" val="3799558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单图-左侧-B">
    <p:spTree>
      <p:nvGrpSpPr>
        <p:cNvPr id="1" name=""/>
        <p:cNvGrpSpPr/>
        <p:nvPr/>
      </p:nvGrpSpPr>
      <p:grpSpPr>
        <a:xfrm>
          <a:off x="0" y="0"/>
          <a:ext cx="0" cy="0"/>
          <a:chOff x="0" y="0"/>
          <a:chExt cx="0" cy="0"/>
        </a:xfrm>
      </p:grpSpPr>
      <p:sp>
        <p:nvSpPr>
          <p:cNvPr id="6" name="Picture Placeholder 26"/>
          <p:cNvSpPr>
            <a:spLocks noGrp="1"/>
          </p:cNvSpPr>
          <p:nvPr>
            <p:ph type="pic" sz="quarter" idx="11" hasCustomPrompt="1"/>
          </p:nvPr>
        </p:nvSpPr>
        <p:spPr>
          <a:xfrm>
            <a:off x="2" y="1205763"/>
            <a:ext cx="6637565" cy="2739213"/>
          </a:xfrm>
          <a:prstGeom prst="rect">
            <a:avLst/>
          </a:prstGeom>
          <a:solidFill>
            <a:schemeClr val="bg1">
              <a:lumMod val="85000"/>
            </a:schemeClr>
          </a:solidFill>
        </p:spPr>
        <p:txBody>
          <a:bodyPr/>
          <a:lstStyle>
            <a:lvl1pPr marL="0" indent="0">
              <a:buNone/>
              <a:defRPr sz="1500">
                <a:solidFill>
                  <a:schemeClr val="tx2"/>
                </a:solidFill>
              </a:defRPr>
            </a:lvl1pPr>
          </a:lstStyle>
          <a:p>
            <a:r>
              <a:rPr lang="zh-CN" altLang="en-US" dirty="0" smtClean="0"/>
              <a:t>图</a:t>
            </a:r>
            <a:endParaRPr lang="en-US" dirty="0"/>
          </a:p>
        </p:txBody>
      </p:sp>
      <p:sp>
        <p:nvSpPr>
          <p:cNvPr id="4" name="Picture Placeholder 26"/>
          <p:cNvSpPr>
            <a:spLocks noGrp="1"/>
          </p:cNvSpPr>
          <p:nvPr>
            <p:ph type="pic" sz="quarter" idx="12" hasCustomPrompt="1"/>
          </p:nvPr>
        </p:nvSpPr>
        <p:spPr>
          <a:xfrm>
            <a:off x="1145880" y="3047161"/>
            <a:ext cx="2173790" cy="1554567"/>
          </a:xfrm>
          <a:prstGeom prst="rect">
            <a:avLst/>
          </a:prstGeom>
          <a:solidFill>
            <a:schemeClr val="bg1">
              <a:lumMod val="85000"/>
            </a:schemeClr>
          </a:solidFill>
        </p:spPr>
        <p:txBody>
          <a:bodyPr/>
          <a:lstStyle>
            <a:lvl1pPr marL="0" indent="0">
              <a:buNone/>
              <a:defRPr sz="1500">
                <a:solidFill>
                  <a:schemeClr val="tx2"/>
                </a:solidFill>
              </a:defRPr>
            </a:lvl1pPr>
          </a:lstStyle>
          <a:p>
            <a:r>
              <a:rPr lang="zh-CN" altLang="en-US" dirty="0" smtClean="0"/>
              <a:t>图</a:t>
            </a:r>
            <a:endParaRPr lang="en-US" dirty="0"/>
          </a:p>
        </p:txBody>
      </p:sp>
    </p:spTree>
    <p:extLst>
      <p:ext uri="{BB962C8B-B14F-4D97-AF65-F5344CB8AC3E}">
        <p14:creationId xmlns:p14="http://schemas.microsoft.com/office/powerpoint/2010/main" val="163223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20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83_Responsive Device">
    <p:spTree>
      <p:nvGrpSpPr>
        <p:cNvPr id="1" name=""/>
        <p:cNvGrpSpPr/>
        <p:nvPr/>
      </p:nvGrpSpPr>
      <p:grpSpPr>
        <a:xfrm>
          <a:off x="0" y="0"/>
          <a:ext cx="0" cy="0"/>
          <a:chOff x="0" y="0"/>
          <a:chExt cx="0" cy="0"/>
        </a:xfrm>
      </p:grpSpPr>
      <p:sp>
        <p:nvSpPr>
          <p:cNvPr id="36" name="Picture Placeholder 4"/>
          <p:cNvSpPr>
            <a:spLocks noGrp="1"/>
          </p:cNvSpPr>
          <p:nvPr>
            <p:ph type="pic" sz="quarter" idx="36" hasCustomPrompt="1"/>
          </p:nvPr>
        </p:nvSpPr>
        <p:spPr>
          <a:xfrm>
            <a:off x="4716016" y="0"/>
            <a:ext cx="4427984" cy="5143500"/>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11" name="Picture Placeholder 4"/>
          <p:cNvSpPr>
            <a:spLocks noGrp="1"/>
          </p:cNvSpPr>
          <p:nvPr>
            <p:ph type="pic" sz="quarter" idx="37" hasCustomPrompt="1"/>
          </p:nvPr>
        </p:nvSpPr>
        <p:spPr>
          <a:xfrm>
            <a:off x="1" y="0"/>
            <a:ext cx="4499992" cy="5143500"/>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4123889952"/>
      </p:ext>
    </p:extLst>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70_Title &amp; Subtitle">
    <p:spTree>
      <p:nvGrpSpPr>
        <p:cNvPr id="1" name=""/>
        <p:cNvGrpSpPr/>
        <p:nvPr/>
      </p:nvGrpSpPr>
      <p:grpSpPr>
        <a:xfrm>
          <a:off x="0" y="0"/>
          <a:ext cx="0" cy="0"/>
          <a:chOff x="0" y="0"/>
          <a:chExt cx="0" cy="0"/>
        </a:xfrm>
      </p:grpSpPr>
      <p:sp>
        <p:nvSpPr>
          <p:cNvPr id="40" name="Picture Placeholder 4"/>
          <p:cNvSpPr>
            <a:spLocks noGrp="1"/>
          </p:cNvSpPr>
          <p:nvPr>
            <p:ph type="pic" sz="quarter" idx="33" hasCustomPrompt="1"/>
          </p:nvPr>
        </p:nvSpPr>
        <p:spPr>
          <a:xfrm>
            <a:off x="1" y="1047031"/>
            <a:ext cx="3049778" cy="2226469"/>
          </a:xfrm>
          <a:prstGeom prst="rect">
            <a:avLst/>
          </a:prstGeom>
        </p:spPr>
        <p:txBody>
          <a:bodyPr vert="horz" anchor="ctr"/>
          <a:lstStyle>
            <a:lvl1pPr algn="ctr">
              <a:defRPr sz="1000" baseline="0">
                <a:latin typeface="Roboto Regular"/>
                <a:cs typeface="Roboto Regular"/>
              </a:defRPr>
            </a:lvl1pPr>
          </a:lstStyle>
          <a:p>
            <a:r>
              <a:rPr lang="zh-CN" altLang="en-US" dirty="0" smtClean="0"/>
              <a:t>点击添加图片</a:t>
            </a:r>
            <a:endParaRPr lang="en-US" dirty="0" smtClean="0"/>
          </a:p>
        </p:txBody>
      </p:sp>
      <p:sp>
        <p:nvSpPr>
          <p:cNvPr id="34" name="Picture Placeholder 4"/>
          <p:cNvSpPr>
            <a:spLocks noGrp="1"/>
          </p:cNvSpPr>
          <p:nvPr>
            <p:ph type="pic" sz="quarter" idx="34" hasCustomPrompt="1"/>
          </p:nvPr>
        </p:nvSpPr>
        <p:spPr>
          <a:xfrm>
            <a:off x="3059832" y="1047031"/>
            <a:ext cx="3049778" cy="2226469"/>
          </a:xfrm>
          <a:prstGeom prst="rect">
            <a:avLst/>
          </a:prstGeom>
        </p:spPr>
        <p:txBody>
          <a:bodyPr vert="horz" anchor="ctr"/>
          <a:lstStyle>
            <a:lvl1pPr algn="ctr">
              <a:defRPr sz="1000" baseline="0">
                <a:latin typeface="Roboto Regular"/>
                <a:cs typeface="Roboto Regular"/>
              </a:defRPr>
            </a:lvl1pPr>
          </a:lstStyle>
          <a:p>
            <a:r>
              <a:rPr lang="zh-CN" altLang="en-US" dirty="0" smtClean="0"/>
              <a:t>点击添加图片</a:t>
            </a:r>
            <a:endParaRPr lang="en-US" dirty="0" smtClean="0"/>
          </a:p>
        </p:txBody>
      </p:sp>
      <p:sp>
        <p:nvSpPr>
          <p:cNvPr id="35" name="Picture Placeholder 4"/>
          <p:cNvSpPr>
            <a:spLocks noGrp="1"/>
          </p:cNvSpPr>
          <p:nvPr>
            <p:ph type="pic" sz="quarter" idx="35" hasCustomPrompt="1"/>
          </p:nvPr>
        </p:nvSpPr>
        <p:spPr>
          <a:xfrm>
            <a:off x="6118768" y="1047031"/>
            <a:ext cx="3025232" cy="2226469"/>
          </a:xfrm>
          <a:prstGeom prst="rect">
            <a:avLst/>
          </a:prstGeom>
        </p:spPr>
        <p:txBody>
          <a:bodyPr vert="horz" anchor="ctr"/>
          <a:lstStyle>
            <a:lvl1pPr algn="ctr">
              <a:defRPr sz="1000" baseline="0">
                <a:latin typeface="Roboto Regular"/>
                <a:cs typeface="Roboto Regular"/>
              </a:defRPr>
            </a:lvl1pPr>
          </a:lstStyle>
          <a:p>
            <a:r>
              <a:rPr lang="zh-CN" altLang="en-US" dirty="0" smtClean="0"/>
              <a:t>点击添加图片</a:t>
            </a:r>
            <a:endParaRPr lang="en-US" dirty="0" smtClean="0"/>
          </a:p>
        </p:txBody>
      </p:sp>
    </p:spTree>
    <p:extLst>
      <p:ext uri="{BB962C8B-B14F-4D97-AF65-F5344CB8AC3E}">
        <p14:creationId xmlns:p14="http://schemas.microsoft.com/office/powerpoint/2010/main" val="2324678808"/>
      </p:ext>
    </p:extLst>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77_Responsive Device">
    <p:spTree>
      <p:nvGrpSpPr>
        <p:cNvPr id="1" name=""/>
        <p:cNvGrpSpPr/>
        <p:nvPr/>
      </p:nvGrpSpPr>
      <p:grpSpPr>
        <a:xfrm>
          <a:off x="0" y="0"/>
          <a:ext cx="0" cy="0"/>
          <a:chOff x="0" y="0"/>
          <a:chExt cx="0" cy="0"/>
        </a:xfrm>
      </p:grpSpPr>
      <p:sp>
        <p:nvSpPr>
          <p:cNvPr id="100" name="Picture Placeholder 4"/>
          <p:cNvSpPr>
            <a:spLocks noGrp="1"/>
          </p:cNvSpPr>
          <p:nvPr>
            <p:ph type="pic" sz="quarter" idx="35" hasCustomPrompt="1"/>
          </p:nvPr>
        </p:nvSpPr>
        <p:spPr>
          <a:xfrm>
            <a:off x="931106" y="1480827"/>
            <a:ext cx="2397326" cy="1361394"/>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92" name="Picture Placeholder 4"/>
          <p:cNvSpPr>
            <a:spLocks noGrp="1"/>
          </p:cNvSpPr>
          <p:nvPr>
            <p:ph type="pic" sz="quarter" idx="36" hasCustomPrompt="1"/>
          </p:nvPr>
        </p:nvSpPr>
        <p:spPr>
          <a:xfrm>
            <a:off x="5364088" y="1480827"/>
            <a:ext cx="2611721" cy="1361394"/>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93" name="Picture Placeholder 4"/>
          <p:cNvSpPr>
            <a:spLocks noGrp="1"/>
          </p:cNvSpPr>
          <p:nvPr>
            <p:ph type="pic" sz="quarter" idx="37" hasCustomPrompt="1"/>
          </p:nvPr>
        </p:nvSpPr>
        <p:spPr>
          <a:xfrm>
            <a:off x="2987825" y="1348622"/>
            <a:ext cx="2952328" cy="1799192"/>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251280185"/>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04_Responsive Device">
    <p:spTree>
      <p:nvGrpSpPr>
        <p:cNvPr id="1" name=""/>
        <p:cNvGrpSpPr/>
        <p:nvPr/>
      </p:nvGrpSpPr>
      <p:grpSpPr>
        <a:xfrm>
          <a:off x="0" y="0"/>
          <a:ext cx="0" cy="0"/>
          <a:chOff x="0" y="0"/>
          <a:chExt cx="0" cy="0"/>
        </a:xfrm>
      </p:grpSpPr>
      <p:sp>
        <p:nvSpPr>
          <p:cNvPr id="100" name="Picture Placeholder 4"/>
          <p:cNvSpPr>
            <a:spLocks noGrp="1"/>
          </p:cNvSpPr>
          <p:nvPr>
            <p:ph type="pic" sz="quarter" idx="35" hasCustomPrompt="1"/>
          </p:nvPr>
        </p:nvSpPr>
        <p:spPr>
          <a:xfrm>
            <a:off x="4211960" y="0"/>
            <a:ext cx="4932040" cy="5143500"/>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4018093758"/>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029851"/>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55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5959764" y="792243"/>
            <a:ext cx="2201699" cy="1096761"/>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32" name="Picture Placeholder 4"/>
          <p:cNvSpPr>
            <a:spLocks noGrp="1"/>
          </p:cNvSpPr>
          <p:nvPr>
            <p:ph type="pic" sz="quarter" idx="27" hasCustomPrompt="1"/>
          </p:nvPr>
        </p:nvSpPr>
        <p:spPr>
          <a:xfrm>
            <a:off x="3139728" y="3276052"/>
            <a:ext cx="2201699" cy="1096761"/>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2421490121"/>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56_Title &amp; Subtitle">
    <p:spTree>
      <p:nvGrpSpPr>
        <p:cNvPr id="1" name=""/>
        <p:cNvGrpSpPr/>
        <p:nvPr/>
      </p:nvGrpSpPr>
      <p:grpSpPr>
        <a:xfrm>
          <a:off x="0" y="0"/>
          <a:ext cx="0" cy="0"/>
          <a:chOff x="0" y="0"/>
          <a:chExt cx="0" cy="0"/>
        </a:xfrm>
      </p:grpSpPr>
      <p:sp>
        <p:nvSpPr>
          <p:cNvPr id="39" name="Picture Placeholder 4"/>
          <p:cNvSpPr>
            <a:spLocks noGrp="1"/>
          </p:cNvSpPr>
          <p:nvPr>
            <p:ph type="pic" sz="quarter" idx="26" hasCustomPrompt="1"/>
          </p:nvPr>
        </p:nvSpPr>
        <p:spPr>
          <a:xfrm>
            <a:off x="5741600" y="792243"/>
            <a:ext cx="2201699" cy="1096761"/>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32" name="Picture Placeholder 4"/>
          <p:cNvSpPr>
            <a:spLocks noGrp="1"/>
          </p:cNvSpPr>
          <p:nvPr>
            <p:ph type="pic" sz="quarter" idx="27" hasCustomPrompt="1"/>
          </p:nvPr>
        </p:nvSpPr>
        <p:spPr>
          <a:xfrm>
            <a:off x="1171842" y="3276052"/>
            <a:ext cx="2201699" cy="1096761"/>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2096854472"/>
      </p:ext>
    </p:extLst>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58_Title &amp; Subtitle">
    <p:spTree>
      <p:nvGrpSpPr>
        <p:cNvPr id="1" name=""/>
        <p:cNvGrpSpPr/>
        <p:nvPr/>
      </p:nvGrpSpPr>
      <p:grpSpPr>
        <a:xfrm>
          <a:off x="0" y="0"/>
          <a:ext cx="0" cy="0"/>
          <a:chOff x="0" y="0"/>
          <a:chExt cx="0" cy="0"/>
        </a:xfrm>
      </p:grpSpPr>
      <p:sp>
        <p:nvSpPr>
          <p:cNvPr id="42" name="Picture Placeholder 4"/>
          <p:cNvSpPr>
            <a:spLocks noGrp="1"/>
          </p:cNvSpPr>
          <p:nvPr>
            <p:ph type="pic" sz="quarter" idx="28" hasCustomPrompt="1"/>
          </p:nvPr>
        </p:nvSpPr>
        <p:spPr>
          <a:xfrm>
            <a:off x="4107385" y="3005907"/>
            <a:ext cx="843781" cy="838384"/>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35" name="Picture Placeholder 4"/>
          <p:cNvSpPr>
            <a:spLocks noGrp="1"/>
          </p:cNvSpPr>
          <p:nvPr>
            <p:ph type="pic" sz="quarter" idx="29" hasCustomPrompt="1"/>
          </p:nvPr>
        </p:nvSpPr>
        <p:spPr>
          <a:xfrm>
            <a:off x="5315744" y="1211487"/>
            <a:ext cx="843781" cy="838384"/>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36" name="Picture Placeholder 4"/>
          <p:cNvSpPr>
            <a:spLocks noGrp="1"/>
          </p:cNvSpPr>
          <p:nvPr>
            <p:ph type="pic" sz="quarter" idx="30" hasCustomPrompt="1"/>
          </p:nvPr>
        </p:nvSpPr>
        <p:spPr>
          <a:xfrm>
            <a:off x="7036048" y="171819"/>
            <a:ext cx="843781" cy="838384"/>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2775222513"/>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59_Title &amp; Subtitle">
    <p:spTree>
      <p:nvGrpSpPr>
        <p:cNvPr id="1" name=""/>
        <p:cNvGrpSpPr/>
        <p:nvPr/>
      </p:nvGrpSpPr>
      <p:grpSpPr>
        <a:xfrm>
          <a:off x="0" y="0"/>
          <a:ext cx="0" cy="0"/>
          <a:chOff x="0" y="0"/>
          <a:chExt cx="0" cy="0"/>
        </a:xfrm>
      </p:grpSpPr>
      <p:sp>
        <p:nvSpPr>
          <p:cNvPr id="42" name="Picture Placeholder 4"/>
          <p:cNvSpPr>
            <a:spLocks noGrp="1"/>
          </p:cNvSpPr>
          <p:nvPr>
            <p:ph type="pic" sz="quarter" idx="28" hasCustomPrompt="1"/>
          </p:nvPr>
        </p:nvSpPr>
        <p:spPr>
          <a:xfrm>
            <a:off x="4162601" y="3013796"/>
            <a:ext cx="843781" cy="838384"/>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35" name="Picture Placeholder 4"/>
          <p:cNvSpPr>
            <a:spLocks noGrp="1"/>
          </p:cNvSpPr>
          <p:nvPr>
            <p:ph type="pic" sz="quarter" idx="29" hasCustomPrompt="1"/>
          </p:nvPr>
        </p:nvSpPr>
        <p:spPr>
          <a:xfrm>
            <a:off x="2967677" y="1214825"/>
            <a:ext cx="843781" cy="838384"/>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
        <p:nvSpPr>
          <p:cNvPr id="36" name="Picture Placeholder 4"/>
          <p:cNvSpPr>
            <a:spLocks noGrp="1"/>
          </p:cNvSpPr>
          <p:nvPr>
            <p:ph type="pic" sz="quarter" idx="30" hasCustomPrompt="1"/>
          </p:nvPr>
        </p:nvSpPr>
        <p:spPr>
          <a:xfrm>
            <a:off x="1238264" y="169693"/>
            <a:ext cx="843781" cy="838384"/>
          </a:xfrm>
          <a:prstGeom prst="ellipse">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655695910"/>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65_Title &amp; Subtitle">
    <p:spTree>
      <p:nvGrpSpPr>
        <p:cNvPr id="1" name=""/>
        <p:cNvGrpSpPr/>
        <p:nvPr/>
      </p:nvGrpSpPr>
      <p:grpSpPr>
        <a:xfrm>
          <a:off x="0" y="0"/>
          <a:ext cx="0" cy="0"/>
          <a:chOff x="0" y="0"/>
          <a:chExt cx="0" cy="0"/>
        </a:xfrm>
      </p:grpSpPr>
      <p:sp>
        <p:nvSpPr>
          <p:cNvPr id="40" name="Picture Placeholder 4"/>
          <p:cNvSpPr>
            <a:spLocks noGrp="1"/>
          </p:cNvSpPr>
          <p:nvPr>
            <p:ph type="pic" sz="quarter" idx="33" hasCustomPrompt="1"/>
          </p:nvPr>
        </p:nvSpPr>
        <p:spPr>
          <a:xfrm>
            <a:off x="617753" y="0"/>
            <a:ext cx="7864835" cy="5143500"/>
          </a:xfrm>
          <a:prstGeom prst="rect">
            <a:avLst/>
          </a:prstGeom>
        </p:spPr>
        <p:txBody>
          <a:bodyPr vert="horz" anchor="ctr"/>
          <a:lstStyle>
            <a:lvl1pPr algn="ctr">
              <a:defRPr sz="10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3589959194"/>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8_Title &amp; Subtitle">
    <p:spTree>
      <p:nvGrpSpPr>
        <p:cNvPr id="1" name=""/>
        <p:cNvGrpSpPr/>
        <p:nvPr/>
      </p:nvGrpSpPr>
      <p:grpSpPr>
        <a:xfrm>
          <a:off x="0" y="0"/>
          <a:ext cx="0" cy="0"/>
          <a:chOff x="0" y="0"/>
          <a:chExt cx="0" cy="0"/>
        </a:xfrm>
      </p:grpSpPr>
      <p:sp>
        <p:nvSpPr>
          <p:cNvPr id="46" name="Picture Placeholder 4"/>
          <p:cNvSpPr>
            <a:spLocks noGrp="1"/>
          </p:cNvSpPr>
          <p:nvPr>
            <p:ph type="pic" sz="quarter" idx="10" hasCustomPrompt="1"/>
          </p:nvPr>
        </p:nvSpPr>
        <p:spPr>
          <a:xfrm>
            <a:off x="1048888" y="1931658"/>
            <a:ext cx="1285192" cy="1272764"/>
          </a:xfrm>
          <a:prstGeom prst="ellipse">
            <a:avLst/>
          </a:prstGeom>
        </p:spPr>
        <p:txBody>
          <a:bodyPr vert="horz" anchor="ctr"/>
          <a:lstStyle>
            <a:lvl1pPr algn="ctr">
              <a:defRPr sz="1400" baseline="0">
                <a:latin typeface="Roboto Regular"/>
                <a:cs typeface="Roboto Regular"/>
              </a:defRPr>
            </a:lvl1pPr>
          </a:lstStyle>
          <a:p>
            <a:r>
              <a:rPr lang="zh-CN" altLang="en-US" dirty="0" smtClean="0"/>
              <a:t>点击替换图片</a:t>
            </a:r>
            <a:endParaRPr lang="en-US" dirty="0" smtClean="0"/>
          </a:p>
        </p:txBody>
      </p:sp>
      <p:sp>
        <p:nvSpPr>
          <p:cNvPr id="47" name="Picture Placeholder 4"/>
          <p:cNvSpPr>
            <a:spLocks noGrp="1"/>
          </p:cNvSpPr>
          <p:nvPr>
            <p:ph type="pic" sz="quarter" idx="11" hasCustomPrompt="1"/>
          </p:nvPr>
        </p:nvSpPr>
        <p:spPr>
          <a:xfrm>
            <a:off x="3592261" y="1931658"/>
            <a:ext cx="1285192" cy="1272764"/>
          </a:xfrm>
          <a:prstGeom prst="ellipse">
            <a:avLst/>
          </a:prstGeom>
        </p:spPr>
        <p:txBody>
          <a:bodyPr vert="horz" anchor="ctr"/>
          <a:lstStyle>
            <a:lvl1pPr algn="ctr">
              <a:defRPr sz="1400" baseline="0">
                <a:latin typeface="Roboto Regular"/>
                <a:cs typeface="Roboto Regular"/>
              </a:defRPr>
            </a:lvl1pPr>
          </a:lstStyle>
          <a:p>
            <a:r>
              <a:rPr lang="zh-CN" altLang="en-US" dirty="0" smtClean="0"/>
              <a:t>点击替换图片</a:t>
            </a:r>
            <a:endParaRPr lang="en-US" dirty="0" smtClean="0"/>
          </a:p>
        </p:txBody>
      </p:sp>
      <p:sp>
        <p:nvSpPr>
          <p:cNvPr id="48" name="Picture Placeholder 4"/>
          <p:cNvSpPr>
            <a:spLocks noGrp="1"/>
          </p:cNvSpPr>
          <p:nvPr>
            <p:ph type="pic" sz="quarter" idx="12" hasCustomPrompt="1"/>
          </p:nvPr>
        </p:nvSpPr>
        <p:spPr>
          <a:xfrm>
            <a:off x="6147105" y="1931658"/>
            <a:ext cx="1285192" cy="1272764"/>
          </a:xfrm>
          <a:prstGeom prst="ellipse">
            <a:avLst/>
          </a:prstGeom>
        </p:spPr>
        <p:txBody>
          <a:bodyPr vert="horz" anchor="ctr"/>
          <a:lstStyle>
            <a:lvl1pPr algn="ctr">
              <a:defRPr sz="14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3196371101"/>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9_Title &amp; Subtitle">
    <p:spTree>
      <p:nvGrpSpPr>
        <p:cNvPr id="1" name=""/>
        <p:cNvGrpSpPr/>
        <p:nvPr/>
      </p:nvGrpSpPr>
      <p:grpSpPr>
        <a:xfrm>
          <a:off x="0" y="0"/>
          <a:ext cx="0" cy="0"/>
          <a:chOff x="0" y="0"/>
          <a:chExt cx="0" cy="0"/>
        </a:xfrm>
      </p:grpSpPr>
      <p:sp>
        <p:nvSpPr>
          <p:cNvPr id="46" name="Picture Placeholder 4"/>
          <p:cNvSpPr>
            <a:spLocks noGrp="1"/>
          </p:cNvSpPr>
          <p:nvPr>
            <p:ph type="pic" sz="quarter" idx="10" hasCustomPrompt="1"/>
          </p:nvPr>
        </p:nvSpPr>
        <p:spPr>
          <a:xfrm>
            <a:off x="2006808" y="1931658"/>
            <a:ext cx="1285192" cy="1272764"/>
          </a:xfrm>
          <a:prstGeom prst="ellipse">
            <a:avLst/>
          </a:prstGeom>
        </p:spPr>
        <p:txBody>
          <a:bodyPr vert="horz" anchor="ctr"/>
          <a:lstStyle>
            <a:lvl1pPr algn="ctr">
              <a:defRPr sz="1400" baseline="0">
                <a:latin typeface="Roboto Regular"/>
                <a:cs typeface="Roboto Regular"/>
              </a:defRPr>
            </a:lvl1pPr>
          </a:lstStyle>
          <a:p>
            <a:r>
              <a:rPr lang="zh-CN" altLang="en-US" dirty="0" smtClean="0"/>
              <a:t>点击替换图片</a:t>
            </a:r>
            <a:endParaRPr lang="en-US" dirty="0" smtClean="0"/>
          </a:p>
        </p:txBody>
      </p:sp>
      <p:sp>
        <p:nvSpPr>
          <p:cNvPr id="40" name="Picture Placeholder 4"/>
          <p:cNvSpPr>
            <a:spLocks noGrp="1"/>
          </p:cNvSpPr>
          <p:nvPr>
            <p:ph type="pic" sz="quarter" idx="11" hasCustomPrompt="1"/>
          </p:nvPr>
        </p:nvSpPr>
        <p:spPr>
          <a:xfrm>
            <a:off x="5391691" y="1931658"/>
            <a:ext cx="1285192" cy="1272764"/>
          </a:xfrm>
          <a:prstGeom prst="ellipse">
            <a:avLst/>
          </a:prstGeom>
        </p:spPr>
        <p:txBody>
          <a:bodyPr vert="horz" anchor="ctr"/>
          <a:lstStyle>
            <a:lvl1pPr algn="ctr">
              <a:defRPr sz="1400" baseline="0">
                <a:latin typeface="Roboto Regular"/>
                <a:cs typeface="Roboto Regular"/>
              </a:defRPr>
            </a:lvl1pPr>
          </a:lstStyle>
          <a:p>
            <a:r>
              <a:rPr lang="zh-CN" altLang="en-US" dirty="0" smtClean="0"/>
              <a:t>点击替换图片</a:t>
            </a:r>
            <a:endParaRPr lang="en-US" dirty="0" smtClean="0"/>
          </a:p>
        </p:txBody>
      </p:sp>
    </p:spTree>
    <p:extLst>
      <p:ext uri="{BB962C8B-B14F-4D97-AF65-F5344CB8AC3E}">
        <p14:creationId xmlns:p14="http://schemas.microsoft.com/office/powerpoint/2010/main" val="2228311376"/>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249265"/>
      </p:ext>
    </p:extLst>
  </p:cSld>
  <p:clrMap bg1="lt1" tx1="dk1" bg2="lt2" tx2="dk2" accent1="accent1" accent2="accent2" accent3="accent3" accent4="accent4" accent5="accent5" accent6="accent6" hlink="hlink" folHlink="folHlink"/>
  <p:sldLayoutIdLst>
    <p:sldLayoutId id="2147483660" r:id="rId1"/>
    <p:sldLayoutId id="2147483666" r:id="rId2"/>
    <p:sldLayoutId id="2147483766" r:id="rId3"/>
    <p:sldLayoutId id="2147483767" r:id="rId4"/>
    <p:sldLayoutId id="2147483769" r:id="rId5"/>
    <p:sldLayoutId id="2147483770" r:id="rId6"/>
    <p:sldLayoutId id="2147483798" r:id="rId7"/>
    <p:sldLayoutId id="2147483802" r:id="rId8"/>
    <p:sldLayoutId id="2147483803" r:id="rId9"/>
    <p:sldLayoutId id="2147483809" r:id="rId10"/>
    <p:sldLayoutId id="2147483810" r:id="rId11"/>
    <p:sldLayoutId id="2147483812" r:id="rId12"/>
    <p:sldLayoutId id="2147483813" r:id="rId13"/>
    <p:sldLayoutId id="2147483814" r:id="rId14"/>
    <p:sldLayoutId id="2147483815" r:id="rId15"/>
    <p:sldLayoutId id="2147483816" r:id="rId16"/>
    <p:sldLayoutId id="2147483817"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5.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12.xml"/><Relationship Id="rId5" Type="http://schemas.openxmlformats.org/officeDocument/2006/relationships/image" Target="../media/image24.jp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1.png"/><Relationship Id="rId1" Type="http://schemas.openxmlformats.org/officeDocument/2006/relationships/slideLayout" Target="../slideLayouts/slideLayout14.xml"/><Relationship Id="rId5" Type="http://schemas.microsoft.com/office/2007/relationships/hdphoto" Target="../media/hdphoto3.wdp"/><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33.png"/><Relationship Id="rId1" Type="http://schemas.openxmlformats.org/officeDocument/2006/relationships/slideLayout" Target="../slideLayouts/slideLayout5.xml"/><Relationship Id="rId6" Type="http://schemas.openxmlformats.org/officeDocument/2006/relationships/image" Target="../media/image35.png"/><Relationship Id="rId5" Type="http://schemas.microsoft.com/office/2007/relationships/hdphoto" Target="../media/hdphoto5.wdp"/><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microsoft.com/office/2007/relationships/hdphoto" Target="../media/hdphoto7.wdp"/><Relationship Id="rId7" Type="http://schemas.microsoft.com/office/2007/relationships/hdphoto" Target="../media/hdphoto9.wdp"/><Relationship Id="rId2" Type="http://schemas.openxmlformats.org/officeDocument/2006/relationships/image" Target="../media/image36.png"/><Relationship Id="rId1" Type="http://schemas.openxmlformats.org/officeDocument/2006/relationships/slideLayout" Target="../slideLayouts/slideLayout6.xml"/><Relationship Id="rId6" Type="http://schemas.openxmlformats.org/officeDocument/2006/relationships/image" Target="../media/image38.png"/><Relationship Id="rId5" Type="http://schemas.microsoft.com/office/2007/relationships/hdphoto" Target="../media/hdphoto8.wdp"/><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6.xml"/><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8.xml"/><Relationship Id="rId5" Type="http://schemas.openxmlformats.org/officeDocument/2006/relationships/image" Target="../media/image6.jpe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10.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2"/>
          <a:srcRect t="5369" b="5369"/>
          <a:stretch>
            <a:fillRect/>
          </a:stretch>
        </p:blipFill>
        <p:spPr>
          <a:prstGeom prst="rect">
            <a:avLst/>
          </a:prstGeom>
        </p:spPr>
      </p:pic>
      <p:sp>
        <p:nvSpPr>
          <p:cNvPr id="23" name="Shape 1069"/>
          <p:cNvSpPr/>
          <p:nvPr/>
        </p:nvSpPr>
        <p:spPr>
          <a:xfrm>
            <a:off x="2060092" y="-1004024"/>
            <a:ext cx="5795666" cy="57956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alpha val="45000"/>
            </a:schemeClr>
          </a:solidFill>
          <a:ln w="12700">
            <a:miter lim="400000"/>
          </a:ln>
        </p:spPr>
        <p:txBody>
          <a:bodyPr lIns="0" tIns="0" rIns="0" bIns="0" anchor="ctr"/>
          <a:lstStyle/>
          <a:p>
            <a:pPr lvl="0">
              <a:defRPr sz="3200">
                <a:solidFill>
                  <a:srgbClr val="FFFFFF"/>
                </a:solidFill>
              </a:defRPr>
            </a:pPr>
            <a:endParaRPr/>
          </a:p>
        </p:txBody>
      </p:sp>
      <p:sp>
        <p:nvSpPr>
          <p:cNvPr id="24" name="Shape 1070"/>
          <p:cNvSpPr/>
          <p:nvPr/>
        </p:nvSpPr>
        <p:spPr>
          <a:xfrm>
            <a:off x="2567485" y="567235"/>
            <a:ext cx="3876723" cy="38767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2">
                  <a:lumMod val="50000"/>
                  <a:alpha val="72000"/>
                </a:schemeClr>
              </a:gs>
              <a:gs pos="100000">
                <a:schemeClr val="accent2"/>
              </a:gs>
            </a:gsLst>
            <a:path>
              <a:fillToRect l="85799" t="85585" r="14200" b="14414"/>
            </a:path>
          </a:gradFill>
          <a:ln w="12700">
            <a:miter lim="400000"/>
          </a:ln>
        </p:spPr>
        <p:txBody>
          <a:bodyPr lIns="0" tIns="0" rIns="0" bIns="0" anchor="ctr"/>
          <a:lstStyle/>
          <a:p>
            <a:pPr lvl="0">
              <a:defRPr sz="3200">
                <a:solidFill>
                  <a:srgbClr val="FFFFFF"/>
                </a:solidFill>
              </a:defRPr>
            </a:pPr>
            <a:endParaRPr/>
          </a:p>
        </p:txBody>
      </p:sp>
      <p:sp>
        <p:nvSpPr>
          <p:cNvPr id="26" name="Shape 1072"/>
          <p:cNvSpPr/>
          <p:nvPr/>
        </p:nvSpPr>
        <p:spPr>
          <a:xfrm>
            <a:off x="2574697" y="574152"/>
            <a:ext cx="3876723" cy="3876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cmpd="sng">
            <a:solidFill>
              <a:srgbClr val="FFFFFF"/>
            </a:solidFill>
            <a:prstDash val="sysDot"/>
            <a:miter lim="400000"/>
          </a:ln>
        </p:spPr>
        <p:txBody>
          <a:bodyPr lIns="0" tIns="0" rIns="0" bIns="0" anchor="ctr"/>
          <a:lstStyle/>
          <a:p>
            <a:pPr lvl="0">
              <a:defRPr sz="3200">
                <a:solidFill>
                  <a:srgbClr val="FFFFFF"/>
                </a:solidFill>
              </a:defRPr>
            </a:pPr>
            <a:endParaRPr/>
          </a:p>
        </p:txBody>
      </p:sp>
      <p:sp>
        <p:nvSpPr>
          <p:cNvPr id="27" name="Shape 1073"/>
          <p:cNvSpPr/>
          <p:nvPr/>
        </p:nvSpPr>
        <p:spPr>
          <a:xfrm>
            <a:off x="3563888" y="3106923"/>
            <a:ext cx="2184675" cy="445374"/>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spcBef>
                <a:spcPts val="600"/>
              </a:spcBef>
              <a:defRPr sz="2000" spc="0">
                <a:solidFill>
                  <a:srgbClr val="FFFFFF"/>
                </a:solidFill>
                <a:latin typeface="Roboto Regular"/>
                <a:ea typeface="Roboto Regular"/>
                <a:cs typeface="Roboto Regular"/>
                <a:sym typeface="Roboto Regular"/>
              </a:defRPr>
            </a:lvl1pPr>
          </a:lstStyle>
          <a:p>
            <a:pPr lvl="0">
              <a:lnSpc>
                <a:spcPct val="120000"/>
              </a:lnSpc>
              <a:defRPr sz="1800" spc="0">
                <a:solidFill>
                  <a:srgbClr val="000000"/>
                </a:solidFill>
              </a:defRPr>
            </a:pPr>
            <a:r>
              <a:rPr sz="800" dirty="0">
                <a:solidFill>
                  <a:schemeClr val="bg1"/>
                </a:solidFill>
              </a:rPr>
              <a:t>Adipiscing elit, sed  diam nonummy nibh euismod tincidunt ut laoreet dolore</a:t>
            </a:r>
          </a:p>
        </p:txBody>
      </p:sp>
      <p:grpSp>
        <p:nvGrpSpPr>
          <p:cNvPr id="29" name="Group 1081"/>
          <p:cNvGrpSpPr/>
          <p:nvPr/>
        </p:nvGrpSpPr>
        <p:grpSpPr>
          <a:xfrm>
            <a:off x="4207763" y="3605318"/>
            <a:ext cx="548940" cy="46552"/>
            <a:chOff x="0" y="0"/>
            <a:chExt cx="1463838" cy="124137"/>
          </a:xfrm>
        </p:grpSpPr>
        <p:sp>
          <p:nvSpPr>
            <p:cNvPr id="30" name="Shape 1075"/>
            <p:cNvSpPr/>
            <p:nvPr/>
          </p:nvSpPr>
          <p:spPr>
            <a:xfrm>
              <a:off x="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1" name="Shape 1076"/>
            <p:cNvSpPr/>
            <p:nvPr/>
          </p:nvSpPr>
          <p:spPr>
            <a:xfrm>
              <a:off x="26794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2" name="Shape 1077"/>
            <p:cNvSpPr/>
            <p:nvPr/>
          </p:nvSpPr>
          <p:spPr>
            <a:xfrm>
              <a:off x="53588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3" name="Shape 1078"/>
            <p:cNvSpPr/>
            <p:nvPr/>
          </p:nvSpPr>
          <p:spPr>
            <a:xfrm>
              <a:off x="80382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4" name="Shape 1079"/>
            <p:cNvSpPr/>
            <p:nvPr/>
          </p:nvSpPr>
          <p:spPr>
            <a:xfrm>
              <a:off x="1071760" y="0"/>
              <a:ext cx="124139"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5" name="Shape 1080"/>
            <p:cNvSpPr/>
            <p:nvPr/>
          </p:nvSpPr>
          <p:spPr>
            <a:xfrm>
              <a:off x="1339700" y="0"/>
              <a:ext cx="124139"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658" name="Shape 658"/>
          <p:cNvSpPr/>
          <p:nvPr/>
        </p:nvSpPr>
        <p:spPr>
          <a:xfrm>
            <a:off x="3427906" y="2263415"/>
            <a:ext cx="2863885" cy="48596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p>
            <a:pPr defTabSz="395288">
              <a:lnSpc>
                <a:spcPct val="60000"/>
              </a:lnSpc>
              <a:spcBef>
                <a:spcPts val="225"/>
              </a:spcBef>
              <a:defRPr sz="1800"/>
            </a:pPr>
            <a:r>
              <a:rPr lang="zh-CN" altLang="en-US" sz="7200" cap="all" spc="300" baseline="-7000" dirty="0" smtClean="0">
                <a:solidFill>
                  <a:srgbClr val="FFFFFF"/>
                </a:solidFill>
                <a:effectLst>
                  <a:outerShdw blurRad="50800" dist="38100" dir="5400000" algn="t" rotWithShape="0">
                    <a:prstClr val="black">
                      <a:alpha val="40000"/>
                    </a:prstClr>
                  </a:outerShdw>
                </a:effectLst>
                <a:latin typeface="+mj-ea"/>
                <a:ea typeface="+mj-ea"/>
                <a:cs typeface="BebasNeueLight"/>
                <a:sym typeface="BebasNeueLight"/>
              </a:rPr>
              <a:t>模板演示</a:t>
            </a:r>
            <a:endParaRPr sz="7200" cap="all" spc="300" baseline="-7000" dirty="0">
              <a:solidFill>
                <a:srgbClr val="FFFFFF"/>
              </a:solidFill>
              <a:effectLst>
                <a:outerShdw blurRad="50800" dist="38100" dir="5400000" algn="t" rotWithShape="0">
                  <a:prstClr val="black">
                    <a:alpha val="40000"/>
                  </a:prstClr>
                </a:outerShdw>
              </a:effectLst>
              <a:latin typeface="+mj-ea"/>
              <a:ea typeface="+mj-ea"/>
              <a:cs typeface="BebasNeueLight"/>
              <a:sym typeface="BebasNeueLight"/>
            </a:endParaRPr>
          </a:p>
        </p:txBody>
      </p:sp>
      <p:sp>
        <p:nvSpPr>
          <p:cNvPr id="666" name="Shape 666"/>
          <p:cNvSpPr/>
          <p:nvPr/>
        </p:nvSpPr>
        <p:spPr>
          <a:xfrm>
            <a:off x="4323029" y="1374393"/>
            <a:ext cx="524699" cy="519416"/>
          </a:xfrm>
          <a:custGeom>
            <a:avLst/>
            <a:gdLst/>
            <a:ahLst/>
            <a:cxnLst>
              <a:cxn ang="0">
                <a:pos x="wd2" y="hd2"/>
              </a:cxn>
              <a:cxn ang="5400000">
                <a:pos x="wd2" y="hd2"/>
              </a:cxn>
              <a:cxn ang="10800000">
                <a:pos x="wd2" y="hd2"/>
              </a:cxn>
              <a:cxn ang="16200000">
                <a:pos x="wd2" y="hd2"/>
              </a:cxn>
            </a:cxnLst>
            <a:rect l="0" t="0" r="r" b="b"/>
            <a:pathLst>
              <a:path w="21002" h="21488" extrusionOk="0">
                <a:moveTo>
                  <a:pt x="8461" y="16"/>
                </a:moveTo>
                <a:cubicBezTo>
                  <a:pt x="8070" y="-63"/>
                  <a:pt x="7693" y="163"/>
                  <a:pt x="7557" y="550"/>
                </a:cubicBezTo>
                <a:lnTo>
                  <a:pt x="3016" y="12452"/>
                </a:lnTo>
                <a:lnTo>
                  <a:pt x="4522" y="13030"/>
                </a:lnTo>
                <a:lnTo>
                  <a:pt x="8827" y="1707"/>
                </a:lnTo>
                <a:lnTo>
                  <a:pt x="19160" y="4443"/>
                </a:lnTo>
                <a:cubicBezTo>
                  <a:pt x="18514" y="6511"/>
                  <a:pt x="16971" y="10815"/>
                  <a:pt x="15500" y="14832"/>
                </a:cubicBezTo>
                <a:cubicBezTo>
                  <a:pt x="14216" y="18338"/>
                  <a:pt x="13483" y="19548"/>
                  <a:pt x="12078" y="19793"/>
                </a:cubicBezTo>
                <a:cubicBezTo>
                  <a:pt x="9207" y="20203"/>
                  <a:pt x="9258" y="16412"/>
                  <a:pt x="9258" y="16412"/>
                </a:cubicBezTo>
                <a:lnTo>
                  <a:pt x="88" y="12585"/>
                </a:lnTo>
                <a:cubicBezTo>
                  <a:pt x="-563" y="16850"/>
                  <a:pt x="2607" y="17880"/>
                  <a:pt x="2607" y="17880"/>
                </a:cubicBezTo>
                <a:lnTo>
                  <a:pt x="9323" y="21017"/>
                </a:lnTo>
                <a:cubicBezTo>
                  <a:pt x="9323" y="21018"/>
                  <a:pt x="10380" y="21537"/>
                  <a:pt x="11518" y="21484"/>
                </a:cubicBezTo>
                <a:cubicBezTo>
                  <a:pt x="14587" y="21409"/>
                  <a:pt x="15656" y="19123"/>
                  <a:pt x="17007" y="15433"/>
                </a:cubicBezTo>
                <a:cubicBezTo>
                  <a:pt x="18960" y="10100"/>
                  <a:pt x="20948" y="4106"/>
                  <a:pt x="20968" y="4043"/>
                </a:cubicBezTo>
                <a:cubicBezTo>
                  <a:pt x="21037" y="3817"/>
                  <a:pt x="20999" y="3579"/>
                  <a:pt x="20882" y="3375"/>
                </a:cubicBezTo>
                <a:cubicBezTo>
                  <a:pt x="20764" y="3172"/>
                  <a:pt x="20567" y="3021"/>
                  <a:pt x="20343" y="2975"/>
                </a:cubicBezTo>
                <a:lnTo>
                  <a:pt x="8461" y="16"/>
                </a:lnTo>
                <a:close/>
                <a:moveTo>
                  <a:pt x="9861" y="4999"/>
                </a:moveTo>
                <a:cubicBezTo>
                  <a:pt x="9367" y="4999"/>
                  <a:pt x="8957" y="5394"/>
                  <a:pt x="8957" y="5889"/>
                </a:cubicBezTo>
                <a:cubicBezTo>
                  <a:pt x="8957" y="6385"/>
                  <a:pt x="9367" y="6779"/>
                  <a:pt x="9861" y="6779"/>
                </a:cubicBezTo>
                <a:cubicBezTo>
                  <a:pt x="10353" y="6779"/>
                  <a:pt x="10743" y="6385"/>
                  <a:pt x="10743" y="5889"/>
                </a:cubicBezTo>
                <a:cubicBezTo>
                  <a:pt x="10743" y="5394"/>
                  <a:pt x="10353" y="4999"/>
                  <a:pt x="9861" y="4999"/>
                </a:cubicBezTo>
                <a:close/>
                <a:moveTo>
                  <a:pt x="12056" y="5733"/>
                </a:moveTo>
                <a:cubicBezTo>
                  <a:pt x="11633" y="5612"/>
                  <a:pt x="11184" y="5869"/>
                  <a:pt x="11066" y="6312"/>
                </a:cubicBezTo>
                <a:cubicBezTo>
                  <a:pt x="10949" y="6755"/>
                  <a:pt x="11195" y="7214"/>
                  <a:pt x="11626" y="7335"/>
                </a:cubicBezTo>
                <a:cubicBezTo>
                  <a:pt x="11626" y="7335"/>
                  <a:pt x="15113" y="8447"/>
                  <a:pt x="15113" y="8447"/>
                </a:cubicBezTo>
                <a:cubicBezTo>
                  <a:pt x="15182" y="8467"/>
                  <a:pt x="15256" y="8470"/>
                  <a:pt x="15328" y="8470"/>
                </a:cubicBezTo>
                <a:cubicBezTo>
                  <a:pt x="15681" y="8470"/>
                  <a:pt x="16003" y="8238"/>
                  <a:pt x="16103" y="7869"/>
                </a:cubicBezTo>
                <a:cubicBezTo>
                  <a:pt x="16221" y="7425"/>
                  <a:pt x="15972" y="6967"/>
                  <a:pt x="15543" y="6846"/>
                </a:cubicBezTo>
                <a:lnTo>
                  <a:pt x="12056" y="5733"/>
                </a:lnTo>
                <a:close/>
                <a:moveTo>
                  <a:pt x="8483" y="7847"/>
                </a:moveTo>
                <a:cubicBezTo>
                  <a:pt x="7990" y="7847"/>
                  <a:pt x="7579" y="8242"/>
                  <a:pt x="7579" y="8737"/>
                </a:cubicBezTo>
                <a:cubicBezTo>
                  <a:pt x="7579" y="9231"/>
                  <a:pt x="7990" y="9627"/>
                  <a:pt x="8483" y="9627"/>
                </a:cubicBezTo>
                <a:cubicBezTo>
                  <a:pt x="8977" y="9627"/>
                  <a:pt x="9366" y="9231"/>
                  <a:pt x="9366" y="8737"/>
                </a:cubicBezTo>
                <a:cubicBezTo>
                  <a:pt x="9366" y="8242"/>
                  <a:pt x="8977" y="7847"/>
                  <a:pt x="8483" y="7847"/>
                </a:cubicBezTo>
                <a:close/>
                <a:moveTo>
                  <a:pt x="10722" y="9293"/>
                </a:moveTo>
                <a:cubicBezTo>
                  <a:pt x="10299" y="9148"/>
                  <a:pt x="9831" y="9392"/>
                  <a:pt x="9688" y="9827"/>
                </a:cubicBezTo>
                <a:cubicBezTo>
                  <a:pt x="9549" y="10264"/>
                  <a:pt x="9783" y="10726"/>
                  <a:pt x="10205" y="10872"/>
                </a:cubicBezTo>
                <a:lnTo>
                  <a:pt x="13671" y="12163"/>
                </a:lnTo>
                <a:cubicBezTo>
                  <a:pt x="13753" y="12192"/>
                  <a:pt x="13846" y="12207"/>
                  <a:pt x="13929" y="12207"/>
                </a:cubicBezTo>
                <a:cubicBezTo>
                  <a:pt x="14268" y="12209"/>
                  <a:pt x="14592" y="11978"/>
                  <a:pt x="14704" y="11629"/>
                </a:cubicBezTo>
                <a:cubicBezTo>
                  <a:pt x="14844" y="11193"/>
                  <a:pt x="14610" y="10728"/>
                  <a:pt x="14187" y="10583"/>
                </a:cubicBezTo>
                <a:lnTo>
                  <a:pt x="10722" y="9293"/>
                </a:lnTo>
                <a:close/>
                <a:moveTo>
                  <a:pt x="7105" y="11406"/>
                </a:moveTo>
                <a:cubicBezTo>
                  <a:pt x="6612" y="11406"/>
                  <a:pt x="6201" y="11800"/>
                  <a:pt x="6201" y="12296"/>
                </a:cubicBezTo>
                <a:cubicBezTo>
                  <a:pt x="6201" y="12791"/>
                  <a:pt x="6612" y="13186"/>
                  <a:pt x="7105" y="13186"/>
                </a:cubicBezTo>
                <a:cubicBezTo>
                  <a:pt x="7598" y="13186"/>
                  <a:pt x="7988" y="12791"/>
                  <a:pt x="7988" y="12296"/>
                </a:cubicBezTo>
                <a:cubicBezTo>
                  <a:pt x="7988" y="11800"/>
                  <a:pt x="7598" y="11406"/>
                  <a:pt x="7105" y="11406"/>
                </a:cubicBezTo>
                <a:close/>
                <a:moveTo>
                  <a:pt x="9323" y="12163"/>
                </a:moveTo>
                <a:cubicBezTo>
                  <a:pt x="8900" y="12016"/>
                  <a:pt x="8450" y="12236"/>
                  <a:pt x="8311" y="12674"/>
                </a:cubicBezTo>
                <a:cubicBezTo>
                  <a:pt x="8172" y="13109"/>
                  <a:pt x="8406" y="13577"/>
                  <a:pt x="8827" y="13720"/>
                </a:cubicBezTo>
                <a:lnTo>
                  <a:pt x="12315" y="15010"/>
                </a:lnTo>
                <a:cubicBezTo>
                  <a:pt x="12398" y="15040"/>
                  <a:pt x="12467" y="15055"/>
                  <a:pt x="12551" y="15055"/>
                </a:cubicBezTo>
                <a:cubicBezTo>
                  <a:pt x="12889" y="15055"/>
                  <a:pt x="13216" y="14825"/>
                  <a:pt x="13326" y="14476"/>
                </a:cubicBezTo>
                <a:cubicBezTo>
                  <a:pt x="13465" y="14039"/>
                  <a:pt x="13232" y="13573"/>
                  <a:pt x="12810" y="13431"/>
                </a:cubicBezTo>
                <a:cubicBezTo>
                  <a:pt x="12810" y="13431"/>
                  <a:pt x="9323" y="12163"/>
                  <a:pt x="9323" y="12163"/>
                </a:cubicBezTo>
                <a:close/>
              </a:path>
            </a:pathLst>
          </a:custGeom>
          <a:solidFill>
            <a:srgbClr val="FFFFF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6" name="Shape 1070"/>
          <p:cNvSpPr/>
          <p:nvPr/>
        </p:nvSpPr>
        <p:spPr>
          <a:xfrm>
            <a:off x="1326690" y="987574"/>
            <a:ext cx="542932" cy="5429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40000">
                <a:schemeClr val="accent2">
                  <a:lumMod val="50000"/>
                  <a:alpha val="21000"/>
                </a:schemeClr>
              </a:gs>
              <a:gs pos="100000">
                <a:schemeClr val="accent2"/>
              </a:gs>
            </a:gsLst>
            <a:path path="circle">
              <a:fillToRect l="100000" t="100000"/>
            </a:path>
            <a:tileRect r="-100000" b="-100000"/>
          </a:gradFill>
          <a:ln w="12700">
            <a:miter lim="400000"/>
          </a:ln>
        </p:spPr>
        <p:txBody>
          <a:bodyPr lIns="0" tIns="0" rIns="0" bIns="0" anchor="ctr"/>
          <a:lstStyle/>
          <a:p>
            <a:pPr lvl="0">
              <a:defRPr sz="3200">
                <a:solidFill>
                  <a:srgbClr val="FFFFFF"/>
                </a:solidFill>
              </a:defRPr>
            </a:pPr>
            <a:endParaRPr/>
          </a:p>
        </p:txBody>
      </p:sp>
      <p:sp>
        <p:nvSpPr>
          <p:cNvPr id="37" name="Shape 1070"/>
          <p:cNvSpPr/>
          <p:nvPr/>
        </p:nvSpPr>
        <p:spPr>
          <a:xfrm>
            <a:off x="7680962" y="394095"/>
            <a:ext cx="449463" cy="4494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40000">
                <a:schemeClr val="accent2">
                  <a:lumMod val="50000"/>
                  <a:alpha val="21000"/>
                </a:schemeClr>
              </a:gs>
              <a:gs pos="100000">
                <a:schemeClr val="accent2"/>
              </a:gs>
            </a:gsLst>
            <a:path path="circle">
              <a:fillToRect l="100000" t="100000"/>
            </a:path>
            <a:tileRect r="-100000" b="-100000"/>
          </a:gradFill>
          <a:ln w="12700">
            <a:miter lim="400000"/>
          </a:ln>
        </p:spPr>
        <p:txBody>
          <a:bodyPr lIns="0" tIns="0" rIns="0" bIns="0" anchor="ctr"/>
          <a:lstStyle/>
          <a:p>
            <a:pPr lvl="0">
              <a:defRPr sz="3200">
                <a:solidFill>
                  <a:srgbClr val="FFFFFF"/>
                </a:solidFill>
              </a:defRPr>
            </a:pPr>
            <a:endParaRPr/>
          </a:p>
        </p:txBody>
      </p:sp>
      <p:sp>
        <p:nvSpPr>
          <p:cNvPr id="38" name="Shape 1070"/>
          <p:cNvSpPr/>
          <p:nvPr/>
        </p:nvSpPr>
        <p:spPr>
          <a:xfrm>
            <a:off x="7739039" y="3795886"/>
            <a:ext cx="233439" cy="2334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40000">
                <a:schemeClr val="accent2">
                  <a:lumMod val="50000"/>
                  <a:alpha val="21000"/>
                </a:schemeClr>
              </a:gs>
              <a:gs pos="100000">
                <a:schemeClr val="accent2"/>
              </a:gs>
            </a:gsLst>
            <a:path path="circle">
              <a:fillToRect l="100000" t="100000"/>
            </a:path>
            <a:tileRect r="-100000" b="-100000"/>
          </a:gradFill>
          <a:ln w="12700">
            <a:miter lim="400000"/>
          </a:ln>
        </p:spPr>
        <p:txBody>
          <a:bodyPr lIns="0" tIns="0" rIns="0" bIns="0" anchor="ctr"/>
          <a:lstStyle/>
          <a:p>
            <a:pPr lvl="0">
              <a:defRPr sz="3200">
                <a:solidFill>
                  <a:srgbClr val="FFFFFF"/>
                </a:solidFill>
              </a:defRPr>
            </a:pPr>
            <a:endParaRPr/>
          </a:p>
        </p:txBody>
      </p:sp>
    </p:spTree>
    <p:extLst>
      <p:ext uri="{BB962C8B-B14F-4D97-AF65-F5344CB8AC3E}">
        <p14:creationId xmlns:p14="http://schemas.microsoft.com/office/powerpoint/2010/main" val="908519479"/>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9" name="Shape 4899"/>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10</a:t>
            </a:fld>
            <a:endParaRPr>
              <a:solidFill>
                <a:srgbClr val="FFFFFF"/>
              </a:solidFill>
            </a:endParaRPr>
          </a:p>
        </p:txBody>
      </p:sp>
      <p:sp>
        <p:nvSpPr>
          <p:cNvPr id="4900" name="Shape 4900"/>
          <p:cNvSpPr/>
          <p:nvPr/>
        </p:nvSpPr>
        <p:spPr>
          <a:xfrm>
            <a:off x="2975409" y="288941"/>
            <a:ext cx="929742" cy="278538"/>
          </a:xfrm>
          <a:prstGeom prst="rect">
            <a:avLst/>
          </a:prstGeom>
          <a:ln w="12700">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p>
            <a:pPr defTabSz="395288">
              <a:lnSpc>
                <a:spcPct val="90000"/>
              </a:lnSpc>
              <a:spcBef>
                <a:spcPts val="225"/>
              </a:spcBef>
              <a:defRPr sz="1800"/>
            </a:pPr>
            <a:r>
              <a:rPr lang="zh-CN" altLang="en-US" sz="2600" baseline="8571" dirty="0" smtClean="0">
                <a:solidFill>
                  <a:schemeClr val="bg1">
                    <a:lumMod val="10000"/>
                  </a:schemeClr>
                </a:solidFill>
                <a:latin typeface="Roboto Light"/>
                <a:ea typeface="Roboto Light"/>
                <a:cs typeface="Roboto Light"/>
                <a:sym typeface="Roboto Light"/>
              </a:rPr>
              <a:t>项目标题</a:t>
            </a:r>
            <a:endParaRPr lang="en-US" sz="2600" baseline="8571" dirty="0">
              <a:solidFill>
                <a:schemeClr val="bg1">
                  <a:lumMod val="10000"/>
                </a:schemeClr>
              </a:solidFill>
              <a:latin typeface="Roboto Light"/>
              <a:ea typeface="Roboto Light"/>
              <a:cs typeface="Roboto Light"/>
              <a:sym typeface="Roboto Light"/>
            </a:endParaRPr>
          </a:p>
        </p:txBody>
      </p:sp>
      <p:sp>
        <p:nvSpPr>
          <p:cNvPr id="4901" name="Shape 4901"/>
          <p:cNvSpPr/>
          <p:nvPr/>
        </p:nvSpPr>
        <p:spPr>
          <a:xfrm>
            <a:off x="3021383" y="578511"/>
            <a:ext cx="3101234" cy="143204"/>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80000"/>
              </a:lnSpc>
              <a:defRPr sz="1800" spc="0">
                <a:solidFill>
                  <a:srgbClr val="000000"/>
                </a:solidFill>
              </a:defRPr>
            </a:pPr>
            <a:r>
              <a:rPr sz="800" dirty="0">
                <a:solidFill>
                  <a:schemeClr val="bg1">
                    <a:lumMod val="10000"/>
                  </a:schemeClr>
                </a:solidFill>
              </a:rPr>
              <a:t>Your great </a:t>
            </a:r>
            <a:r>
              <a:rPr sz="800">
                <a:solidFill>
                  <a:schemeClr val="bg1">
                    <a:lumMod val="10000"/>
                  </a:schemeClr>
                </a:solidFill>
              </a:rPr>
              <a:t>subtitle  </a:t>
            </a:r>
            <a:r>
              <a:rPr sz="800" smtClean="0">
                <a:solidFill>
                  <a:schemeClr val="bg1">
                    <a:lumMod val="10000"/>
                  </a:schemeClr>
                </a:solidFill>
              </a:rPr>
              <a:t>goes here</a:t>
            </a:r>
            <a:endParaRPr sz="800" dirty="0">
              <a:solidFill>
                <a:schemeClr val="bg1">
                  <a:lumMod val="10000"/>
                </a:schemeClr>
              </a:solidFill>
            </a:endParaRPr>
          </a:p>
        </p:txBody>
      </p:sp>
      <p:grpSp>
        <p:nvGrpSpPr>
          <p:cNvPr id="4904" name="Group 4904"/>
          <p:cNvGrpSpPr/>
          <p:nvPr/>
        </p:nvGrpSpPr>
        <p:grpSpPr>
          <a:xfrm>
            <a:off x="3857625" y="821925"/>
            <a:ext cx="1428750" cy="23813"/>
            <a:chOff x="0" y="0"/>
            <a:chExt cx="3810000" cy="63500"/>
          </a:xfrm>
        </p:grpSpPr>
        <p:sp>
          <p:nvSpPr>
            <p:cNvPr id="4902" name="Shape 4902"/>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solidFill>
                  <a:schemeClr val="bg1">
                    <a:lumMod val="10000"/>
                  </a:schemeClr>
                </a:solidFill>
              </a:endParaRPr>
            </a:p>
          </p:txBody>
        </p:sp>
        <p:sp>
          <p:nvSpPr>
            <p:cNvPr id="4903" name="Shape 4903"/>
            <p:cNvSpPr/>
            <p:nvPr/>
          </p:nvSpPr>
          <p:spPr>
            <a:xfrm>
              <a:off x="1270000" y="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solidFill>
                  <a:schemeClr val="bg1">
                    <a:lumMod val="10000"/>
                  </a:schemeClr>
                </a:solidFill>
              </a:endParaRPr>
            </a:p>
          </p:txBody>
        </p:sp>
      </p:grpSp>
      <p:sp>
        <p:nvSpPr>
          <p:cNvPr id="4908" name="Shape 4908"/>
          <p:cNvSpPr/>
          <p:nvPr/>
        </p:nvSpPr>
        <p:spPr>
          <a:xfrm>
            <a:off x="565679" y="3601135"/>
            <a:ext cx="1904799" cy="688793"/>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rPr>
              <a:t>Aenean massa. Cum sociis natoque penatibus et magnis dis parturient montes, nascetur ridiculus mus. Donec pretium quis, sem. Nulla consequat massa quis.</a:t>
            </a:r>
          </a:p>
        </p:txBody>
      </p:sp>
      <p:sp>
        <p:nvSpPr>
          <p:cNvPr id="4909" name="Shape 4909"/>
          <p:cNvSpPr/>
          <p:nvPr/>
        </p:nvSpPr>
        <p:spPr>
          <a:xfrm>
            <a:off x="3616196" y="3601135"/>
            <a:ext cx="1904799" cy="688793"/>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rPr>
              <a:t>Aenean massa. Cum sociis natoque penatibus et magnis dis parturient montes, nascetur ridiculus mus. Donec pretium quis, sem. Nulla consequat massa quis.</a:t>
            </a:r>
          </a:p>
        </p:txBody>
      </p:sp>
      <p:sp>
        <p:nvSpPr>
          <p:cNvPr id="4910" name="Shape 4910"/>
          <p:cNvSpPr/>
          <p:nvPr/>
        </p:nvSpPr>
        <p:spPr>
          <a:xfrm>
            <a:off x="6666711" y="3601135"/>
            <a:ext cx="1904799" cy="688793"/>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l">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rPr>
              <a:t>Aenean massa. Cum sociis natoque penatibus et magnis dis parturient montes, nascetur ridiculus mus. Donec pretium quis, sem. Nulla consequat massa quis.</a:t>
            </a:r>
          </a:p>
        </p:txBody>
      </p:sp>
      <p:pic>
        <p:nvPicPr>
          <p:cNvPr id="10" name="图片占位符 9"/>
          <p:cNvPicPr>
            <a:picLocks noGrp="1" noChangeAspect="1"/>
          </p:cNvPicPr>
          <p:nvPr>
            <p:ph type="pic" sz="quarter" idx="33"/>
          </p:nvPr>
        </p:nvPicPr>
        <p:blipFill>
          <a:blip r:embed="rId2"/>
          <a:srcRect l="5076" r="5076"/>
          <a:stretch>
            <a:fillRect/>
          </a:stretch>
        </p:blipFill>
        <p:spPr>
          <a:prstGeom prst="rect">
            <a:avLst/>
          </a:prstGeom>
        </p:spPr>
      </p:pic>
      <p:pic>
        <p:nvPicPr>
          <p:cNvPr id="9" name="图片占位符 8"/>
          <p:cNvPicPr>
            <a:picLocks noGrp="1" noChangeAspect="1"/>
          </p:cNvPicPr>
          <p:nvPr>
            <p:ph type="pic" sz="quarter" idx="34"/>
          </p:nvPr>
        </p:nvPicPr>
        <p:blipFill>
          <a:blip r:embed="rId3"/>
          <a:srcRect l="968" r="968"/>
          <a:stretch>
            <a:fillRect/>
          </a:stretch>
        </p:blipFill>
        <p:spPr>
          <a:prstGeom prst="rect">
            <a:avLst/>
          </a:prstGeom>
        </p:spPr>
      </p:pic>
      <p:pic>
        <p:nvPicPr>
          <p:cNvPr id="8" name="图片占位符 7"/>
          <p:cNvPicPr>
            <a:picLocks noGrp="1" noChangeAspect="1"/>
          </p:cNvPicPr>
          <p:nvPr>
            <p:ph type="pic" sz="quarter" idx="35"/>
          </p:nvPr>
        </p:nvPicPr>
        <p:blipFill>
          <a:blip r:embed="rId4"/>
          <a:srcRect l="2053" r="2053"/>
          <a:stretch>
            <a:fillRect/>
          </a:stretch>
        </p:blipFill>
        <p:spPr>
          <a:prstGeom prst="rect">
            <a:avLst/>
          </a:prstGeom>
        </p:spPr>
      </p:pic>
    </p:spTree>
    <p:extLst>
      <p:ext uri="{BB962C8B-B14F-4D97-AF65-F5344CB8AC3E}">
        <p14:creationId xmlns:p14="http://schemas.microsoft.com/office/powerpoint/2010/main" val="1533162799"/>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1" name="Shape 3581"/>
          <p:cNvSpPr/>
          <p:nvPr/>
        </p:nvSpPr>
        <p:spPr>
          <a:xfrm>
            <a:off x="-2947" y="-11595"/>
            <a:ext cx="9149895" cy="5166689"/>
          </a:xfrm>
          <a:prstGeom prst="rect">
            <a:avLst/>
          </a:prstGeom>
          <a:solidFill>
            <a:schemeClr val="accent1"/>
          </a:solidFill>
          <a:ln w="12700">
            <a:miter lim="400000"/>
          </a:ln>
        </p:spPr>
        <p:txBody>
          <a:bodyPr lIns="0" tIns="0" rIns="0" bIns="0" anchor="ctr"/>
          <a:lstStyle/>
          <a:p>
            <a:pPr lvl="0">
              <a:defRPr sz="3200">
                <a:solidFill>
                  <a:srgbClr val="FFFFFF"/>
                </a:solidFill>
              </a:defRPr>
            </a:pPr>
            <a:endParaRPr/>
          </a:p>
        </p:txBody>
      </p:sp>
      <p:sp>
        <p:nvSpPr>
          <p:cNvPr id="3582" name="Shape 3582"/>
          <p:cNvSpPr/>
          <p:nvPr/>
        </p:nvSpPr>
        <p:spPr>
          <a:xfrm>
            <a:off x="-3081" y="2603655"/>
            <a:ext cx="9149895" cy="2540050"/>
          </a:xfrm>
          <a:prstGeom prst="rect">
            <a:avLst/>
          </a:prstGeom>
          <a:solidFill>
            <a:schemeClr val="tx1">
              <a:alpha val="50000"/>
            </a:schemeClr>
          </a:solidFill>
          <a:ln w="12700">
            <a:miter lim="400000"/>
          </a:ln>
        </p:spPr>
        <p:txBody>
          <a:bodyPr lIns="0" tIns="0" rIns="0" bIns="0" anchor="ctr"/>
          <a:lstStyle/>
          <a:p>
            <a:pPr lvl="0">
              <a:defRPr sz="3200">
                <a:solidFill>
                  <a:srgbClr val="FFFFFF"/>
                </a:solidFill>
              </a:defRPr>
            </a:pPr>
            <a:endParaRPr/>
          </a:p>
        </p:txBody>
      </p:sp>
      <p:sp>
        <p:nvSpPr>
          <p:cNvPr id="3583" name="Shape 3583"/>
          <p:cNvSpPr/>
          <p:nvPr/>
        </p:nvSpPr>
        <p:spPr>
          <a:xfrm>
            <a:off x="2408973" y="-27983"/>
            <a:ext cx="114263" cy="5199466"/>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584" name="Shape 3584"/>
          <p:cNvSpPr/>
          <p:nvPr/>
        </p:nvSpPr>
        <p:spPr>
          <a:xfrm>
            <a:off x="-4060" y="-27982"/>
            <a:ext cx="2424873" cy="5199466"/>
          </a:xfrm>
          <a:prstGeom prst="rect">
            <a:avLst/>
          </a:prstGeom>
          <a:solidFill>
            <a:srgbClr val="222A35"/>
          </a:solidFill>
          <a:ln w="12700">
            <a:miter lim="400000"/>
          </a:ln>
        </p:spPr>
        <p:txBody>
          <a:bodyPr lIns="0" tIns="0" rIns="0" bIns="0" anchor="ctr"/>
          <a:lstStyle/>
          <a:p>
            <a:pPr lvl="0">
              <a:defRPr sz="3200">
                <a:solidFill>
                  <a:srgbClr val="FFFFFF"/>
                </a:solidFill>
              </a:defRPr>
            </a:pPr>
            <a:endParaRPr/>
          </a:p>
        </p:txBody>
      </p:sp>
      <p:sp>
        <p:nvSpPr>
          <p:cNvPr id="3585" name="Shape 3585"/>
          <p:cNvSpPr/>
          <p:nvPr/>
        </p:nvSpPr>
        <p:spPr>
          <a:xfrm>
            <a:off x="7128289" y="2522983"/>
            <a:ext cx="2021802" cy="97535"/>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596" name="Shape 3596"/>
          <p:cNvSpPr/>
          <p:nvPr/>
        </p:nvSpPr>
        <p:spPr>
          <a:xfrm>
            <a:off x="4150774" y="2522983"/>
            <a:ext cx="2864744" cy="97535"/>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597" name="Shape 3597"/>
          <p:cNvSpPr/>
          <p:nvPr/>
        </p:nvSpPr>
        <p:spPr>
          <a:xfrm>
            <a:off x="4717053" y="1025071"/>
            <a:ext cx="1178938" cy="2309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defTabSz="914400">
              <a:lnSpc>
                <a:spcPct val="65000"/>
              </a:lnSpc>
              <a:defRPr sz="30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bg1"/>
                </a:solidFill>
              </a:rPr>
              <a:t>添加小标题</a:t>
            </a:r>
            <a:endParaRPr sz="1100" dirty="0">
              <a:solidFill>
                <a:schemeClr val="bg1"/>
              </a:solidFill>
            </a:endParaRPr>
          </a:p>
        </p:txBody>
      </p:sp>
      <p:sp>
        <p:nvSpPr>
          <p:cNvPr id="3598" name="Shape 3598"/>
          <p:cNvSpPr/>
          <p:nvPr/>
        </p:nvSpPr>
        <p:spPr>
          <a:xfrm>
            <a:off x="4717053" y="1234032"/>
            <a:ext cx="1691025" cy="49702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defTabSz="914400">
              <a:lnSpc>
                <a:spcPct val="130000"/>
              </a:lnSpc>
              <a:defRPr sz="1800">
                <a:solidFill>
                  <a:srgbClr val="FFFFFF"/>
                </a:solidFill>
                <a:latin typeface="Roboto Regular"/>
                <a:ea typeface="Roboto Regular"/>
                <a:cs typeface="Roboto Regular"/>
                <a:sym typeface="Roboto Regular"/>
              </a:defRPr>
            </a:lvl1pPr>
          </a:lstStyle>
          <a:p>
            <a:pPr lvl="0">
              <a:defRPr>
                <a:solidFill>
                  <a:srgbClr val="000000"/>
                </a:solidFill>
              </a:defRPr>
            </a:pPr>
            <a:r>
              <a:rPr sz="700" dirty="0" smtClean="0">
                <a:solidFill>
                  <a:srgbClr val="FFFFFF"/>
                </a:solidFill>
              </a:rPr>
              <a:t>no </a:t>
            </a:r>
            <a:r>
              <a:rPr sz="700" dirty="0">
                <a:solidFill>
                  <a:srgbClr val="FFFFFF"/>
                </a:solidFill>
              </a:rPr>
              <a:t>pri modo autem laudem ne. Tota partem elaboraret ius ex, his insolens liberavisse.</a:t>
            </a:r>
          </a:p>
        </p:txBody>
      </p:sp>
      <p:sp>
        <p:nvSpPr>
          <p:cNvPr id="3599" name="Shape 3599"/>
          <p:cNvSpPr/>
          <p:nvPr/>
        </p:nvSpPr>
        <p:spPr>
          <a:xfrm>
            <a:off x="4103773" y="1698107"/>
            <a:ext cx="27722" cy="822008"/>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600" name="Shape 3600"/>
          <p:cNvSpPr/>
          <p:nvPr/>
        </p:nvSpPr>
        <p:spPr>
          <a:xfrm>
            <a:off x="3998861" y="2428726"/>
            <a:ext cx="237534" cy="292150"/>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rgbClr val="FFFFFF"/>
          </a:solidFill>
          <a:ln w="12700">
            <a:miter lim="400000"/>
          </a:ln>
        </p:spPr>
        <p:txBody>
          <a:bodyPr lIns="0" tIns="0" rIns="0" bIns="0" anchor="ctr"/>
          <a:lstStyle/>
          <a:p>
            <a:pPr lvl="0">
              <a:defRPr sz="3200">
                <a:solidFill>
                  <a:srgbClr val="FFFFFF"/>
                </a:solidFill>
              </a:defRPr>
            </a:pPr>
            <a:endParaRPr/>
          </a:p>
        </p:txBody>
      </p:sp>
      <p:sp>
        <p:nvSpPr>
          <p:cNvPr id="3601" name="Shape 3601"/>
          <p:cNvSpPr/>
          <p:nvPr/>
        </p:nvSpPr>
        <p:spPr>
          <a:xfrm rot="10800000" flipH="1">
            <a:off x="7048817" y="2629389"/>
            <a:ext cx="27722" cy="822156"/>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602" name="Shape 3602"/>
          <p:cNvSpPr/>
          <p:nvPr/>
        </p:nvSpPr>
        <p:spPr>
          <a:xfrm>
            <a:off x="3882032" y="2763624"/>
            <a:ext cx="471203" cy="46273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defTabSz="914400">
              <a:defRPr sz="7000">
                <a:solidFill>
                  <a:srgbClr val="FFFFFF"/>
                </a:solidFill>
                <a:latin typeface="Roboto Bold"/>
                <a:ea typeface="Roboto Bold"/>
                <a:cs typeface="Roboto Bold"/>
                <a:sym typeface="Roboto Bold"/>
              </a:defRPr>
            </a:lvl1pPr>
          </a:lstStyle>
          <a:p>
            <a:pPr lvl="0">
              <a:defRPr sz="1800">
                <a:solidFill>
                  <a:srgbClr val="000000"/>
                </a:solidFill>
              </a:defRPr>
            </a:pPr>
            <a:r>
              <a:rPr sz="2600" dirty="0">
                <a:solidFill>
                  <a:schemeClr val="bg1"/>
                </a:solidFill>
              </a:rPr>
              <a:t>01</a:t>
            </a:r>
          </a:p>
        </p:txBody>
      </p:sp>
      <p:sp>
        <p:nvSpPr>
          <p:cNvPr id="3603" name="Shape 3603"/>
          <p:cNvSpPr/>
          <p:nvPr/>
        </p:nvSpPr>
        <p:spPr>
          <a:xfrm>
            <a:off x="6831208" y="1898096"/>
            <a:ext cx="471203" cy="46273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defTabSz="914400">
              <a:defRPr sz="7000">
                <a:solidFill>
                  <a:srgbClr val="FFFFFF"/>
                </a:solidFill>
                <a:latin typeface="Roboto Bold"/>
                <a:ea typeface="Roboto Bold"/>
                <a:cs typeface="Roboto Bold"/>
                <a:sym typeface="Roboto Bold"/>
              </a:defRPr>
            </a:lvl1pPr>
          </a:lstStyle>
          <a:p>
            <a:pPr lvl="0">
              <a:defRPr sz="1800">
                <a:solidFill>
                  <a:srgbClr val="000000"/>
                </a:solidFill>
              </a:defRPr>
            </a:pPr>
            <a:r>
              <a:rPr sz="2600" dirty="0">
                <a:solidFill>
                  <a:schemeClr val="bg1"/>
                </a:solidFill>
              </a:rPr>
              <a:t>02</a:t>
            </a:r>
          </a:p>
        </p:txBody>
      </p:sp>
      <p:sp>
        <p:nvSpPr>
          <p:cNvPr id="3611" name="Shape 3611"/>
          <p:cNvSpPr/>
          <p:nvPr/>
        </p:nvSpPr>
        <p:spPr>
          <a:xfrm>
            <a:off x="6943845" y="2428726"/>
            <a:ext cx="237535" cy="292150"/>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rgbClr val="FFFFFF"/>
          </a:solidFill>
          <a:ln w="12700">
            <a:miter lim="400000"/>
          </a:ln>
        </p:spPr>
        <p:txBody>
          <a:bodyPr lIns="0" tIns="0" rIns="0" bIns="0" anchor="ctr"/>
          <a:lstStyle/>
          <a:p>
            <a:pPr lvl="0">
              <a:defRPr sz="3200">
                <a:solidFill>
                  <a:srgbClr val="FFFFFF"/>
                </a:solidFill>
              </a:defRPr>
            </a:pPr>
            <a:endParaRPr/>
          </a:p>
        </p:txBody>
      </p:sp>
      <p:grpSp>
        <p:nvGrpSpPr>
          <p:cNvPr id="3614" name="Group 3614"/>
          <p:cNvGrpSpPr/>
          <p:nvPr/>
        </p:nvGrpSpPr>
        <p:grpSpPr>
          <a:xfrm>
            <a:off x="2355047" y="2456033"/>
            <a:ext cx="1773882" cy="237535"/>
            <a:chOff x="0" y="0"/>
            <a:chExt cx="4730351" cy="633424"/>
          </a:xfrm>
        </p:grpSpPr>
        <p:sp>
          <p:nvSpPr>
            <p:cNvPr id="3612" name="Shape 3612"/>
            <p:cNvSpPr/>
            <p:nvPr/>
          </p:nvSpPr>
          <p:spPr>
            <a:xfrm>
              <a:off x="358443" y="178530"/>
              <a:ext cx="4371909" cy="260094"/>
            </a:xfrm>
            <a:prstGeom prst="rect">
              <a:avLst/>
            </a:pr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613" name="Shape 3613"/>
            <p:cNvSpPr/>
            <p:nvPr/>
          </p:nvSpPr>
          <p:spPr>
            <a:xfrm rot="16200000">
              <a:off x="72820" y="-72821"/>
              <a:ext cx="633426" cy="779067"/>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nvGrpSpPr>
          <p:cNvPr id="3617" name="Group 3617"/>
          <p:cNvGrpSpPr/>
          <p:nvPr/>
        </p:nvGrpSpPr>
        <p:grpSpPr>
          <a:xfrm>
            <a:off x="6690093" y="3448606"/>
            <a:ext cx="745170" cy="745170"/>
            <a:chOff x="0" y="0"/>
            <a:chExt cx="1987120" cy="1987120"/>
          </a:xfrm>
        </p:grpSpPr>
        <p:sp>
          <p:nvSpPr>
            <p:cNvPr id="3615" name="Shape 3615"/>
            <p:cNvSpPr/>
            <p:nvPr/>
          </p:nvSpPr>
          <p:spPr>
            <a:xfrm rot="10800000" flipH="1">
              <a:off x="0" y="0"/>
              <a:ext cx="1987120" cy="19871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rgbClr val="FFFFFF"/>
              </a:solidFill>
              <a:prstDash val="solid"/>
              <a:miter lim="800000"/>
            </a:ln>
            <a:effectLst/>
          </p:spPr>
          <p:txBody>
            <a:bodyPr wrap="square" lIns="0" tIns="0" rIns="0" bIns="0" numCol="1" anchor="ctr">
              <a:noAutofit/>
            </a:bodyPr>
            <a:lstStyle/>
            <a:p>
              <a:pPr lvl="0">
                <a:defRPr sz="3200">
                  <a:solidFill>
                    <a:srgbClr val="FFFFFF"/>
                  </a:solidFill>
                </a:defRPr>
              </a:pPr>
              <a:endParaRPr/>
            </a:p>
          </p:txBody>
        </p:sp>
        <p:sp>
          <p:nvSpPr>
            <p:cNvPr id="3616" name="Shape 3616"/>
            <p:cNvSpPr/>
            <p:nvPr/>
          </p:nvSpPr>
          <p:spPr>
            <a:xfrm>
              <a:off x="367572" y="464026"/>
              <a:ext cx="1274009" cy="1059067"/>
            </a:xfrm>
            <a:custGeom>
              <a:avLst/>
              <a:gdLst/>
              <a:ahLst/>
              <a:cxnLst>
                <a:cxn ang="0">
                  <a:pos x="wd2" y="hd2"/>
                </a:cxn>
                <a:cxn ang="5400000">
                  <a:pos x="wd2" y="hd2"/>
                </a:cxn>
                <a:cxn ang="10800000">
                  <a:pos x="wd2" y="hd2"/>
                </a:cxn>
                <a:cxn ang="16200000">
                  <a:pos x="wd2" y="hd2"/>
                </a:cxn>
              </a:cxnLst>
              <a:rect l="0" t="0" r="r" b="b"/>
              <a:pathLst>
                <a:path w="21247" h="21600" extrusionOk="0">
                  <a:moveTo>
                    <a:pt x="4239" y="0"/>
                  </a:moveTo>
                  <a:cubicBezTo>
                    <a:pt x="3605" y="0"/>
                    <a:pt x="3010" y="315"/>
                    <a:pt x="2561" y="864"/>
                  </a:cubicBezTo>
                  <a:lnTo>
                    <a:pt x="706" y="3132"/>
                  </a:lnTo>
                  <a:cubicBezTo>
                    <a:pt x="257" y="3681"/>
                    <a:pt x="0" y="4407"/>
                    <a:pt x="0" y="5184"/>
                  </a:cubicBezTo>
                  <a:cubicBezTo>
                    <a:pt x="0" y="5960"/>
                    <a:pt x="257" y="6687"/>
                    <a:pt x="706" y="7236"/>
                  </a:cubicBezTo>
                  <a:cubicBezTo>
                    <a:pt x="1155" y="7784"/>
                    <a:pt x="1750" y="8100"/>
                    <a:pt x="2384" y="8100"/>
                  </a:cubicBezTo>
                  <a:cubicBezTo>
                    <a:pt x="2571" y="8100"/>
                    <a:pt x="2735" y="8070"/>
                    <a:pt x="2914" y="8019"/>
                  </a:cubicBezTo>
                  <a:lnTo>
                    <a:pt x="5895" y="11637"/>
                  </a:lnTo>
                  <a:cubicBezTo>
                    <a:pt x="6005" y="11772"/>
                    <a:pt x="6137" y="11853"/>
                    <a:pt x="6292" y="11853"/>
                  </a:cubicBezTo>
                  <a:cubicBezTo>
                    <a:pt x="6449" y="11853"/>
                    <a:pt x="6602" y="11772"/>
                    <a:pt x="6712" y="11637"/>
                  </a:cubicBezTo>
                  <a:lnTo>
                    <a:pt x="7021" y="11259"/>
                  </a:lnTo>
                  <a:lnTo>
                    <a:pt x="7771" y="12177"/>
                  </a:lnTo>
                  <a:lnTo>
                    <a:pt x="4813" y="15822"/>
                  </a:lnTo>
                  <a:cubicBezTo>
                    <a:pt x="4289" y="16464"/>
                    <a:pt x="3996" y="17318"/>
                    <a:pt x="3996" y="18225"/>
                  </a:cubicBezTo>
                  <a:cubicBezTo>
                    <a:pt x="3996" y="19132"/>
                    <a:pt x="4289" y="19986"/>
                    <a:pt x="4813" y="20628"/>
                  </a:cubicBezTo>
                  <a:cubicBezTo>
                    <a:pt x="5337" y="21270"/>
                    <a:pt x="6037" y="21600"/>
                    <a:pt x="6778" y="21600"/>
                  </a:cubicBezTo>
                  <a:cubicBezTo>
                    <a:pt x="7520" y="21600"/>
                    <a:pt x="8218" y="21270"/>
                    <a:pt x="8743" y="20628"/>
                  </a:cubicBezTo>
                  <a:lnTo>
                    <a:pt x="11701" y="16983"/>
                  </a:lnTo>
                  <a:lnTo>
                    <a:pt x="14660" y="20601"/>
                  </a:lnTo>
                  <a:cubicBezTo>
                    <a:pt x="14725" y="20681"/>
                    <a:pt x="14814" y="20728"/>
                    <a:pt x="14903" y="20763"/>
                  </a:cubicBezTo>
                  <a:lnTo>
                    <a:pt x="16890" y="21573"/>
                  </a:lnTo>
                  <a:cubicBezTo>
                    <a:pt x="16948" y="21597"/>
                    <a:pt x="17027" y="21600"/>
                    <a:pt x="17088" y="21600"/>
                  </a:cubicBezTo>
                  <a:cubicBezTo>
                    <a:pt x="17241" y="21600"/>
                    <a:pt x="17395" y="21546"/>
                    <a:pt x="17508" y="21411"/>
                  </a:cubicBezTo>
                  <a:cubicBezTo>
                    <a:pt x="17664" y="21219"/>
                    <a:pt x="17708" y="20912"/>
                    <a:pt x="17640" y="20655"/>
                  </a:cubicBezTo>
                  <a:lnTo>
                    <a:pt x="16978" y="18225"/>
                  </a:lnTo>
                  <a:cubicBezTo>
                    <a:pt x="16949" y="18116"/>
                    <a:pt x="16912" y="18007"/>
                    <a:pt x="16845" y="17928"/>
                  </a:cubicBezTo>
                  <a:lnTo>
                    <a:pt x="13887" y="14310"/>
                  </a:lnTo>
                  <a:lnTo>
                    <a:pt x="14615" y="13419"/>
                  </a:lnTo>
                  <a:cubicBezTo>
                    <a:pt x="15120" y="13660"/>
                    <a:pt x="15662" y="13797"/>
                    <a:pt x="16205" y="13797"/>
                  </a:cubicBezTo>
                  <a:cubicBezTo>
                    <a:pt x="17368" y="13797"/>
                    <a:pt x="18474" y="13236"/>
                    <a:pt x="19296" y="12231"/>
                  </a:cubicBezTo>
                  <a:lnTo>
                    <a:pt x="20002" y="11367"/>
                  </a:lnTo>
                  <a:cubicBezTo>
                    <a:pt x="21255" y="9836"/>
                    <a:pt x="21600" y="7437"/>
                    <a:pt x="20864" y="5400"/>
                  </a:cubicBezTo>
                  <a:cubicBezTo>
                    <a:pt x="20785" y="5183"/>
                    <a:pt x="20634" y="5012"/>
                    <a:pt x="20444" y="4968"/>
                  </a:cubicBezTo>
                  <a:cubicBezTo>
                    <a:pt x="20253" y="4924"/>
                    <a:pt x="20051" y="5016"/>
                    <a:pt x="19914" y="5184"/>
                  </a:cubicBezTo>
                  <a:lnTo>
                    <a:pt x="17751" y="7830"/>
                  </a:lnTo>
                  <a:cubicBezTo>
                    <a:pt x="17422" y="8232"/>
                    <a:pt x="16980" y="8451"/>
                    <a:pt x="16514" y="8451"/>
                  </a:cubicBezTo>
                  <a:cubicBezTo>
                    <a:pt x="16050" y="8451"/>
                    <a:pt x="15607" y="8232"/>
                    <a:pt x="15278" y="7830"/>
                  </a:cubicBezTo>
                  <a:cubicBezTo>
                    <a:pt x="14949" y="7428"/>
                    <a:pt x="14770" y="6887"/>
                    <a:pt x="14770" y="6318"/>
                  </a:cubicBezTo>
                  <a:cubicBezTo>
                    <a:pt x="14770" y="5749"/>
                    <a:pt x="14950" y="5206"/>
                    <a:pt x="15278" y="4806"/>
                  </a:cubicBezTo>
                  <a:lnTo>
                    <a:pt x="17441" y="2160"/>
                  </a:lnTo>
                  <a:cubicBezTo>
                    <a:pt x="17579" y="1994"/>
                    <a:pt x="17653" y="1746"/>
                    <a:pt x="17618" y="1512"/>
                  </a:cubicBezTo>
                  <a:cubicBezTo>
                    <a:pt x="17582" y="1278"/>
                    <a:pt x="17442" y="1095"/>
                    <a:pt x="17265" y="999"/>
                  </a:cubicBezTo>
                  <a:cubicBezTo>
                    <a:pt x="16694" y="692"/>
                    <a:pt x="16062" y="513"/>
                    <a:pt x="15432" y="513"/>
                  </a:cubicBezTo>
                  <a:cubicBezTo>
                    <a:pt x="14263" y="513"/>
                    <a:pt x="13186" y="1072"/>
                    <a:pt x="12386" y="2052"/>
                  </a:cubicBezTo>
                  <a:lnTo>
                    <a:pt x="11679" y="2916"/>
                  </a:lnTo>
                  <a:cubicBezTo>
                    <a:pt x="10439" y="4432"/>
                    <a:pt x="10054" y="6656"/>
                    <a:pt x="10686" y="8613"/>
                  </a:cubicBezTo>
                  <a:lnTo>
                    <a:pt x="9957" y="9504"/>
                  </a:lnTo>
                  <a:lnTo>
                    <a:pt x="9206" y="8586"/>
                  </a:lnTo>
                  <a:lnTo>
                    <a:pt x="9516" y="8208"/>
                  </a:lnTo>
                  <a:cubicBezTo>
                    <a:pt x="9745" y="7927"/>
                    <a:pt x="9745" y="7491"/>
                    <a:pt x="9516" y="7209"/>
                  </a:cubicBezTo>
                  <a:lnTo>
                    <a:pt x="6557" y="3591"/>
                  </a:lnTo>
                  <a:cubicBezTo>
                    <a:pt x="6748" y="2618"/>
                    <a:pt x="6510" y="1590"/>
                    <a:pt x="5917" y="864"/>
                  </a:cubicBezTo>
                  <a:cubicBezTo>
                    <a:pt x="5468" y="315"/>
                    <a:pt x="4874" y="0"/>
                    <a:pt x="4239" y="0"/>
                  </a:cubicBezTo>
                  <a:close/>
                  <a:moveTo>
                    <a:pt x="4239" y="1431"/>
                  </a:moveTo>
                  <a:cubicBezTo>
                    <a:pt x="4560" y="1431"/>
                    <a:pt x="4851" y="1585"/>
                    <a:pt x="5078" y="1863"/>
                  </a:cubicBezTo>
                  <a:cubicBezTo>
                    <a:pt x="5428" y="2290"/>
                    <a:pt x="5539" y="2926"/>
                    <a:pt x="5343" y="3483"/>
                  </a:cubicBezTo>
                  <a:cubicBezTo>
                    <a:pt x="5247" y="3753"/>
                    <a:pt x="5305" y="4085"/>
                    <a:pt x="5475" y="4293"/>
                  </a:cubicBezTo>
                  <a:lnTo>
                    <a:pt x="8257" y="7695"/>
                  </a:lnTo>
                  <a:cubicBezTo>
                    <a:pt x="8257" y="7695"/>
                    <a:pt x="6292" y="10098"/>
                    <a:pt x="6292" y="10098"/>
                  </a:cubicBezTo>
                  <a:lnTo>
                    <a:pt x="3510" y="6696"/>
                  </a:lnTo>
                  <a:cubicBezTo>
                    <a:pt x="3397" y="6557"/>
                    <a:pt x="3244" y="6480"/>
                    <a:pt x="3091" y="6480"/>
                  </a:cubicBezTo>
                  <a:cubicBezTo>
                    <a:pt x="3013" y="6480"/>
                    <a:pt x="2924" y="6494"/>
                    <a:pt x="2848" y="6534"/>
                  </a:cubicBezTo>
                  <a:cubicBezTo>
                    <a:pt x="2698" y="6613"/>
                    <a:pt x="2550" y="6642"/>
                    <a:pt x="2384" y="6642"/>
                  </a:cubicBezTo>
                  <a:cubicBezTo>
                    <a:pt x="2064" y="6642"/>
                    <a:pt x="1749" y="6488"/>
                    <a:pt x="1523" y="6210"/>
                  </a:cubicBezTo>
                  <a:cubicBezTo>
                    <a:pt x="1297" y="5932"/>
                    <a:pt x="1170" y="5576"/>
                    <a:pt x="1170" y="5184"/>
                  </a:cubicBezTo>
                  <a:cubicBezTo>
                    <a:pt x="1170" y="4790"/>
                    <a:pt x="1297" y="4434"/>
                    <a:pt x="1523" y="4158"/>
                  </a:cubicBezTo>
                  <a:lnTo>
                    <a:pt x="3400" y="1863"/>
                  </a:lnTo>
                  <a:cubicBezTo>
                    <a:pt x="3626" y="1585"/>
                    <a:pt x="3919" y="1431"/>
                    <a:pt x="4239" y="1431"/>
                  </a:cubicBezTo>
                  <a:close/>
                  <a:moveTo>
                    <a:pt x="15432" y="1971"/>
                  </a:moveTo>
                  <a:cubicBezTo>
                    <a:pt x="15591" y="1971"/>
                    <a:pt x="15761" y="1971"/>
                    <a:pt x="15918" y="1998"/>
                  </a:cubicBezTo>
                  <a:lnTo>
                    <a:pt x="14439" y="3780"/>
                  </a:lnTo>
                  <a:cubicBezTo>
                    <a:pt x="13888" y="4454"/>
                    <a:pt x="13600" y="5365"/>
                    <a:pt x="13600" y="6318"/>
                  </a:cubicBezTo>
                  <a:cubicBezTo>
                    <a:pt x="13600" y="7271"/>
                    <a:pt x="13888" y="8155"/>
                    <a:pt x="14439" y="8829"/>
                  </a:cubicBezTo>
                  <a:cubicBezTo>
                    <a:pt x="14990" y="9503"/>
                    <a:pt x="15735" y="9882"/>
                    <a:pt x="16514" y="9882"/>
                  </a:cubicBezTo>
                  <a:cubicBezTo>
                    <a:pt x="17293" y="9882"/>
                    <a:pt x="18017" y="9502"/>
                    <a:pt x="18567" y="8829"/>
                  </a:cubicBezTo>
                  <a:lnTo>
                    <a:pt x="20047" y="7047"/>
                  </a:lnTo>
                  <a:cubicBezTo>
                    <a:pt x="20186" y="8253"/>
                    <a:pt x="19864" y="9485"/>
                    <a:pt x="19164" y="10341"/>
                  </a:cubicBezTo>
                  <a:lnTo>
                    <a:pt x="18457" y="11205"/>
                  </a:lnTo>
                  <a:cubicBezTo>
                    <a:pt x="17857" y="11938"/>
                    <a:pt x="17053" y="12366"/>
                    <a:pt x="16205" y="12366"/>
                  </a:cubicBezTo>
                  <a:cubicBezTo>
                    <a:pt x="15697" y="12366"/>
                    <a:pt x="15196" y="12218"/>
                    <a:pt x="14748" y="11934"/>
                  </a:cubicBezTo>
                  <a:cubicBezTo>
                    <a:pt x="14499" y="11775"/>
                    <a:pt x="14213" y="11872"/>
                    <a:pt x="14019" y="12123"/>
                  </a:cubicBezTo>
                  <a:lnTo>
                    <a:pt x="7904" y="19602"/>
                  </a:lnTo>
                  <a:cubicBezTo>
                    <a:pt x="7601" y="19972"/>
                    <a:pt x="7206" y="20169"/>
                    <a:pt x="6778" y="20169"/>
                  </a:cubicBezTo>
                  <a:cubicBezTo>
                    <a:pt x="6351" y="20169"/>
                    <a:pt x="5954" y="19972"/>
                    <a:pt x="5652" y="19602"/>
                  </a:cubicBezTo>
                  <a:cubicBezTo>
                    <a:pt x="5350" y="19232"/>
                    <a:pt x="5188" y="18747"/>
                    <a:pt x="5188" y="18225"/>
                  </a:cubicBezTo>
                  <a:cubicBezTo>
                    <a:pt x="5188" y="17702"/>
                    <a:pt x="5350" y="17190"/>
                    <a:pt x="5652" y="16821"/>
                  </a:cubicBezTo>
                  <a:lnTo>
                    <a:pt x="11767" y="9369"/>
                  </a:lnTo>
                  <a:cubicBezTo>
                    <a:pt x="11979" y="9124"/>
                    <a:pt x="12051" y="8755"/>
                    <a:pt x="11922" y="8451"/>
                  </a:cubicBezTo>
                  <a:cubicBezTo>
                    <a:pt x="11282" y="6941"/>
                    <a:pt x="11512" y="5144"/>
                    <a:pt x="12496" y="3942"/>
                  </a:cubicBezTo>
                  <a:lnTo>
                    <a:pt x="13225" y="3051"/>
                  </a:lnTo>
                  <a:cubicBezTo>
                    <a:pt x="13803" y="2345"/>
                    <a:pt x="14578" y="1971"/>
                    <a:pt x="15432" y="1971"/>
                  </a:cubicBezTo>
                  <a:close/>
                  <a:moveTo>
                    <a:pt x="8367" y="9612"/>
                  </a:moveTo>
                  <a:lnTo>
                    <a:pt x="9140" y="10530"/>
                  </a:lnTo>
                  <a:lnTo>
                    <a:pt x="8610" y="11178"/>
                  </a:lnTo>
                  <a:cubicBezTo>
                    <a:pt x="8610" y="11178"/>
                    <a:pt x="7860" y="10233"/>
                    <a:pt x="7860" y="10233"/>
                  </a:cubicBezTo>
                  <a:lnTo>
                    <a:pt x="8367" y="9612"/>
                  </a:lnTo>
                  <a:close/>
                  <a:moveTo>
                    <a:pt x="13070" y="15336"/>
                  </a:moveTo>
                  <a:cubicBezTo>
                    <a:pt x="13070" y="15336"/>
                    <a:pt x="15918" y="18819"/>
                    <a:pt x="15918" y="18819"/>
                  </a:cubicBezTo>
                  <a:lnTo>
                    <a:pt x="16161" y="19764"/>
                  </a:lnTo>
                  <a:lnTo>
                    <a:pt x="15388" y="19467"/>
                  </a:lnTo>
                  <a:lnTo>
                    <a:pt x="12540" y="15984"/>
                  </a:lnTo>
                  <a:lnTo>
                    <a:pt x="13070" y="15336"/>
                  </a:lnTo>
                  <a:close/>
                  <a:moveTo>
                    <a:pt x="7286" y="17280"/>
                  </a:moveTo>
                  <a:cubicBezTo>
                    <a:pt x="7041" y="17280"/>
                    <a:pt x="6796" y="17392"/>
                    <a:pt x="6623" y="17604"/>
                  </a:cubicBezTo>
                  <a:cubicBezTo>
                    <a:pt x="6450" y="17816"/>
                    <a:pt x="6358" y="18114"/>
                    <a:pt x="6358" y="18414"/>
                  </a:cubicBezTo>
                  <a:cubicBezTo>
                    <a:pt x="6358" y="18714"/>
                    <a:pt x="6450" y="18986"/>
                    <a:pt x="6623" y="19197"/>
                  </a:cubicBezTo>
                  <a:cubicBezTo>
                    <a:pt x="6796" y="19410"/>
                    <a:pt x="7041" y="19521"/>
                    <a:pt x="7286" y="19521"/>
                  </a:cubicBezTo>
                  <a:cubicBezTo>
                    <a:pt x="7531" y="19521"/>
                    <a:pt x="7753" y="19410"/>
                    <a:pt x="7926" y="19197"/>
                  </a:cubicBezTo>
                  <a:cubicBezTo>
                    <a:pt x="8099" y="18986"/>
                    <a:pt x="8191" y="18714"/>
                    <a:pt x="8191" y="18414"/>
                  </a:cubicBezTo>
                  <a:cubicBezTo>
                    <a:pt x="8191" y="18114"/>
                    <a:pt x="8099" y="17816"/>
                    <a:pt x="7926" y="17604"/>
                  </a:cubicBezTo>
                  <a:cubicBezTo>
                    <a:pt x="7753" y="17392"/>
                    <a:pt x="7531" y="17280"/>
                    <a:pt x="7286" y="1728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620" name="Group 3620"/>
          <p:cNvGrpSpPr/>
          <p:nvPr/>
        </p:nvGrpSpPr>
        <p:grpSpPr>
          <a:xfrm>
            <a:off x="3745049" y="955728"/>
            <a:ext cx="745170" cy="745170"/>
            <a:chOff x="0" y="0"/>
            <a:chExt cx="1987119" cy="1987119"/>
          </a:xfrm>
        </p:grpSpPr>
        <p:sp>
          <p:nvSpPr>
            <p:cNvPr id="3618" name="Shape 3618"/>
            <p:cNvSpPr/>
            <p:nvPr/>
          </p:nvSpPr>
          <p:spPr>
            <a:xfrm>
              <a:off x="0" y="0"/>
              <a:ext cx="1987120" cy="19871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rgbClr val="FFFFFF"/>
              </a:solidFill>
              <a:prstDash val="solid"/>
              <a:miter lim="800000"/>
            </a:ln>
            <a:effectLst/>
          </p:spPr>
          <p:txBody>
            <a:bodyPr wrap="square" lIns="0" tIns="0" rIns="0" bIns="0" numCol="1" anchor="ctr">
              <a:noAutofit/>
            </a:bodyPr>
            <a:lstStyle/>
            <a:p>
              <a:pPr lvl="0">
                <a:defRPr sz="3200">
                  <a:solidFill>
                    <a:srgbClr val="FFFFFF"/>
                  </a:solidFill>
                </a:defRPr>
              </a:pPr>
              <a:endParaRPr/>
            </a:p>
          </p:txBody>
        </p:sp>
        <p:sp>
          <p:nvSpPr>
            <p:cNvPr id="3619" name="Shape 3619"/>
            <p:cNvSpPr/>
            <p:nvPr/>
          </p:nvSpPr>
          <p:spPr>
            <a:xfrm>
              <a:off x="408071" y="476799"/>
              <a:ext cx="1170978" cy="982721"/>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3AA6DE"/>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626" name="Group 3626"/>
          <p:cNvGrpSpPr/>
          <p:nvPr/>
        </p:nvGrpSpPr>
        <p:grpSpPr>
          <a:xfrm>
            <a:off x="308643" y="1436073"/>
            <a:ext cx="1799468" cy="697090"/>
            <a:chOff x="0" y="478915"/>
            <a:chExt cx="4798579" cy="1858907"/>
          </a:xfrm>
        </p:grpSpPr>
        <p:sp>
          <p:nvSpPr>
            <p:cNvPr id="3621" name="Shape 3621"/>
            <p:cNvSpPr/>
            <p:nvPr/>
          </p:nvSpPr>
          <p:spPr>
            <a:xfrm>
              <a:off x="0" y="478915"/>
              <a:ext cx="4798579" cy="9848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defTabSz="395288">
                <a:defRPr sz="1800"/>
              </a:pPr>
              <a:r>
                <a:rPr lang="zh-CN" altLang="en-US" sz="2600" baseline="8571" dirty="0" smtClean="0">
                  <a:solidFill>
                    <a:srgbClr val="FFFFFF"/>
                  </a:solidFill>
                  <a:latin typeface="Roboto Light"/>
                  <a:ea typeface="Roboto Light"/>
                  <a:cs typeface="Roboto Light"/>
                  <a:sym typeface="Roboto Light"/>
                </a:rPr>
                <a:t>项目标题</a:t>
              </a:r>
              <a:endParaRPr lang="en-US" sz="2600" baseline="8571" dirty="0">
                <a:solidFill>
                  <a:schemeClr val="accent5"/>
                </a:solidFill>
                <a:latin typeface="Roboto Light"/>
                <a:ea typeface="Roboto Light"/>
                <a:cs typeface="Roboto Light"/>
                <a:sym typeface="Roboto Light"/>
              </a:endParaRPr>
            </a:p>
          </p:txBody>
        </p:sp>
        <p:sp>
          <p:nvSpPr>
            <p:cNvPr id="3622" name="Shape 3622"/>
            <p:cNvSpPr/>
            <p:nvPr/>
          </p:nvSpPr>
          <p:spPr>
            <a:xfrm>
              <a:off x="0" y="1595830"/>
              <a:ext cx="4553086" cy="50827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ts val="3000"/>
                </a:lnSpc>
                <a:spcBef>
                  <a:spcPts val="600"/>
                </a:spcBef>
                <a:defRPr sz="2500" spc="0">
                  <a:solidFill>
                    <a:srgbClr val="FFFFFF"/>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900" dirty="0">
                  <a:solidFill>
                    <a:schemeClr val="bg1"/>
                  </a:solidFill>
                </a:rPr>
                <a:t>Your great </a:t>
              </a:r>
              <a:r>
                <a:rPr sz="900">
                  <a:solidFill>
                    <a:schemeClr val="bg1"/>
                  </a:solidFill>
                </a:rPr>
                <a:t>subtitle  </a:t>
              </a:r>
              <a:r>
                <a:rPr sz="900" smtClean="0">
                  <a:solidFill>
                    <a:schemeClr val="bg1"/>
                  </a:solidFill>
                </a:rPr>
                <a:t>goes here</a:t>
              </a:r>
              <a:endParaRPr sz="900" dirty="0">
                <a:solidFill>
                  <a:schemeClr val="bg1"/>
                </a:solidFill>
              </a:endParaRPr>
            </a:p>
          </p:txBody>
        </p:sp>
        <p:grpSp>
          <p:nvGrpSpPr>
            <p:cNvPr id="3625" name="Group 3625"/>
            <p:cNvGrpSpPr/>
            <p:nvPr/>
          </p:nvGrpSpPr>
          <p:grpSpPr>
            <a:xfrm>
              <a:off x="127000" y="2274321"/>
              <a:ext cx="3810000" cy="63501"/>
              <a:chOff x="0" y="0"/>
              <a:chExt cx="3810000" cy="63500"/>
            </a:xfrm>
          </p:grpSpPr>
          <p:sp>
            <p:nvSpPr>
              <p:cNvPr id="3623" name="Shape 3623"/>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624" name="Shape 3624"/>
              <p:cNvSpPr/>
              <p:nvPr/>
            </p:nvSpPr>
            <p:spPr>
              <a:xfrm>
                <a:off x="1270000" y="0"/>
                <a:ext cx="1270000" cy="63500"/>
              </a:xfrm>
              <a:prstGeom prst="rect">
                <a:avLst/>
              </a:pr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sp>
        <p:nvSpPr>
          <p:cNvPr id="3627" name="Shape 3627"/>
          <p:cNvSpPr/>
          <p:nvPr/>
        </p:nvSpPr>
        <p:spPr>
          <a:xfrm>
            <a:off x="5291204" y="3547193"/>
            <a:ext cx="1178938" cy="2309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defTabSz="914400">
              <a:lnSpc>
                <a:spcPct val="65000"/>
              </a:lnSpc>
              <a:defRPr sz="30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bg1"/>
                </a:solidFill>
              </a:rPr>
              <a:t>添加小标题</a:t>
            </a:r>
            <a:endParaRPr sz="1100" dirty="0">
              <a:solidFill>
                <a:schemeClr val="bg1"/>
              </a:solidFill>
            </a:endParaRPr>
          </a:p>
        </p:txBody>
      </p:sp>
      <p:sp>
        <p:nvSpPr>
          <p:cNvPr id="3628" name="Shape 3628"/>
          <p:cNvSpPr/>
          <p:nvPr/>
        </p:nvSpPr>
        <p:spPr>
          <a:xfrm>
            <a:off x="4779117" y="3756153"/>
            <a:ext cx="1691025" cy="49702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defTabSz="914400">
              <a:lnSpc>
                <a:spcPct val="130000"/>
              </a:lnSpc>
              <a:defRPr sz="1800">
                <a:solidFill>
                  <a:srgbClr val="FFFFFF"/>
                </a:solidFill>
                <a:latin typeface="Roboto Regular"/>
                <a:ea typeface="Roboto Regular"/>
                <a:cs typeface="Roboto Regular"/>
                <a:sym typeface="Roboto Regular"/>
              </a:defRPr>
            </a:lvl1pPr>
          </a:lstStyle>
          <a:p>
            <a:pPr lvl="0">
              <a:defRPr>
                <a:solidFill>
                  <a:srgbClr val="000000"/>
                </a:solidFill>
              </a:defRPr>
            </a:pPr>
            <a:r>
              <a:rPr sz="700" dirty="0" smtClean="0">
                <a:solidFill>
                  <a:srgbClr val="FFFFFF"/>
                </a:solidFill>
              </a:rPr>
              <a:t>no </a:t>
            </a:r>
            <a:r>
              <a:rPr sz="700" dirty="0">
                <a:solidFill>
                  <a:srgbClr val="FFFFFF"/>
                </a:solidFill>
              </a:rPr>
              <a:t>pri modo autem laudem ne. Tota partem elaboraret ius ex, his insolens liberavisse.</a:t>
            </a:r>
          </a:p>
        </p:txBody>
      </p:sp>
      <p:sp>
        <p:nvSpPr>
          <p:cNvPr id="2" name="Slide Number Placeholder 1"/>
          <p:cNvSpPr>
            <a:spLocks noGrp="1"/>
          </p:cNvSpPr>
          <p:nvPr>
            <p:ph type="sldNum" sz="quarter" idx="4294967295"/>
          </p:nvPr>
        </p:nvSpPr>
        <p:spPr>
          <a:xfrm>
            <a:off x="8836039" y="121924"/>
            <a:ext cx="231419" cy="92333"/>
          </a:xfrm>
          <a:prstGeom prst="rect">
            <a:avLst/>
          </a:prstGeom>
        </p:spPr>
        <p:txBody>
          <a:bodyPr/>
          <a:lstStyle/>
          <a:p>
            <a:fld id="{86CB4B4D-7CA3-9044-876B-883B54F8677D}" type="slidenum">
              <a:rPr lang="en-US" smtClean="0"/>
              <a:pPr/>
              <a:t>11</a:t>
            </a:fld>
            <a:endParaRPr lang="en-US" dirty="0"/>
          </a:p>
        </p:txBody>
      </p:sp>
      <p:sp>
        <p:nvSpPr>
          <p:cNvPr id="34" name="Shape 3598"/>
          <p:cNvSpPr/>
          <p:nvPr/>
        </p:nvSpPr>
        <p:spPr>
          <a:xfrm>
            <a:off x="341647" y="2722797"/>
            <a:ext cx="1691025" cy="49702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defTabSz="914400">
              <a:lnSpc>
                <a:spcPct val="130000"/>
              </a:lnSpc>
              <a:defRPr sz="1800">
                <a:solidFill>
                  <a:srgbClr val="FFFFFF"/>
                </a:solidFill>
                <a:latin typeface="Roboto Regular"/>
                <a:ea typeface="Roboto Regular"/>
                <a:cs typeface="Roboto Regular"/>
                <a:sym typeface="Roboto Regular"/>
              </a:defRPr>
            </a:lvl1pPr>
          </a:lstStyle>
          <a:p>
            <a:pPr lvl="0">
              <a:defRPr>
                <a:solidFill>
                  <a:srgbClr val="000000"/>
                </a:solidFill>
              </a:defRPr>
            </a:pPr>
            <a:r>
              <a:rPr sz="700" dirty="0" smtClean="0">
                <a:solidFill>
                  <a:srgbClr val="FFFFFF"/>
                </a:solidFill>
              </a:rPr>
              <a:t>no </a:t>
            </a:r>
            <a:r>
              <a:rPr sz="700" dirty="0">
                <a:solidFill>
                  <a:srgbClr val="FFFFFF"/>
                </a:solidFill>
              </a:rPr>
              <a:t>pri modo autem laudem ne. Tota partem elaboraret ius ex, his insolens liberavisse.</a:t>
            </a:r>
          </a:p>
        </p:txBody>
      </p:sp>
    </p:spTree>
    <p:extLst>
      <p:ext uri="{BB962C8B-B14F-4D97-AF65-F5344CB8AC3E}">
        <p14:creationId xmlns:p14="http://schemas.microsoft.com/office/powerpoint/2010/main" val="3045740985"/>
      </p:ext>
    </p:extLst>
  </p:cSld>
  <p:clrMapOvr>
    <a:masterClrMapping/>
  </p:clrMapOvr>
  <mc:AlternateContent xmlns:mc="http://schemas.openxmlformats.org/markup-compatibility/2006" xmlns:p14="http://schemas.microsoft.com/office/powerpoint/2010/main">
    <mc:Choice Requires="p14">
      <p:transition spd="slow" advClick="0">
        <p14:warp dir="in"/>
      </p:transition>
    </mc:Choice>
    <mc:Fallback xmlns="">
      <p:transition spd="slow" advClick="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3584"/>
                                        </p:tgtEl>
                                        <p:attrNameLst>
                                          <p:attrName>style.visibility</p:attrName>
                                        </p:attrNameLst>
                                      </p:cBhvr>
                                      <p:to>
                                        <p:strVal val="visible"/>
                                      </p:to>
                                    </p:set>
                                    <p:anim calcmode="lin" valueType="num">
                                      <p:cBhvr>
                                        <p:cTn id="7" dur="1000" fill="hold"/>
                                        <p:tgtEl>
                                          <p:spTgt spid="3584"/>
                                        </p:tgtEl>
                                        <p:attrNameLst>
                                          <p:attrName>ppt_x</p:attrName>
                                        </p:attrNameLst>
                                      </p:cBhvr>
                                      <p:tavLst>
                                        <p:tav tm="0">
                                          <p:val>
                                            <p:strVal val="0-#ppt_w/2"/>
                                          </p:val>
                                        </p:tav>
                                        <p:tav tm="100000">
                                          <p:val>
                                            <p:strVal val="#ppt_x"/>
                                          </p:val>
                                        </p:tav>
                                      </p:tavLst>
                                    </p:anim>
                                    <p:anim calcmode="lin" valueType="num">
                                      <p:cBhvr>
                                        <p:cTn id="8" dur="1000" fill="hold"/>
                                        <p:tgtEl>
                                          <p:spTgt spid="358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iterate>
                                    <p:tmAbs val="0"/>
                                  </p:iterate>
                                  <p:childTnLst>
                                    <p:set>
                                      <p:cBhvr>
                                        <p:cTn id="11" fill="hold"/>
                                        <p:tgtEl>
                                          <p:spTgt spid="3626"/>
                                        </p:tgtEl>
                                        <p:attrNameLst>
                                          <p:attrName>style.visibility</p:attrName>
                                        </p:attrNameLst>
                                      </p:cBhvr>
                                      <p:to>
                                        <p:strVal val="visible"/>
                                      </p:to>
                                    </p:set>
                                    <p:anim calcmode="lin" valueType="num">
                                      <p:cBhvr>
                                        <p:cTn id="12" dur="650" fill="hold"/>
                                        <p:tgtEl>
                                          <p:spTgt spid="3626"/>
                                        </p:tgtEl>
                                        <p:attrNameLst>
                                          <p:attrName>ppt_x</p:attrName>
                                        </p:attrNameLst>
                                      </p:cBhvr>
                                      <p:tavLst>
                                        <p:tav tm="0">
                                          <p:val>
                                            <p:strVal val="0-#ppt_w/2"/>
                                          </p:val>
                                        </p:tav>
                                        <p:tav tm="100000">
                                          <p:val>
                                            <p:strVal val="#ppt_x"/>
                                          </p:val>
                                        </p:tav>
                                      </p:tavLst>
                                    </p:anim>
                                    <p:anim calcmode="lin" valueType="num">
                                      <p:cBhvr>
                                        <p:cTn id="13" dur="650" fill="hold"/>
                                        <p:tgtEl>
                                          <p:spTgt spid="3626"/>
                                        </p:tgtEl>
                                        <p:attrNameLst>
                                          <p:attrName>ppt_y</p:attrName>
                                        </p:attrNameLst>
                                      </p:cBhvr>
                                      <p:tavLst>
                                        <p:tav tm="0">
                                          <p:val>
                                            <p:strVal val="#ppt_y"/>
                                          </p:val>
                                        </p:tav>
                                        <p:tav tm="100000">
                                          <p:val>
                                            <p:strVal val="#ppt_y"/>
                                          </p:val>
                                        </p:tav>
                                      </p:tavLst>
                                    </p:anim>
                                  </p:childTnLst>
                                </p:cTn>
                              </p:par>
                            </p:childTnLst>
                          </p:cTn>
                        </p:par>
                        <p:par>
                          <p:cTn id="14" fill="hold">
                            <p:stCondLst>
                              <p:cond delay="1650"/>
                            </p:stCondLst>
                            <p:childTnLst>
                              <p:par>
                                <p:cTn id="15" presetID="15" presetClass="entr" presetSubtype="8" fill="hold" grpId="0" nodeType="afterEffect">
                                  <p:stCondLst>
                                    <p:cond delay="0"/>
                                  </p:stCondLst>
                                  <p:iterate>
                                    <p:tmAbs val="0"/>
                                  </p:iterate>
                                  <p:childTnLst>
                                    <p:set>
                                      <p:cBhvr>
                                        <p:cTn id="16" fill="hold"/>
                                        <p:tgtEl>
                                          <p:spTgt spid="3581"/>
                                        </p:tgtEl>
                                        <p:attrNameLst>
                                          <p:attrName>style.visibility</p:attrName>
                                        </p:attrNameLst>
                                      </p:cBhvr>
                                      <p:to>
                                        <p:strVal val="visible"/>
                                      </p:to>
                                    </p:set>
                                    <p:anim calcmode="lin" valueType="num">
                                      <p:cBhvr>
                                        <p:cTn id="17" dur="650" fill="hold"/>
                                        <p:tgtEl>
                                          <p:spTgt spid="3581"/>
                                        </p:tgtEl>
                                        <p:attrNameLst>
                                          <p:attrName>ppt_w</p:attrName>
                                        </p:attrNameLst>
                                      </p:cBhvr>
                                      <p:tavLst>
                                        <p:tav tm="0">
                                          <p:val>
                                            <p:fltVal val="0"/>
                                          </p:val>
                                        </p:tav>
                                        <p:tav tm="100000">
                                          <p:val>
                                            <p:strVal val="#ppt_w"/>
                                          </p:val>
                                        </p:tav>
                                      </p:tavLst>
                                    </p:anim>
                                    <p:anim calcmode="lin" valueType="num">
                                      <p:cBhvr>
                                        <p:cTn id="18" dur="650" fill="hold"/>
                                        <p:tgtEl>
                                          <p:spTgt spid="3581"/>
                                        </p:tgtEl>
                                        <p:attrNameLst>
                                          <p:attrName>ppt_h</p:attrName>
                                        </p:attrNameLst>
                                      </p:cBhvr>
                                      <p:tavLst>
                                        <p:tav tm="0">
                                          <p:val>
                                            <p:fltVal val="0"/>
                                          </p:val>
                                        </p:tav>
                                        <p:tav tm="100000">
                                          <p:val>
                                            <p:strVal val="#ppt_h"/>
                                          </p:val>
                                        </p:tav>
                                      </p:tavLst>
                                    </p:anim>
                                    <p:anim calcmode="lin" valueType="num">
                                      <p:cBhvr>
                                        <p:cTn id="19" dur="650" fill="hold"/>
                                        <p:tgtEl>
                                          <p:spTgt spid="3581"/>
                                        </p:tgtEl>
                                        <p:attrNameLst>
                                          <p:attrName>ppt_x</p:attrName>
                                        </p:attrNameLst>
                                      </p:cBhvr>
                                      <p:tavLst>
                                        <p:tav tm="0" fmla="#ppt_x+(cos(-2*pi*(1-$))*-#ppt_x-sin(-2*pi*(1-$))*(1-#ppt_y))*(1-$)">
                                          <p:val>
                                            <p:fltVal val="0"/>
                                          </p:val>
                                        </p:tav>
                                        <p:tav tm="100000">
                                          <p:val>
                                            <p:fltVal val="1"/>
                                          </p:val>
                                        </p:tav>
                                      </p:tavLst>
                                    </p:anim>
                                    <p:anim calcmode="lin" valueType="num">
                                      <p:cBhvr>
                                        <p:cTn id="20" dur="650" fill="hold"/>
                                        <p:tgtEl>
                                          <p:spTgt spid="3581"/>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2300"/>
                            </p:stCondLst>
                            <p:childTnLst>
                              <p:par>
                                <p:cTn id="22" presetID="9" presetClass="entr" presetSubtype="0" fill="hold" grpId="0" nodeType="afterEffect">
                                  <p:stCondLst>
                                    <p:cond delay="0"/>
                                  </p:stCondLst>
                                  <p:iterate>
                                    <p:tmAbs val="0"/>
                                  </p:iterate>
                                  <p:childTnLst>
                                    <p:set>
                                      <p:cBhvr>
                                        <p:cTn id="23" fill="hold"/>
                                        <p:tgtEl>
                                          <p:spTgt spid="3582"/>
                                        </p:tgtEl>
                                        <p:attrNameLst>
                                          <p:attrName>style.visibility</p:attrName>
                                        </p:attrNameLst>
                                      </p:cBhvr>
                                      <p:to>
                                        <p:strVal val="visible"/>
                                      </p:to>
                                    </p:set>
                                    <p:animEffect transition="in" filter="dissolve">
                                      <p:cBhvr>
                                        <p:cTn id="24" dur="650"/>
                                        <p:tgtEl>
                                          <p:spTgt spid="3582"/>
                                        </p:tgtEl>
                                      </p:cBhvr>
                                    </p:animEffect>
                                  </p:childTnLst>
                                </p:cTn>
                              </p:par>
                            </p:childTnLst>
                          </p:cTn>
                        </p:par>
                        <p:par>
                          <p:cTn id="25" fill="hold">
                            <p:stCondLst>
                              <p:cond delay="2950"/>
                            </p:stCondLst>
                            <p:childTnLst>
                              <p:par>
                                <p:cTn id="26" presetID="4" presetClass="entr" presetSubtype="32" fill="hold" grpId="0" nodeType="afterEffect">
                                  <p:stCondLst>
                                    <p:cond delay="0"/>
                                  </p:stCondLst>
                                  <p:iterate>
                                    <p:tmAbs val="0"/>
                                  </p:iterate>
                                  <p:childTnLst>
                                    <p:set>
                                      <p:cBhvr>
                                        <p:cTn id="27" fill="hold"/>
                                        <p:tgtEl>
                                          <p:spTgt spid="3583"/>
                                        </p:tgtEl>
                                        <p:attrNameLst>
                                          <p:attrName>style.visibility</p:attrName>
                                        </p:attrNameLst>
                                      </p:cBhvr>
                                      <p:to>
                                        <p:strVal val="visible"/>
                                      </p:to>
                                    </p:set>
                                    <p:animEffect transition="in" filter="box(out)">
                                      <p:cBhvr>
                                        <p:cTn id="28" dur="650"/>
                                        <p:tgtEl>
                                          <p:spTgt spid="3583"/>
                                        </p:tgtEl>
                                      </p:cBhvr>
                                    </p:animEffect>
                                  </p:childTnLst>
                                </p:cTn>
                              </p:par>
                            </p:childTnLst>
                          </p:cTn>
                        </p:par>
                        <p:par>
                          <p:cTn id="29" fill="hold">
                            <p:stCondLst>
                              <p:cond delay="3600"/>
                            </p:stCondLst>
                            <p:childTnLst>
                              <p:par>
                                <p:cTn id="30" presetID="22" presetClass="entr" presetSubtype="8" fill="hold" grpId="0" nodeType="afterEffect">
                                  <p:stCondLst>
                                    <p:cond delay="0"/>
                                  </p:stCondLst>
                                  <p:iterate>
                                    <p:tmAbs val="0"/>
                                  </p:iterate>
                                  <p:childTnLst>
                                    <p:set>
                                      <p:cBhvr>
                                        <p:cTn id="31" fill="hold"/>
                                        <p:tgtEl>
                                          <p:spTgt spid="3614"/>
                                        </p:tgtEl>
                                        <p:attrNameLst>
                                          <p:attrName>style.visibility</p:attrName>
                                        </p:attrNameLst>
                                      </p:cBhvr>
                                      <p:to>
                                        <p:strVal val="visible"/>
                                      </p:to>
                                    </p:set>
                                    <p:animEffect transition="in" filter="wipe(left)">
                                      <p:cBhvr>
                                        <p:cTn id="32" dur="650"/>
                                        <p:tgtEl>
                                          <p:spTgt spid="3614"/>
                                        </p:tgtEl>
                                      </p:cBhvr>
                                    </p:animEffect>
                                  </p:childTnLst>
                                </p:cTn>
                              </p:par>
                            </p:childTnLst>
                          </p:cTn>
                        </p:par>
                        <p:par>
                          <p:cTn id="33" fill="hold">
                            <p:stCondLst>
                              <p:cond delay="4250"/>
                            </p:stCondLst>
                            <p:childTnLst>
                              <p:par>
                                <p:cTn id="34" presetID="9" presetClass="entr" presetSubtype="0" fill="hold" grpId="0" nodeType="afterEffect">
                                  <p:stCondLst>
                                    <p:cond delay="0"/>
                                  </p:stCondLst>
                                  <p:iterate>
                                    <p:tmAbs val="0"/>
                                  </p:iterate>
                                  <p:childTnLst>
                                    <p:set>
                                      <p:cBhvr>
                                        <p:cTn id="35" fill="hold"/>
                                        <p:tgtEl>
                                          <p:spTgt spid="3600"/>
                                        </p:tgtEl>
                                        <p:attrNameLst>
                                          <p:attrName>style.visibility</p:attrName>
                                        </p:attrNameLst>
                                      </p:cBhvr>
                                      <p:to>
                                        <p:strVal val="visible"/>
                                      </p:to>
                                    </p:set>
                                    <p:animEffect transition="in" filter="dissolve">
                                      <p:cBhvr>
                                        <p:cTn id="36" dur="650"/>
                                        <p:tgtEl>
                                          <p:spTgt spid="3600"/>
                                        </p:tgtEl>
                                      </p:cBhvr>
                                    </p:animEffect>
                                  </p:childTnLst>
                                </p:cTn>
                              </p:par>
                            </p:childTnLst>
                          </p:cTn>
                        </p:par>
                        <p:par>
                          <p:cTn id="37" fill="hold">
                            <p:stCondLst>
                              <p:cond delay="4900"/>
                            </p:stCondLst>
                            <p:childTnLst>
                              <p:par>
                                <p:cTn id="38" presetID="2" presetClass="entr" presetSubtype="1" fill="hold" grpId="0" nodeType="afterEffect">
                                  <p:stCondLst>
                                    <p:cond delay="0"/>
                                  </p:stCondLst>
                                  <p:iterate>
                                    <p:tmAbs val="0"/>
                                  </p:iterate>
                                  <p:childTnLst>
                                    <p:set>
                                      <p:cBhvr>
                                        <p:cTn id="39" fill="hold"/>
                                        <p:tgtEl>
                                          <p:spTgt spid="3602"/>
                                        </p:tgtEl>
                                        <p:attrNameLst>
                                          <p:attrName>style.visibility</p:attrName>
                                        </p:attrNameLst>
                                      </p:cBhvr>
                                      <p:to>
                                        <p:strVal val="visible"/>
                                      </p:to>
                                    </p:set>
                                    <p:anim calcmode="lin" valueType="num">
                                      <p:cBhvr>
                                        <p:cTn id="40" dur="650" fill="hold"/>
                                        <p:tgtEl>
                                          <p:spTgt spid="3602"/>
                                        </p:tgtEl>
                                        <p:attrNameLst>
                                          <p:attrName>ppt_x</p:attrName>
                                        </p:attrNameLst>
                                      </p:cBhvr>
                                      <p:tavLst>
                                        <p:tav tm="0">
                                          <p:val>
                                            <p:strVal val="#ppt_x"/>
                                          </p:val>
                                        </p:tav>
                                        <p:tav tm="100000">
                                          <p:val>
                                            <p:strVal val="#ppt_x"/>
                                          </p:val>
                                        </p:tav>
                                      </p:tavLst>
                                    </p:anim>
                                    <p:anim calcmode="lin" valueType="num">
                                      <p:cBhvr>
                                        <p:cTn id="41" dur="650" fill="hold"/>
                                        <p:tgtEl>
                                          <p:spTgt spid="3602"/>
                                        </p:tgtEl>
                                        <p:attrNameLst>
                                          <p:attrName>ppt_y</p:attrName>
                                        </p:attrNameLst>
                                      </p:cBhvr>
                                      <p:tavLst>
                                        <p:tav tm="0">
                                          <p:val>
                                            <p:strVal val="0-#ppt_h/2"/>
                                          </p:val>
                                        </p:tav>
                                        <p:tav tm="100000">
                                          <p:val>
                                            <p:strVal val="#ppt_y"/>
                                          </p:val>
                                        </p:tav>
                                      </p:tavLst>
                                    </p:anim>
                                  </p:childTnLst>
                                </p:cTn>
                              </p:par>
                            </p:childTnLst>
                          </p:cTn>
                        </p:par>
                        <p:par>
                          <p:cTn id="42" fill="hold">
                            <p:stCondLst>
                              <p:cond delay="5550"/>
                            </p:stCondLst>
                            <p:childTnLst>
                              <p:par>
                                <p:cTn id="43" presetID="22" presetClass="entr" presetSubtype="4" fill="hold" grpId="0" nodeType="afterEffect">
                                  <p:stCondLst>
                                    <p:cond delay="0"/>
                                  </p:stCondLst>
                                  <p:iterate>
                                    <p:tmAbs val="0"/>
                                  </p:iterate>
                                  <p:childTnLst>
                                    <p:set>
                                      <p:cBhvr>
                                        <p:cTn id="44" fill="hold"/>
                                        <p:tgtEl>
                                          <p:spTgt spid="3599"/>
                                        </p:tgtEl>
                                        <p:attrNameLst>
                                          <p:attrName>style.visibility</p:attrName>
                                        </p:attrNameLst>
                                      </p:cBhvr>
                                      <p:to>
                                        <p:strVal val="visible"/>
                                      </p:to>
                                    </p:set>
                                    <p:animEffect transition="in" filter="wipe(down)">
                                      <p:cBhvr>
                                        <p:cTn id="45" dur="650"/>
                                        <p:tgtEl>
                                          <p:spTgt spid="3599"/>
                                        </p:tgtEl>
                                      </p:cBhvr>
                                    </p:animEffect>
                                  </p:childTnLst>
                                </p:cTn>
                              </p:par>
                            </p:childTnLst>
                          </p:cTn>
                        </p:par>
                        <p:par>
                          <p:cTn id="46" fill="hold">
                            <p:stCondLst>
                              <p:cond delay="6200"/>
                            </p:stCondLst>
                            <p:childTnLst>
                              <p:par>
                                <p:cTn id="47" presetID="2" presetClass="entr" presetSubtype="1" fill="hold" grpId="0" nodeType="afterEffect">
                                  <p:stCondLst>
                                    <p:cond delay="0"/>
                                  </p:stCondLst>
                                  <p:iterate>
                                    <p:tmAbs val="0"/>
                                  </p:iterate>
                                  <p:childTnLst>
                                    <p:set>
                                      <p:cBhvr>
                                        <p:cTn id="48" fill="hold"/>
                                        <p:tgtEl>
                                          <p:spTgt spid="3620"/>
                                        </p:tgtEl>
                                        <p:attrNameLst>
                                          <p:attrName>style.visibility</p:attrName>
                                        </p:attrNameLst>
                                      </p:cBhvr>
                                      <p:to>
                                        <p:strVal val="visible"/>
                                      </p:to>
                                    </p:set>
                                    <p:anim calcmode="lin" valueType="num">
                                      <p:cBhvr>
                                        <p:cTn id="49" dur="80" fill="hold"/>
                                        <p:tgtEl>
                                          <p:spTgt spid="3620"/>
                                        </p:tgtEl>
                                        <p:attrNameLst>
                                          <p:attrName>ppt_x</p:attrName>
                                        </p:attrNameLst>
                                      </p:cBhvr>
                                      <p:tavLst>
                                        <p:tav tm="0">
                                          <p:val>
                                            <p:strVal val="#ppt_x"/>
                                          </p:val>
                                        </p:tav>
                                        <p:tav tm="100000">
                                          <p:val>
                                            <p:strVal val="#ppt_x"/>
                                          </p:val>
                                        </p:tav>
                                      </p:tavLst>
                                    </p:anim>
                                    <p:anim calcmode="lin" valueType="num">
                                      <p:cBhvr>
                                        <p:cTn id="50" dur="80" fill="hold"/>
                                        <p:tgtEl>
                                          <p:spTgt spid="3620"/>
                                        </p:tgtEl>
                                        <p:attrNameLst>
                                          <p:attrName>ppt_y</p:attrName>
                                        </p:attrNameLst>
                                      </p:cBhvr>
                                      <p:tavLst>
                                        <p:tav tm="0">
                                          <p:val>
                                            <p:strVal val="0-#ppt_h/2"/>
                                          </p:val>
                                        </p:tav>
                                        <p:tav tm="100000">
                                          <p:val>
                                            <p:strVal val="#ppt_y"/>
                                          </p:val>
                                        </p:tav>
                                      </p:tavLst>
                                    </p:anim>
                                  </p:childTnLst>
                                </p:cTn>
                              </p:par>
                            </p:childTnLst>
                          </p:cTn>
                        </p:par>
                        <p:par>
                          <p:cTn id="51" fill="hold">
                            <p:stCondLst>
                              <p:cond delay="6280"/>
                            </p:stCondLst>
                            <p:childTnLst>
                              <p:par>
                                <p:cTn id="52" presetID="2" presetClass="entr" presetSubtype="2" fill="hold" grpId="0" nodeType="afterEffect">
                                  <p:stCondLst>
                                    <p:cond delay="0"/>
                                  </p:stCondLst>
                                  <p:iterate>
                                    <p:tmAbs val="0"/>
                                  </p:iterate>
                                  <p:childTnLst>
                                    <p:set>
                                      <p:cBhvr>
                                        <p:cTn id="53" fill="hold"/>
                                        <p:tgtEl>
                                          <p:spTgt spid="3597"/>
                                        </p:tgtEl>
                                        <p:attrNameLst>
                                          <p:attrName>style.visibility</p:attrName>
                                        </p:attrNameLst>
                                      </p:cBhvr>
                                      <p:to>
                                        <p:strVal val="visible"/>
                                      </p:to>
                                    </p:set>
                                    <p:anim calcmode="lin" valueType="num">
                                      <p:cBhvr>
                                        <p:cTn id="54" dur="650" fill="hold"/>
                                        <p:tgtEl>
                                          <p:spTgt spid="3597"/>
                                        </p:tgtEl>
                                        <p:attrNameLst>
                                          <p:attrName>ppt_x</p:attrName>
                                        </p:attrNameLst>
                                      </p:cBhvr>
                                      <p:tavLst>
                                        <p:tav tm="0">
                                          <p:val>
                                            <p:strVal val="1+#ppt_w/2"/>
                                          </p:val>
                                        </p:tav>
                                        <p:tav tm="100000">
                                          <p:val>
                                            <p:strVal val="#ppt_x"/>
                                          </p:val>
                                        </p:tav>
                                      </p:tavLst>
                                    </p:anim>
                                    <p:anim calcmode="lin" valueType="num">
                                      <p:cBhvr>
                                        <p:cTn id="55" dur="650" fill="hold"/>
                                        <p:tgtEl>
                                          <p:spTgt spid="3597"/>
                                        </p:tgtEl>
                                        <p:attrNameLst>
                                          <p:attrName>ppt_y</p:attrName>
                                        </p:attrNameLst>
                                      </p:cBhvr>
                                      <p:tavLst>
                                        <p:tav tm="0">
                                          <p:val>
                                            <p:strVal val="#ppt_y"/>
                                          </p:val>
                                        </p:tav>
                                        <p:tav tm="100000">
                                          <p:val>
                                            <p:strVal val="#ppt_y"/>
                                          </p:val>
                                        </p:tav>
                                      </p:tavLst>
                                    </p:anim>
                                  </p:childTnLst>
                                </p:cTn>
                              </p:par>
                            </p:childTnLst>
                          </p:cTn>
                        </p:par>
                        <p:par>
                          <p:cTn id="56" fill="hold">
                            <p:stCondLst>
                              <p:cond delay="6930"/>
                            </p:stCondLst>
                            <p:childTnLst>
                              <p:par>
                                <p:cTn id="57" presetID="2" presetClass="entr" presetSubtype="2" fill="hold" grpId="0" nodeType="afterEffect">
                                  <p:stCondLst>
                                    <p:cond delay="0"/>
                                  </p:stCondLst>
                                  <p:iterate>
                                    <p:tmAbs val="0"/>
                                  </p:iterate>
                                  <p:childTnLst>
                                    <p:set>
                                      <p:cBhvr>
                                        <p:cTn id="58" fill="hold"/>
                                        <p:tgtEl>
                                          <p:spTgt spid="3598"/>
                                        </p:tgtEl>
                                        <p:attrNameLst>
                                          <p:attrName>style.visibility</p:attrName>
                                        </p:attrNameLst>
                                      </p:cBhvr>
                                      <p:to>
                                        <p:strVal val="visible"/>
                                      </p:to>
                                    </p:set>
                                    <p:anim calcmode="lin" valueType="num">
                                      <p:cBhvr>
                                        <p:cTn id="59" dur="500" fill="hold"/>
                                        <p:tgtEl>
                                          <p:spTgt spid="3598"/>
                                        </p:tgtEl>
                                        <p:attrNameLst>
                                          <p:attrName>ppt_x</p:attrName>
                                        </p:attrNameLst>
                                      </p:cBhvr>
                                      <p:tavLst>
                                        <p:tav tm="0">
                                          <p:val>
                                            <p:strVal val="1+#ppt_w/2"/>
                                          </p:val>
                                        </p:tav>
                                        <p:tav tm="100000">
                                          <p:val>
                                            <p:strVal val="#ppt_x"/>
                                          </p:val>
                                        </p:tav>
                                      </p:tavLst>
                                    </p:anim>
                                    <p:anim calcmode="lin" valueType="num">
                                      <p:cBhvr>
                                        <p:cTn id="60" dur="500" fill="hold"/>
                                        <p:tgtEl>
                                          <p:spTgt spid="3598"/>
                                        </p:tgtEl>
                                        <p:attrNameLst>
                                          <p:attrName>ppt_y</p:attrName>
                                        </p:attrNameLst>
                                      </p:cBhvr>
                                      <p:tavLst>
                                        <p:tav tm="0">
                                          <p:val>
                                            <p:strVal val="#ppt_y"/>
                                          </p:val>
                                        </p:tav>
                                        <p:tav tm="100000">
                                          <p:val>
                                            <p:strVal val="#ppt_y"/>
                                          </p:val>
                                        </p:tav>
                                      </p:tavLst>
                                    </p:anim>
                                  </p:childTnLst>
                                </p:cTn>
                              </p:par>
                            </p:childTnLst>
                          </p:cTn>
                        </p:par>
                        <p:par>
                          <p:cTn id="61" fill="hold">
                            <p:stCondLst>
                              <p:cond delay="7430"/>
                            </p:stCondLst>
                            <p:childTnLst>
                              <p:par>
                                <p:cTn id="62" presetID="22" presetClass="entr" presetSubtype="8" fill="hold" grpId="0" nodeType="afterEffect">
                                  <p:stCondLst>
                                    <p:cond delay="0"/>
                                  </p:stCondLst>
                                  <p:iterate>
                                    <p:tmAbs val="0"/>
                                  </p:iterate>
                                  <p:childTnLst>
                                    <p:set>
                                      <p:cBhvr>
                                        <p:cTn id="63" fill="hold"/>
                                        <p:tgtEl>
                                          <p:spTgt spid="3596"/>
                                        </p:tgtEl>
                                        <p:attrNameLst>
                                          <p:attrName>style.visibility</p:attrName>
                                        </p:attrNameLst>
                                      </p:cBhvr>
                                      <p:to>
                                        <p:strVal val="visible"/>
                                      </p:to>
                                    </p:set>
                                    <p:animEffect transition="in" filter="wipe(left)">
                                      <p:cBhvr>
                                        <p:cTn id="64" dur="650"/>
                                        <p:tgtEl>
                                          <p:spTgt spid="3596"/>
                                        </p:tgtEl>
                                      </p:cBhvr>
                                    </p:animEffect>
                                  </p:childTnLst>
                                </p:cTn>
                              </p:par>
                            </p:childTnLst>
                          </p:cTn>
                        </p:par>
                        <p:par>
                          <p:cTn id="65" fill="hold">
                            <p:stCondLst>
                              <p:cond delay="8080"/>
                            </p:stCondLst>
                            <p:childTnLst>
                              <p:par>
                                <p:cTn id="66" presetID="9" presetClass="entr" presetSubtype="0" fill="hold" grpId="0" nodeType="afterEffect">
                                  <p:stCondLst>
                                    <p:cond delay="0"/>
                                  </p:stCondLst>
                                  <p:iterate>
                                    <p:tmAbs val="0"/>
                                  </p:iterate>
                                  <p:childTnLst>
                                    <p:set>
                                      <p:cBhvr>
                                        <p:cTn id="67" fill="hold"/>
                                        <p:tgtEl>
                                          <p:spTgt spid="3611"/>
                                        </p:tgtEl>
                                        <p:attrNameLst>
                                          <p:attrName>style.visibility</p:attrName>
                                        </p:attrNameLst>
                                      </p:cBhvr>
                                      <p:to>
                                        <p:strVal val="visible"/>
                                      </p:to>
                                    </p:set>
                                    <p:animEffect transition="in" filter="dissolve">
                                      <p:cBhvr>
                                        <p:cTn id="68" dur="650"/>
                                        <p:tgtEl>
                                          <p:spTgt spid="3611"/>
                                        </p:tgtEl>
                                      </p:cBhvr>
                                    </p:animEffect>
                                  </p:childTnLst>
                                </p:cTn>
                              </p:par>
                            </p:childTnLst>
                          </p:cTn>
                        </p:par>
                        <p:par>
                          <p:cTn id="69" fill="hold">
                            <p:stCondLst>
                              <p:cond delay="8730"/>
                            </p:stCondLst>
                            <p:childTnLst>
                              <p:par>
                                <p:cTn id="70" presetID="2" presetClass="entr" presetSubtype="1" fill="hold" grpId="0" nodeType="afterEffect">
                                  <p:stCondLst>
                                    <p:cond delay="0"/>
                                  </p:stCondLst>
                                  <p:iterate>
                                    <p:tmAbs val="0"/>
                                  </p:iterate>
                                  <p:childTnLst>
                                    <p:set>
                                      <p:cBhvr>
                                        <p:cTn id="71" fill="hold"/>
                                        <p:tgtEl>
                                          <p:spTgt spid="3603"/>
                                        </p:tgtEl>
                                        <p:attrNameLst>
                                          <p:attrName>style.visibility</p:attrName>
                                        </p:attrNameLst>
                                      </p:cBhvr>
                                      <p:to>
                                        <p:strVal val="visible"/>
                                      </p:to>
                                    </p:set>
                                    <p:anim calcmode="lin" valueType="num">
                                      <p:cBhvr>
                                        <p:cTn id="72" dur="650" fill="hold"/>
                                        <p:tgtEl>
                                          <p:spTgt spid="3603"/>
                                        </p:tgtEl>
                                        <p:attrNameLst>
                                          <p:attrName>ppt_x</p:attrName>
                                        </p:attrNameLst>
                                      </p:cBhvr>
                                      <p:tavLst>
                                        <p:tav tm="0">
                                          <p:val>
                                            <p:strVal val="#ppt_x"/>
                                          </p:val>
                                        </p:tav>
                                        <p:tav tm="100000">
                                          <p:val>
                                            <p:strVal val="#ppt_x"/>
                                          </p:val>
                                        </p:tav>
                                      </p:tavLst>
                                    </p:anim>
                                    <p:anim calcmode="lin" valueType="num">
                                      <p:cBhvr>
                                        <p:cTn id="73" dur="650" fill="hold"/>
                                        <p:tgtEl>
                                          <p:spTgt spid="3603"/>
                                        </p:tgtEl>
                                        <p:attrNameLst>
                                          <p:attrName>ppt_y</p:attrName>
                                        </p:attrNameLst>
                                      </p:cBhvr>
                                      <p:tavLst>
                                        <p:tav tm="0">
                                          <p:val>
                                            <p:strVal val="0-#ppt_h/2"/>
                                          </p:val>
                                        </p:tav>
                                        <p:tav tm="100000">
                                          <p:val>
                                            <p:strVal val="#ppt_y"/>
                                          </p:val>
                                        </p:tav>
                                      </p:tavLst>
                                    </p:anim>
                                  </p:childTnLst>
                                </p:cTn>
                              </p:par>
                            </p:childTnLst>
                          </p:cTn>
                        </p:par>
                        <p:par>
                          <p:cTn id="74" fill="hold">
                            <p:stCondLst>
                              <p:cond delay="9380"/>
                            </p:stCondLst>
                            <p:childTnLst>
                              <p:par>
                                <p:cTn id="75" presetID="22" presetClass="entr" presetSubtype="1" fill="hold" grpId="0" nodeType="afterEffect">
                                  <p:stCondLst>
                                    <p:cond delay="0"/>
                                  </p:stCondLst>
                                  <p:iterate>
                                    <p:tmAbs val="0"/>
                                  </p:iterate>
                                  <p:childTnLst>
                                    <p:set>
                                      <p:cBhvr>
                                        <p:cTn id="76" fill="hold"/>
                                        <p:tgtEl>
                                          <p:spTgt spid="3601"/>
                                        </p:tgtEl>
                                        <p:attrNameLst>
                                          <p:attrName>style.visibility</p:attrName>
                                        </p:attrNameLst>
                                      </p:cBhvr>
                                      <p:to>
                                        <p:strVal val="visible"/>
                                      </p:to>
                                    </p:set>
                                    <p:animEffect transition="in" filter="wipe(up)">
                                      <p:cBhvr>
                                        <p:cTn id="77" dur="650"/>
                                        <p:tgtEl>
                                          <p:spTgt spid="3601"/>
                                        </p:tgtEl>
                                      </p:cBhvr>
                                    </p:animEffect>
                                  </p:childTnLst>
                                </p:cTn>
                              </p:par>
                            </p:childTnLst>
                          </p:cTn>
                        </p:par>
                        <p:par>
                          <p:cTn id="78" fill="hold">
                            <p:stCondLst>
                              <p:cond delay="10030"/>
                            </p:stCondLst>
                            <p:childTnLst>
                              <p:par>
                                <p:cTn id="79" presetID="2" presetClass="entr" presetSubtype="1" fill="hold" grpId="0" nodeType="afterEffect">
                                  <p:stCondLst>
                                    <p:cond delay="0"/>
                                  </p:stCondLst>
                                  <p:iterate>
                                    <p:tmAbs val="0"/>
                                  </p:iterate>
                                  <p:childTnLst>
                                    <p:set>
                                      <p:cBhvr>
                                        <p:cTn id="80" fill="hold"/>
                                        <p:tgtEl>
                                          <p:spTgt spid="3617"/>
                                        </p:tgtEl>
                                        <p:attrNameLst>
                                          <p:attrName>style.visibility</p:attrName>
                                        </p:attrNameLst>
                                      </p:cBhvr>
                                      <p:to>
                                        <p:strVal val="visible"/>
                                      </p:to>
                                    </p:set>
                                    <p:anim calcmode="lin" valueType="num">
                                      <p:cBhvr>
                                        <p:cTn id="81" dur="80" fill="hold"/>
                                        <p:tgtEl>
                                          <p:spTgt spid="3617"/>
                                        </p:tgtEl>
                                        <p:attrNameLst>
                                          <p:attrName>ppt_x</p:attrName>
                                        </p:attrNameLst>
                                      </p:cBhvr>
                                      <p:tavLst>
                                        <p:tav tm="0">
                                          <p:val>
                                            <p:strVal val="#ppt_x"/>
                                          </p:val>
                                        </p:tav>
                                        <p:tav tm="100000">
                                          <p:val>
                                            <p:strVal val="#ppt_x"/>
                                          </p:val>
                                        </p:tav>
                                      </p:tavLst>
                                    </p:anim>
                                    <p:anim calcmode="lin" valueType="num">
                                      <p:cBhvr>
                                        <p:cTn id="82" dur="80" fill="hold"/>
                                        <p:tgtEl>
                                          <p:spTgt spid="3617"/>
                                        </p:tgtEl>
                                        <p:attrNameLst>
                                          <p:attrName>ppt_y</p:attrName>
                                        </p:attrNameLst>
                                      </p:cBhvr>
                                      <p:tavLst>
                                        <p:tav tm="0">
                                          <p:val>
                                            <p:strVal val="0-#ppt_h/2"/>
                                          </p:val>
                                        </p:tav>
                                        <p:tav tm="100000">
                                          <p:val>
                                            <p:strVal val="#ppt_y"/>
                                          </p:val>
                                        </p:tav>
                                      </p:tavLst>
                                    </p:anim>
                                  </p:childTnLst>
                                </p:cTn>
                              </p:par>
                            </p:childTnLst>
                          </p:cTn>
                        </p:par>
                        <p:par>
                          <p:cTn id="83" fill="hold">
                            <p:stCondLst>
                              <p:cond delay="10110"/>
                            </p:stCondLst>
                            <p:childTnLst>
                              <p:par>
                                <p:cTn id="84" presetID="2" presetClass="entr" presetSubtype="8" fill="hold" grpId="0" nodeType="afterEffect">
                                  <p:stCondLst>
                                    <p:cond delay="0"/>
                                  </p:stCondLst>
                                  <p:iterate>
                                    <p:tmAbs val="0"/>
                                  </p:iterate>
                                  <p:childTnLst>
                                    <p:set>
                                      <p:cBhvr>
                                        <p:cTn id="85" fill="hold"/>
                                        <p:tgtEl>
                                          <p:spTgt spid="3627"/>
                                        </p:tgtEl>
                                        <p:attrNameLst>
                                          <p:attrName>style.visibility</p:attrName>
                                        </p:attrNameLst>
                                      </p:cBhvr>
                                      <p:to>
                                        <p:strVal val="visible"/>
                                      </p:to>
                                    </p:set>
                                    <p:anim calcmode="lin" valueType="num">
                                      <p:cBhvr>
                                        <p:cTn id="86" dur="650" fill="hold"/>
                                        <p:tgtEl>
                                          <p:spTgt spid="3627"/>
                                        </p:tgtEl>
                                        <p:attrNameLst>
                                          <p:attrName>ppt_x</p:attrName>
                                        </p:attrNameLst>
                                      </p:cBhvr>
                                      <p:tavLst>
                                        <p:tav tm="0">
                                          <p:val>
                                            <p:strVal val="0-#ppt_w/2"/>
                                          </p:val>
                                        </p:tav>
                                        <p:tav tm="100000">
                                          <p:val>
                                            <p:strVal val="#ppt_x"/>
                                          </p:val>
                                        </p:tav>
                                      </p:tavLst>
                                    </p:anim>
                                    <p:anim calcmode="lin" valueType="num">
                                      <p:cBhvr>
                                        <p:cTn id="87" dur="650" fill="hold"/>
                                        <p:tgtEl>
                                          <p:spTgt spid="3627"/>
                                        </p:tgtEl>
                                        <p:attrNameLst>
                                          <p:attrName>ppt_y</p:attrName>
                                        </p:attrNameLst>
                                      </p:cBhvr>
                                      <p:tavLst>
                                        <p:tav tm="0">
                                          <p:val>
                                            <p:strVal val="#ppt_y"/>
                                          </p:val>
                                        </p:tav>
                                        <p:tav tm="100000">
                                          <p:val>
                                            <p:strVal val="#ppt_y"/>
                                          </p:val>
                                        </p:tav>
                                      </p:tavLst>
                                    </p:anim>
                                  </p:childTnLst>
                                </p:cTn>
                              </p:par>
                            </p:childTnLst>
                          </p:cTn>
                        </p:par>
                        <p:par>
                          <p:cTn id="88" fill="hold">
                            <p:stCondLst>
                              <p:cond delay="10760"/>
                            </p:stCondLst>
                            <p:childTnLst>
                              <p:par>
                                <p:cTn id="89" presetID="2" presetClass="entr" presetSubtype="8" fill="hold" grpId="0" nodeType="afterEffect">
                                  <p:stCondLst>
                                    <p:cond delay="0"/>
                                  </p:stCondLst>
                                  <p:iterate>
                                    <p:tmAbs val="0"/>
                                  </p:iterate>
                                  <p:childTnLst>
                                    <p:set>
                                      <p:cBhvr>
                                        <p:cTn id="90" fill="hold"/>
                                        <p:tgtEl>
                                          <p:spTgt spid="3628"/>
                                        </p:tgtEl>
                                        <p:attrNameLst>
                                          <p:attrName>style.visibility</p:attrName>
                                        </p:attrNameLst>
                                      </p:cBhvr>
                                      <p:to>
                                        <p:strVal val="visible"/>
                                      </p:to>
                                    </p:set>
                                    <p:anim calcmode="lin" valueType="num">
                                      <p:cBhvr>
                                        <p:cTn id="91" dur="500" fill="hold"/>
                                        <p:tgtEl>
                                          <p:spTgt spid="3628"/>
                                        </p:tgtEl>
                                        <p:attrNameLst>
                                          <p:attrName>ppt_x</p:attrName>
                                        </p:attrNameLst>
                                      </p:cBhvr>
                                      <p:tavLst>
                                        <p:tav tm="0">
                                          <p:val>
                                            <p:strVal val="0-#ppt_w/2"/>
                                          </p:val>
                                        </p:tav>
                                        <p:tav tm="100000">
                                          <p:val>
                                            <p:strVal val="#ppt_x"/>
                                          </p:val>
                                        </p:tav>
                                      </p:tavLst>
                                    </p:anim>
                                    <p:anim calcmode="lin" valueType="num">
                                      <p:cBhvr>
                                        <p:cTn id="92" dur="500" fill="hold"/>
                                        <p:tgtEl>
                                          <p:spTgt spid="3628"/>
                                        </p:tgtEl>
                                        <p:attrNameLst>
                                          <p:attrName>ppt_y</p:attrName>
                                        </p:attrNameLst>
                                      </p:cBhvr>
                                      <p:tavLst>
                                        <p:tav tm="0">
                                          <p:val>
                                            <p:strVal val="#ppt_y"/>
                                          </p:val>
                                        </p:tav>
                                        <p:tav tm="100000">
                                          <p:val>
                                            <p:strVal val="#ppt_y"/>
                                          </p:val>
                                        </p:tav>
                                      </p:tavLst>
                                    </p:anim>
                                  </p:childTnLst>
                                </p:cTn>
                              </p:par>
                            </p:childTnLst>
                          </p:cTn>
                        </p:par>
                        <p:par>
                          <p:cTn id="93" fill="hold">
                            <p:stCondLst>
                              <p:cond delay="11260"/>
                            </p:stCondLst>
                            <p:childTnLst>
                              <p:par>
                                <p:cTn id="94" presetID="22" presetClass="entr" presetSubtype="8" fill="hold" grpId="0" nodeType="afterEffect">
                                  <p:stCondLst>
                                    <p:cond delay="0"/>
                                  </p:stCondLst>
                                  <p:iterate>
                                    <p:tmAbs val="0"/>
                                  </p:iterate>
                                  <p:childTnLst>
                                    <p:set>
                                      <p:cBhvr>
                                        <p:cTn id="95" fill="hold"/>
                                        <p:tgtEl>
                                          <p:spTgt spid="3585"/>
                                        </p:tgtEl>
                                        <p:attrNameLst>
                                          <p:attrName>style.visibility</p:attrName>
                                        </p:attrNameLst>
                                      </p:cBhvr>
                                      <p:to>
                                        <p:strVal val="visible"/>
                                      </p:to>
                                    </p:set>
                                    <p:animEffect transition="in" filter="wipe(left)">
                                      <p:cBhvr>
                                        <p:cTn id="96" dur="650"/>
                                        <p:tgtEl>
                                          <p:spTgt spid="3585"/>
                                        </p:tgtEl>
                                      </p:cBhvr>
                                    </p:animEffect>
                                  </p:childTnLst>
                                </p:cTn>
                              </p:par>
                            </p:childTnLst>
                          </p:cTn>
                        </p:par>
                        <p:par>
                          <p:cTn id="97" fill="hold">
                            <p:stCondLst>
                              <p:cond delay="11910"/>
                            </p:stCondLst>
                            <p:childTnLst>
                              <p:par>
                                <p:cTn id="98" presetID="2" presetClass="entr" presetSubtype="2" fill="hold" grpId="0" nodeType="afterEffect">
                                  <p:stCondLst>
                                    <p:cond delay="0"/>
                                  </p:stCondLst>
                                  <p:iterate>
                                    <p:tmAbs val="0"/>
                                  </p:iterate>
                                  <p:childTnLst>
                                    <p:set>
                                      <p:cBhvr>
                                        <p:cTn id="99" fill="hold"/>
                                        <p:tgtEl>
                                          <p:spTgt spid="34"/>
                                        </p:tgtEl>
                                        <p:attrNameLst>
                                          <p:attrName>style.visibility</p:attrName>
                                        </p:attrNameLst>
                                      </p:cBhvr>
                                      <p:to>
                                        <p:strVal val="visible"/>
                                      </p:to>
                                    </p:set>
                                    <p:anim calcmode="lin" valueType="num">
                                      <p:cBhvr>
                                        <p:cTn id="100" dur="500" fill="hold"/>
                                        <p:tgtEl>
                                          <p:spTgt spid="34"/>
                                        </p:tgtEl>
                                        <p:attrNameLst>
                                          <p:attrName>ppt_x</p:attrName>
                                        </p:attrNameLst>
                                      </p:cBhvr>
                                      <p:tavLst>
                                        <p:tav tm="0">
                                          <p:val>
                                            <p:strVal val="1+#ppt_w/2"/>
                                          </p:val>
                                        </p:tav>
                                        <p:tav tm="100000">
                                          <p:val>
                                            <p:strVal val="#ppt_x"/>
                                          </p:val>
                                        </p:tav>
                                      </p:tavLst>
                                    </p:anim>
                                    <p:anim calcmode="lin" valueType="num">
                                      <p:cBhvr>
                                        <p:cTn id="10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1" grpId="0" animBg="1" advAuto="0"/>
      <p:bldP spid="3582" grpId="0" animBg="1" advAuto="0"/>
      <p:bldP spid="3583" grpId="0" animBg="1" advAuto="0"/>
      <p:bldP spid="3584" grpId="0" animBg="1" advAuto="0"/>
      <p:bldP spid="3585" grpId="0" animBg="1" advAuto="0"/>
      <p:bldP spid="3596" grpId="0" animBg="1" advAuto="0"/>
      <p:bldP spid="3597" grpId="0" animBg="1" advAuto="0"/>
      <p:bldP spid="3598" grpId="0" animBg="1" advAuto="0"/>
      <p:bldP spid="3599" grpId="0" animBg="1" advAuto="0"/>
      <p:bldP spid="3600" grpId="0" animBg="1" advAuto="0"/>
      <p:bldP spid="3601" grpId="0" animBg="1" advAuto="0"/>
      <p:bldP spid="3602" grpId="0" animBg="1" advAuto="0"/>
      <p:bldP spid="3603" grpId="0" animBg="1" advAuto="0"/>
      <p:bldP spid="3611" grpId="0" animBg="1" advAuto="0"/>
      <p:bldP spid="3614" grpId="0" animBg="1" advAuto="0"/>
      <p:bldP spid="3617" grpId="0" animBg="1" advAuto="0"/>
      <p:bldP spid="3620" grpId="0" animBg="1" advAuto="0"/>
      <p:bldP spid="3626" grpId="0" animBg="1" advAuto="0"/>
      <p:bldP spid="3627" grpId="0" animBg="1" advAuto="0"/>
      <p:bldP spid="3628" grpId="0" animBg="1" advAuto="0"/>
      <p:bldP spid="34"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0" name="Shape 3630"/>
          <p:cNvSpPr/>
          <p:nvPr/>
        </p:nvSpPr>
        <p:spPr>
          <a:xfrm rot="10800000" flipH="1">
            <a:off x="-3925" y="-11595"/>
            <a:ext cx="9149895" cy="5172792"/>
          </a:xfrm>
          <a:prstGeom prst="rect">
            <a:avLst/>
          </a:prstGeom>
          <a:solidFill>
            <a:schemeClr val="accent2"/>
          </a:solidFill>
          <a:ln w="12700">
            <a:miter lim="400000"/>
          </a:ln>
        </p:spPr>
        <p:txBody>
          <a:bodyPr lIns="0" tIns="0" rIns="0" bIns="0" anchor="ctr"/>
          <a:lstStyle/>
          <a:p>
            <a:pPr lvl="0">
              <a:defRPr sz="3200">
                <a:solidFill>
                  <a:srgbClr val="FFFFFF"/>
                </a:solidFill>
              </a:defRPr>
            </a:pPr>
            <a:endParaRPr/>
          </a:p>
        </p:txBody>
      </p:sp>
      <p:sp>
        <p:nvSpPr>
          <p:cNvPr id="3631" name="Shape 3631"/>
          <p:cNvSpPr/>
          <p:nvPr/>
        </p:nvSpPr>
        <p:spPr>
          <a:xfrm rot="10800000" flipH="1">
            <a:off x="-2947" y="2604178"/>
            <a:ext cx="9149895" cy="2540050"/>
          </a:xfrm>
          <a:prstGeom prst="rect">
            <a:avLst/>
          </a:prstGeom>
          <a:solidFill>
            <a:schemeClr val="tx1">
              <a:alpha val="50000"/>
            </a:schemeClr>
          </a:solidFill>
          <a:ln w="12700">
            <a:miter lim="400000"/>
          </a:ln>
        </p:spPr>
        <p:txBody>
          <a:bodyPr lIns="0" tIns="0" rIns="0" bIns="0" anchor="ctr"/>
          <a:lstStyle/>
          <a:p>
            <a:pPr lvl="0">
              <a:defRPr sz="3200">
                <a:solidFill>
                  <a:srgbClr val="FFFFFF"/>
                </a:solidFill>
              </a:defRPr>
            </a:pPr>
            <a:endParaRPr/>
          </a:p>
        </p:txBody>
      </p:sp>
      <p:sp>
        <p:nvSpPr>
          <p:cNvPr id="3632" name="Shape 3632"/>
          <p:cNvSpPr/>
          <p:nvPr/>
        </p:nvSpPr>
        <p:spPr>
          <a:xfrm>
            <a:off x="-3081" y="2522983"/>
            <a:ext cx="2207369" cy="97535"/>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633" name="Shape 3633"/>
          <p:cNvSpPr/>
          <p:nvPr/>
        </p:nvSpPr>
        <p:spPr>
          <a:xfrm>
            <a:off x="6974632" y="2522983"/>
            <a:ext cx="2247506" cy="97535"/>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634" name="Shape 3634"/>
          <p:cNvSpPr/>
          <p:nvPr/>
        </p:nvSpPr>
        <p:spPr>
          <a:xfrm>
            <a:off x="2325400" y="2522983"/>
            <a:ext cx="4491244" cy="97535"/>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635" name="Shape 3635"/>
          <p:cNvSpPr/>
          <p:nvPr/>
        </p:nvSpPr>
        <p:spPr>
          <a:xfrm>
            <a:off x="2263839" y="1699574"/>
            <a:ext cx="27721" cy="820541"/>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636" name="Shape 3636"/>
          <p:cNvSpPr/>
          <p:nvPr/>
        </p:nvSpPr>
        <p:spPr>
          <a:xfrm>
            <a:off x="2158926" y="2428726"/>
            <a:ext cx="237535" cy="292150"/>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rgbClr val="FFFFFF"/>
          </a:solidFill>
          <a:ln w="12700">
            <a:miter lim="400000"/>
          </a:ln>
        </p:spPr>
        <p:txBody>
          <a:bodyPr lIns="0" tIns="0" rIns="0" bIns="0" anchor="ctr"/>
          <a:lstStyle/>
          <a:p>
            <a:pPr lvl="0">
              <a:defRPr sz="3200">
                <a:solidFill>
                  <a:srgbClr val="FFFFFF"/>
                </a:solidFill>
              </a:defRPr>
            </a:pPr>
            <a:endParaRPr/>
          </a:p>
        </p:txBody>
      </p:sp>
      <p:sp>
        <p:nvSpPr>
          <p:cNvPr id="3637" name="Shape 3637"/>
          <p:cNvSpPr/>
          <p:nvPr/>
        </p:nvSpPr>
        <p:spPr>
          <a:xfrm rot="10800000" flipH="1">
            <a:off x="6849944" y="2629389"/>
            <a:ext cx="27721" cy="818604"/>
          </a:xfrm>
          <a:prstGeom prst="rect">
            <a:avLst/>
          </a:prstGeom>
          <a:solidFill>
            <a:srgbClr val="FFFFFF"/>
          </a:solidFill>
          <a:ln w="12700">
            <a:miter lim="400000"/>
          </a:ln>
        </p:spPr>
        <p:txBody>
          <a:bodyPr lIns="0" tIns="0" rIns="0" bIns="0" anchor="ctr"/>
          <a:lstStyle/>
          <a:p>
            <a:pPr lvl="0">
              <a:defRPr sz="3200">
                <a:solidFill>
                  <a:srgbClr val="FFFFFF"/>
                </a:solidFill>
              </a:defRPr>
            </a:pPr>
            <a:endParaRPr/>
          </a:p>
        </p:txBody>
      </p:sp>
      <p:sp>
        <p:nvSpPr>
          <p:cNvPr id="3638" name="Shape 3638"/>
          <p:cNvSpPr/>
          <p:nvPr/>
        </p:nvSpPr>
        <p:spPr>
          <a:xfrm>
            <a:off x="2042098" y="2763624"/>
            <a:ext cx="471203" cy="46273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defTabSz="914400">
              <a:defRPr sz="7000">
                <a:solidFill>
                  <a:srgbClr val="FFFFFF"/>
                </a:solidFill>
                <a:latin typeface="Roboto Bold"/>
                <a:ea typeface="Roboto Bold"/>
                <a:cs typeface="Roboto Bold"/>
                <a:sym typeface="Roboto Bold"/>
              </a:defRPr>
            </a:lvl1pPr>
          </a:lstStyle>
          <a:p>
            <a:pPr lvl="0">
              <a:defRPr sz="1800">
                <a:solidFill>
                  <a:srgbClr val="000000"/>
                </a:solidFill>
              </a:defRPr>
            </a:pPr>
            <a:r>
              <a:rPr sz="2600" dirty="0">
                <a:solidFill>
                  <a:schemeClr val="bg1"/>
                </a:solidFill>
              </a:rPr>
              <a:t>03</a:t>
            </a:r>
          </a:p>
        </p:txBody>
      </p:sp>
      <p:sp>
        <p:nvSpPr>
          <p:cNvPr id="3639" name="Shape 3639"/>
          <p:cNvSpPr/>
          <p:nvPr/>
        </p:nvSpPr>
        <p:spPr>
          <a:xfrm>
            <a:off x="6632334" y="1898096"/>
            <a:ext cx="471203" cy="46273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defTabSz="914400">
              <a:defRPr sz="7000">
                <a:solidFill>
                  <a:srgbClr val="FFFFFF"/>
                </a:solidFill>
                <a:latin typeface="Roboto Bold"/>
                <a:ea typeface="Roboto Bold"/>
                <a:cs typeface="Roboto Bold"/>
                <a:sym typeface="Roboto Bold"/>
              </a:defRPr>
            </a:lvl1pPr>
          </a:lstStyle>
          <a:p>
            <a:pPr lvl="0">
              <a:defRPr sz="1800">
                <a:solidFill>
                  <a:srgbClr val="000000"/>
                </a:solidFill>
              </a:defRPr>
            </a:pPr>
            <a:r>
              <a:rPr sz="2600" dirty="0">
                <a:solidFill>
                  <a:schemeClr val="bg1"/>
                </a:solidFill>
              </a:rPr>
              <a:t>04</a:t>
            </a:r>
          </a:p>
        </p:txBody>
      </p:sp>
      <p:sp>
        <p:nvSpPr>
          <p:cNvPr id="3640" name="Shape 3640"/>
          <p:cNvSpPr/>
          <p:nvPr/>
        </p:nvSpPr>
        <p:spPr>
          <a:xfrm>
            <a:off x="6744971" y="2428726"/>
            <a:ext cx="237535" cy="292150"/>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rgbClr val="FFFFFF"/>
          </a:solidFill>
          <a:ln w="12700">
            <a:miter lim="400000"/>
          </a:ln>
        </p:spPr>
        <p:txBody>
          <a:bodyPr lIns="0" tIns="0" rIns="0" bIns="0" anchor="ctr"/>
          <a:lstStyle/>
          <a:p>
            <a:pPr lvl="0">
              <a:defRPr sz="3200">
                <a:solidFill>
                  <a:srgbClr val="FFFFFF"/>
                </a:solidFill>
              </a:defRPr>
            </a:pPr>
            <a:endParaRPr/>
          </a:p>
        </p:txBody>
      </p:sp>
      <p:grpSp>
        <p:nvGrpSpPr>
          <p:cNvPr id="3643" name="Group 3643"/>
          <p:cNvGrpSpPr/>
          <p:nvPr/>
        </p:nvGrpSpPr>
        <p:grpSpPr>
          <a:xfrm>
            <a:off x="1905114" y="955728"/>
            <a:ext cx="745170" cy="745170"/>
            <a:chOff x="0" y="0"/>
            <a:chExt cx="1987119" cy="1987119"/>
          </a:xfrm>
        </p:grpSpPr>
        <p:sp>
          <p:nvSpPr>
            <p:cNvPr id="3641" name="Shape 3641"/>
            <p:cNvSpPr/>
            <p:nvPr/>
          </p:nvSpPr>
          <p:spPr>
            <a:xfrm>
              <a:off x="0" y="0"/>
              <a:ext cx="1987120" cy="19871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rgbClr val="FFFFFF"/>
              </a:solidFill>
              <a:prstDash val="solid"/>
              <a:miter lim="800000"/>
            </a:ln>
            <a:effectLst/>
          </p:spPr>
          <p:txBody>
            <a:bodyPr wrap="square" lIns="0" tIns="0" rIns="0" bIns="0" numCol="1" anchor="ctr">
              <a:noAutofit/>
            </a:bodyPr>
            <a:lstStyle/>
            <a:p>
              <a:pPr lvl="0">
                <a:defRPr sz="3200">
                  <a:solidFill>
                    <a:srgbClr val="FFFFFF"/>
                  </a:solidFill>
                </a:defRPr>
              </a:pPr>
              <a:endParaRPr/>
            </a:p>
          </p:txBody>
        </p:sp>
        <p:sp>
          <p:nvSpPr>
            <p:cNvPr id="3642" name="Shape 3642"/>
            <p:cNvSpPr/>
            <p:nvPr/>
          </p:nvSpPr>
          <p:spPr>
            <a:xfrm>
              <a:off x="387872" y="487366"/>
              <a:ext cx="1214952" cy="1062955"/>
            </a:xfrm>
            <a:custGeom>
              <a:avLst/>
              <a:gdLst/>
              <a:ahLst/>
              <a:cxnLst>
                <a:cxn ang="0">
                  <a:pos x="wd2" y="hd2"/>
                </a:cxn>
                <a:cxn ang="5400000">
                  <a:pos x="wd2" y="hd2"/>
                </a:cxn>
                <a:cxn ang="10800000">
                  <a:pos x="wd2" y="hd2"/>
                </a:cxn>
                <a:cxn ang="16200000">
                  <a:pos x="wd2" y="hd2"/>
                </a:cxn>
              </a:cxnLst>
              <a:rect l="0" t="0" r="r" b="b"/>
              <a:pathLst>
                <a:path w="21600" h="21600" extrusionOk="0">
                  <a:moveTo>
                    <a:pt x="19724" y="5379"/>
                  </a:moveTo>
                  <a:cubicBezTo>
                    <a:pt x="20030" y="5301"/>
                    <a:pt x="20248" y="4987"/>
                    <a:pt x="20248" y="4630"/>
                  </a:cubicBezTo>
                  <a:cubicBezTo>
                    <a:pt x="20248" y="4268"/>
                    <a:pt x="20030" y="3959"/>
                    <a:pt x="19724" y="3876"/>
                  </a:cubicBezTo>
                  <a:lnTo>
                    <a:pt x="10951" y="1564"/>
                  </a:lnTo>
                  <a:lnTo>
                    <a:pt x="10800" y="1545"/>
                  </a:lnTo>
                  <a:lnTo>
                    <a:pt x="10648" y="1564"/>
                  </a:lnTo>
                  <a:lnTo>
                    <a:pt x="1872" y="3876"/>
                  </a:lnTo>
                  <a:cubicBezTo>
                    <a:pt x="1565" y="3959"/>
                    <a:pt x="1351" y="4268"/>
                    <a:pt x="1351" y="4630"/>
                  </a:cubicBezTo>
                  <a:cubicBezTo>
                    <a:pt x="1351" y="4987"/>
                    <a:pt x="1565" y="5301"/>
                    <a:pt x="1872" y="5379"/>
                  </a:cubicBezTo>
                  <a:lnTo>
                    <a:pt x="10648" y="7696"/>
                  </a:lnTo>
                  <a:lnTo>
                    <a:pt x="10800" y="7715"/>
                  </a:lnTo>
                  <a:lnTo>
                    <a:pt x="10951" y="7696"/>
                  </a:lnTo>
                  <a:cubicBezTo>
                    <a:pt x="10951" y="7696"/>
                    <a:pt x="19724" y="5379"/>
                    <a:pt x="19724" y="5379"/>
                  </a:cubicBezTo>
                  <a:close/>
                  <a:moveTo>
                    <a:pt x="16873" y="7718"/>
                  </a:moveTo>
                  <a:lnTo>
                    <a:pt x="11254" y="9199"/>
                  </a:lnTo>
                  <a:cubicBezTo>
                    <a:pt x="11100" y="9240"/>
                    <a:pt x="10948" y="9259"/>
                    <a:pt x="10800" y="9259"/>
                  </a:cubicBezTo>
                  <a:cubicBezTo>
                    <a:pt x="10650" y="9259"/>
                    <a:pt x="10500" y="9240"/>
                    <a:pt x="10351" y="9203"/>
                  </a:cubicBezTo>
                  <a:lnTo>
                    <a:pt x="4726" y="7718"/>
                  </a:lnTo>
                  <a:lnTo>
                    <a:pt x="4726" y="13885"/>
                  </a:lnTo>
                  <a:cubicBezTo>
                    <a:pt x="4726" y="14740"/>
                    <a:pt x="6749" y="16202"/>
                    <a:pt x="10800" y="16202"/>
                  </a:cubicBezTo>
                  <a:cubicBezTo>
                    <a:pt x="14850" y="16202"/>
                    <a:pt x="16873" y="14740"/>
                    <a:pt x="16873" y="13885"/>
                  </a:cubicBezTo>
                  <a:cubicBezTo>
                    <a:pt x="16873" y="13885"/>
                    <a:pt x="16873" y="7718"/>
                    <a:pt x="16873" y="7718"/>
                  </a:cubicBezTo>
                  <a:close/>
                  <a:moveTo>
                    <a:pt x="20026" y="6886"/>
                  </a:moveTo>
                  <a:lnTo>
                    <a:pt x="18225" y="7361"/>
                  </a:lnTo>
                  <a:lnTo>
                    <a:pt x="18225" y="13885"/>
                  </a:lnTo>
                  <a:cubicBezTo>
                    <a:pt x="18225" y="15934"/>
                    <a:pt x="16171" y="17742"/>
                    <a:pt x="10800" y="17742"/>
                  </a:cubicBezTo>
                  <a:cubicBezTo>
                    <a:pt x="5424" y="17742"/>
                    <a:pt x="3374" y="15934"/>
                    <a:pt x="3374" y="13885"/>
                  </a:cubicBezTo>
                  <a:lnTo>
                    <a:pt x="3374" y="7361"/>
                  </a:lnTo>
                  <a:lnTo>
                    <a:pt x="1569" y="6886"/>
                  </a:lnTo>
                  <a:cubicBezTo>
                    <a:pt x="645" y="6642"/>
                    <a:pt x="0" y="5714"/>
                    <a:pt x="0" y="4630"/>
                  </a:cubicBezTo>
                  <a:cubicBezTo>
                    <a:pt x="0" y="3545"/>
                    <a:pt x="645" y="2618"/>
                    <a:pt x="1569" y="2373"/>
                  </a:cubicBezTo>
                  <a:lnTo>
                    <a:pt x="10345" y="61"/>
                  </a:lnTo>
                  <a:cubicBezTo>
                    <a:pt x="10500" y="19"/>
                    <a:pt x="10650" y="0"/>
                    <a:pt x="10800" y="0"/>
                  </a:cubicBezTo>
                  <a:cubicBezTo>
                    <a:pt x="10948" y="0"/>
                    <a:pt x="11100" y="19"/>
                    <a:pt x="11244" y="57"/>
                  </a:cubicBezTo>
                  <a:lnTo>
                    <a:pt x="20026" y="2373"/>
                  </a:lnTo>
                  <a:cubicBezTo>
                    <a:pt x="20954" y="2618"/>
                    <a:pt x="21600" y="3545"/>
                    <a:pt x="21600" y="4630"/>
                  </a:cubicBezTo>
                  <a:cubicBezTo>
                    <a:pt x="21600" y="5714"/>
                    <a:pt x="20954" y="6642"/>
                    <a:pt x="20026" y="6886"/>
                  </a:cubicBezTo>
                  <a:cubicBezTo>
                    <a:pt x="20026" y="6886"/>
                    <a:pt x="20026" y="6886"/>
                    <a:pt x="20026" y="6886"/>
                  </a:cubicBezTo>
                  <a:close/>
                  <a:moveTo>
                    <a:pt x="19573" y="8486"/>
                  </a:moveTo>
                  <a:lnTo>
                    <a:pt x="19573" y="15430"/>
                  </a:lnTo>
                  <a:cubicBezTo>
                    <a:pt x="19573" y="15856"/>
                    <a:pt x="19876" y="16202"/>
                    <a:pt x="20248" y="16202"/>
                  </a:cubicBezTo>
                  <a:cubicBezTo>
                    <a:pt x="20621" y="16202"/>
                    <a:pt x="20924" y="15856"/>
                    <a:pt x="20924" y="15430"/>
                  </a:cubicBezTo>
                  <a:lnTo>
                    <a:pt x="20924" y="8486"/>
                  </a:lnTo>
                  <a:cubicBezTo>
                    <a:pt x="20924" y="8062"/>
                    <a:pt x="20621" y="7715"/>
                    <a:pt x="20248" y="7715"/>
                  </a:cubicBezTo>
                  <a:cubicBezTo>
                    <a:pt x="19876" y="7715"/>
                    <a:pt x="19573" y="8062"/>
                    <a:pt x="19573" y="8486"/>
                  </a:cubicBezTo>
                  <a:cubicBezTo>
                    <a:pt x="19573" y="8486"/>
                    <a:pt x="19573" y="8486"/>
                    <a:pt x="19573" y="8486"/>
                  </a:cubicBezTo>
                  <a:close/>
                  <a:moveTo>
                    <a:pt x="21600" y="20059"/>
                  </a:moveTo>
                  <a:cubicBezTo>
                    <a:pt x="21600" y="20910"/>
                    <a:pt x="20992" y="21600"/>
                    <a:pt x="20248" y="21600"/>
                  </a:cubicBezTo>
                  <a:cubicBezTo>
                    <a:pt x="19504" y="21600"/>
                    <a:pt x="18898" y="20910"/>
                    <a:pt x="18898" y="20059"/>
                  </a:cubicBezTo>
                  <a:cubicBezTo>
                    <a:pt x="18898" y="19208"/>
                    <a:pt x="19504" y="16973"/>
                    <a:pt x="20248" y="16973"/>
                  </a:cubicBezTo>
                  <a:cubicBezTo>
                    <a:pt x="20992" y="16973"/>
                    <a:pt x="21600" y="19208"/>
                    <a:pt x="21600" y="20059"/>
                  </a:cubicBezTo>
                  <a:cubicBezTo>
                    <a:pt x="21600" y="20059"/>
                    <a:pt x="21600" y="20059"/>
                    <a:pt x="21600" y="2005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646" name="Group 3646"/>
          <p:cNvGrpSpPr/>
          <p:nvPr/>
        </p:nvGrpSpPr>
        <p:grpSpPr>
          <a:xfrm>
            <a:off x="6491218" y="3448606"/>
            <a:ext cx="745171" cy="745170"/>
            <a:chOff x="0" y="0"/>
            <a:chExt cx="1987120" cy="1987120"/>
          </a:xfrm>
        </p:grpSpPr>
        <p:sp>
          <p:nvSpPr>
            <p:cNvPr id="3644" name="Shape 3644"/>
            <p:cNvSpPr/>
            <p:nvPr/>
          </p:nvSpPr>
          <p:spPr>
            <a:xfrm rot="10800000" flipH="1">
              <a:off x="0" y="0"/>
              <a:ext cx="1987120" cy="19871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8575" cap="flat" cmpd="sng">
              <a:solidFill>
                <a:srgbClr val="FFFFFF"/>
              </a:solidFill>
              <a:prstDash val="solid"/>
              <a:miter lim="800000"/>
            </a:ln>
            <a:effectLst/>
          </p:spPr>
          <p:txBody>
            <a:bodyPr wrap="square" lIns="0" tIns="0" rIns="0" bIns="0" numCol="1" anchor="ctr">
              <a:noAutofit/>
            </a:bodyPr>
            <a:lstStyle/>
            <a:p>
              <a:pPr lvl="0">
                <a:defRPr sz="3200">
                  <a:solidFill>
                    <a:srgbClr val="FFFFFF"/>
                  </a:solidFill>
                </a:defRPr>
              </a:pPr>
              <a:endParaRPr/>
            </a:p>
          </p:txBody>
        </p:sp>
        <p:sp>
          <p:nvSpPr>
            <p:cNvPr id="3645" name="Shape 3645"/>
            <p:cNvSpPr/>
            <p:nvPr/>
          </p:nvSpPr>
          <p:spPr>
            <a:xfrm>
              <a:off x="459550" y="481051"/>
              <a:ext cx="1068021" cy="1025018"/>
            </a:xfrm>
            <a:custGeom>
              <a:avLst/>
              <a:gdLst/>
              <a:ahLst/>
              <a:cxnLst>
                <a:cxn ang="0">
                  <a:pos x="wd2" y="hd2"/>
                </a:cxn>
                <a:cxn ang="5400000">
                  <a:pos x="wd2" y="hd2"/>
                </a:cxn>
                <a:cxn ang="10800000">
                  <a:pos x="wd2" y="hd2"/>
                </a:cxn>
                <a:cxn ang="16200000">
                  <a:pos x="wd2" y="hd2"/>
                </a:cxn>
              </a:cxnLst>
              <a:rect l="0" t="0" r="r" b="b"/>
              <a:pathLst>
                <a:path w="21600" h="21600" extrusionOk="0">
                  <a:moveTo>
                    <a:pt x="10832" y="0"/>
                  </a:moveTo>
                  <a:cubicBezTo>
                    <a:pt x="9591" y="0"/>
                    <a:pt x="8602" y="1031"/>
                    <a:pt x="8602" y="2323"/>
                  </a:cubicBezTo>
                  <a:lnTo>
                    <a:pt x="8602" y="11368"/>
                  </a:lnTo>
                  <a:lnTo>
                    <a:pt x="9994" y="10858"/>
                  </a:lnTo>
                  <a:lnTo>
                    <a:pt x="9994" y="2323"/>
                  </a:lnTo>
                  <a:cubicBezTo>
                    <a:pt x="9994" y="1856"/>
                    <a:pt x="10384" y="1450"/>
                    <a:pt x="10832" y="1450"/>
                  </a:cubicBezTo>
                  <a:lnTo>
                    <a:pt x="19370" y="1450"/>
                  </a:lnTo>
                  <a:cubicBezTo>
                    <a:pt x="19819" y="1450"/>
                    <a:pt x="20208" y="1856"/>
                    <a:pt x="20208" y="2323"/>
                  </a:cubicBezTo>
                  <a:lnTo>
                    <a:pt x="20208" y="19277"/>
                  </a:lnTo>
                  <a:cubicBezTo>
                    <a:pt x="20208" y="19741"/>
                    <a:pt x="19819" y="20150"/>
                    <a:pt x="19370" y="20150"/>
                  </a:cubicBezTo>
                  <a:lnTo>
                    <a:pt x="10879" y="20150"/>
                  </a:lnTo>
                  <a:cubicBezTo>
                    <a:pt x="10434" y="20150"/>
                    <a:pt x="10041" y="19741"/>
                    <a:pt x="10041" y="19277"/>
                  </a:cubicBezTo>
                  <a:lnTo>
                    <a:pt x="10041" y="18305"/>
                  </a:lnTo>
                  <a:lnTo>
                    <a:pt x="8649" y="18816"/>
                  </a:lnTo>
                  <a:lnTo>
                    <a:pt x="8649" y="19277"/>
                  </a:lnTo>
                  <a:cubicBezTo>
                    <a:pt x="8649" y="20569"/>
                    <a:pt x="9639" y="21600"/>
                    <a:pt x="10879" y="21600"/>
                  </a:cubicBezTo>
                  <a:lnTo>
                    <a:pt x="19370" y="21600"/>
                  </a:lnTo>
                  <a:cubicBezTo>
                    <a:pt x="20611" y="21600"/>
                    <a:pt x="21600" y="20569"/>
                    <a:pt x="21600" y="19277"/>
                  </a:cubicBezTo>
                  <a:lnTo>
                    <a:pt x="21600" y="2323"/>
                  </a:lnTo>
                  <a:cubicBezTo>
                    <a:pt x="21549" y="1031"/>
                    <a:pt x="20563" y="0"/>
                    <a:pt x="19323" y="0"/>
                  </a:cubicBezTo>
                  <a:lnTo>
                    <a:pt x="10832" y="0"/>
                  </a:lnTo>
                  <a:close/>
                  <a:moveTo>
                    <a:pt x="12239" y="3163"/>
                  </a:moveTo>
                  <a:cubicBezTo>
                    <a:pt x="11942" y="3163"/>
                    <a:pt x="11638" y="3426"/>
                    <a:pt x="11638" y="3789"/>
                  </a:cubicBezTo>
                  <a:lnTo>
                    <a:pt x="11638" y="7876"/>
                  </a:lnTo>
                  <a:cubicBezTo>
                    <a:pt x="11638" y="8183"/>
                    <a:pt x="11891" y="8485"/>
                    <a:pt x="12239" y="8485"/>
                  </a:cubicBezTo>
                  <a:lnTo>
                    <a:pt x="15212" y="8485"/>
                  </a:lnTo>
                  <a:cubicBezTo>
                    <a:pt x="15507" y="8485"/>
                    <a:pt x="15797" y="8236"/>
                    <a:pt x="15797" y="7876"/>
                  </a:cubicBezTo>
                  <a:lnTo>
                    <a:pt x="15797" y="3789"/>
                  </a:lnTo>
                  <a:cubicBezTo>
                    <a:pt x="15797" y="3426"/>
                    <a:pt x="15507" y="3163"/>
                    <a:pt x="15212" y="3163"/>
                  </a:cubicBezTo>
                  <a:lnTo>
                    <a:pt x="12239" y="3163"/>
                  </a:lnTo>
                  <a:close/>
                  <a:moveTo>
                    <a:pt x="5946" y="6854"/>
                  </a:moveTo>
                  <a:cubicBezTo>
                    <a:pt x="5748" y="6854"/>
                    <a:pt x="5558" y="6899"/>
                    <a:pt x="5408" y="7002"/>
                  </a:cubicBezTo>
                  <a:lnTo>
                    <a:pt x="1091" y="10067"/>
                  </a:lnTo>
                  <a:cubicBezTo>
                    <a:pt x="396" y="10531"/>
                    <a:pt x="0" y="11348"/>
                    <a:pt x="0" y="12176"/>
                  </a:cubicBezTo>
                  <a:lnTo>
                    <a:pt x="0" y="16838"/>
                  </a:lnTo>
                  <a:cubicBezTo>
                    <a:pt x="0" y="18078"/>
                    <a:pt x="898" y="19151"/>
                    <a:pt x="2087" y="19359"/>
                  </a:cubicBezTo>
                  <a:lnTo>
                    <a:pt x="4111" y="19722"/>
                  </a:lnTo>
                  <a:cubicBezTo>
                    <a:pt x="4260" y="19722"/>
                    <a:pt x="4422" y="19771"/>
                    <a:pt x="4570" y="19771"/>
                  </a:cubicBezTo>
                  <a:cubicBezTo>
                    <a:pt x="5563" y="19771"/>
                    <a:pt x="6497" y="19105"/>
                    <a:pt x="6894" y="18124"/>
                  </a:cubicBezTo>
                  <a:lnTo>
                    <a:pt x="7147" y="17399"/>
                  </a:lnTo>
                  <a:lnTo>
                    <a:pt x="12255" y="15438"/>
                  </a:lnTo>
                  <a:cubicBezTo>
                    <a:pt x="12700" y="15335"/>
                    <a:pt x="13148" y="14918"/>
                    <a:pt x="13346" y="14400"/>
                  </a:cubicBezTo>
                  <a:cubicBezTo>
                    <a:pt x="13545" y="13886"/>
                    <a:pt x="13592" y="13319"/>
                    <a:pt x="13393" y="12802"/>
                  </a:cubicBezTo>
                  <a:cubicBezTo>
                    <a:pt x="13095" y="12027"/>
                    <a:pt x="12354" y="11500"/>
                    <a:pt x="11559" y="11500"/>
                  </a:cubicBezTo>
                  <a:cubicBezTo>
                    <a:pt x="11309" y="11500"/>
                    <a:pt x="11113" y="11565"/>
                    <a:pt x="10863" y="11616"/>
                  </a:cubicBezTo>
                  <a:lnTo>
                    <a:pt x="6942" y="13115"/>
                  </a:lnTo>
                  <a:lnTo>
                    <a:pt x="6942" y="7892"/>
                  </a:lnTo>
                  <a:cubicBezTo>
                    <a:pt x="6942" y="7528"/>
                    <a:pt x="6750" y="7160"/>
                    <a:pt x="6404" y="6953"/>
                  </a:cubicBezTo>
                  <a:cubicBezTo>
                    <a:pt x="6254" y="6850"/>
                    <a:pt x="6094" y="6854"/>
                    <a:pt x="5946" y="6854"/>
                  </a:cubicBezTo>
                  <a:close/>
                  <a:moveTo>
                    <a:pt x="12650" y="10545"/>
                  </a:moveTo>
                  <a:cubicBezTo>
                    <a:pt x="13345" y="10803"/>
                    <a:pt x="13992" y="11323"/>
                    <a:pt x="14389" y="11995"/>
                  </a:cubicBezTo>
                  <a:lnTo>
                    <a:pt x="18453" y="11995"/>
                  </a:lnTo>
                  <a:cubicBezTo>
                    <a:pt x="18848" y="11995"/>
                    <a:pt x="19149" y="11681"/>
                    <a:pt x="19149" y="11270"/>
                  </a:cubicBezTo>
                  <a:cubicBezTo>
                    <a:pt x="19149" y="10856"/>
                    <a:pt x="18848" y="10545"/>
                    <a:pt x="18453" y="10545"/>
                  </a:cubicBezTo>
                  <a:lnTo>
                    <a:pt x="12650" y="10545"/>
                  </a:lnTo>
                  <a:close/>
                  <a:moveTo>
                    <a:pt x="14816" y="13181"/>
                  </a:moveTo>
                  <a:cubicBezTo>
                    <a:pt x="14865" y="13645"/>
                    <a:pt x="14821" y="14167"/>
                    <a:pt x="14674" y="14631"/>
                  </a:cubicBezTo>
                  <a:lnTo>
                    <a:pt x="18390" y="14631"/>
                  </a:lnTo>
                  <a:cubicBezTo>
                    <a:pt x="18785" y="14631"/>
                    <a:pt x="19086" y="14317"/>
                    <a:pt x="19086" y="13906"/>
                  </a:cubicBezTo>
                  <a:cubicBezTo>
                    <a:pt x="19086" y="13543"/>
                    <a:pt x="18785" y="13181"/>
                    <a:pt x="18390" y="13181"/>
                  </a:cubicBezTo>
                  <a:lnTo>
                    <a:pt x="14816" y="13181"/>
                  </a:lnTo>
                  <a:close/>
                  <a:moveTo>
                    <a:pt x="14010" y="16344"/>
                  </a:moveTo>
                  <a:cubicBezTo>
                    <a:pt x="13664" y="16705"/>
                    <a:pt x="13270" y="16962"/>
                    <a:pt x="12824" y="17119"/>
                  </a:cubicBezTo>
                  <a:lnTo>
                    <a:pt x="11132" y="17745"/>
                  </a:lnTo>
                  <a:lnTo>
                    <a:pt x="18580" y="17745"/>
                  </a:lnTo>
                  <a:cubicBezTo>
                    <a:pt x="18975" y="17745"/>
                    <a:pt x="19260" y="17433"/>
                    <a:pt x="19260" y="17020"/>
                  </a:cubicBezTo>
                  <a:cubicBezTo>
                    <a:pt x="19260" y="16606"/>
                    <a:pt x="18975" y="16344"/>
                    <a:pt x="18580" y="16344"/>
                  </a:cubicBezTo>
                  <a:lnTo>
                    <a:pt x="14010" y="16344"/>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3647" name="Shape 3647"/>
          <p:cNvSpPr/>
          <p:nvPr/>
        </p:nvSpPr>
        <p:spPr>
          <a:xfrm>
            <a:off x="2862291" y="1025071"/>
            <a:ext cx="1178938" cy="2309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defTabSz="914400">
              <a:lnSpc>
                <a:spcPct val="65000"/>
              </a:lnSpc>
              <a:defRPr sz="30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bg1"/>
                </a:solidFill>
              </a:rPr>
              <a:t>添加小标题</a:t>
            </a:r>
            <a:endParaRPr sz="1100" dirty="0">
              <a:solidFill>
                <a:schemeClr val="bg1"/>
              </a:solidFill>
            </a:endParaRPr>
          </a:p>
        </p:txBody>
      </p:sp>
      <p:sp>
        <p:nvSpPr>
          <p:cNvPr id="3648" name="Shape 3648"/>
          <p:cNvSpPr/>
          <p:nvPr/>
        </p:nvSpPr>
        <p:spPr>
          <a:xfrm>
            <a:off x="2862290" y="1234032"/>
            <a:ext cx="1691025" cy="49702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defTabSz="914400">
              <a:lnSpc>
                <a:spcPct val="130000"/>
              </a:lnSpc>
              <a:defRPr sz="1800">
                <a:solidFill>
                  <a:srgbClr val="FFFFFF"/>
                </a:solidFill>
                <a:latin typeface="Roboto Regular"/>
                <a:ea typeface="Roboto Regular"/>
                <a:cs typeface="Roboto Regular"/>
                <a:sym typeface="Roboto Regular"/>
              </a:defRPr>
            </a:lvl1pPr>
          </a:lstStyle>
          <a:p>
            <a:pPr lvl="0">
              <a:defRPr>
                <a:solidFill>
                  <a:srgbClr val="000000"/>
                </a:solidFill>
              </a:defRPr>
            </a:pPr>
            <a:r>
              <a:rPr sz="700" dirty="0" smtClean="0">
                <a:solidFill>
                  <a:srgbClr val="FFFFFF"/>
                </a:solidFill>
              </a:rPr>
              <a:t>no </a:t>
            </a:r>
            <a:r>
              <a:rPr sz="700" dirty="0">
                <a:solidFill>
                  <a:srgbClr val="FFFFFF"/>
                </a:solidFill>
              </a:rPr>
              <a:t>pri modo autem laudem ne. Tota partem elaboraret ius ex, his insolens liberavisse.</a:t>
            </a:r>
          </a:p>
        </p:txBody>
      </p:sp>
      <p:sp>
        <p:nvSpPr>
          <p:cNvPr id="3649" name="Shape 3649"/>
          <p:cNvSpPr/>
          <p:nvPr/>
        </p:nvSpPr>
        <p:spPr>
          <a:xfrm>
            <a:off x="5113431" y="3585293"/>
            <a:ext cx="1178938" cy="2309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defTabSz="914400">
              <a:lnSpc>
                <a:spcPct val="65000"/>
              </a:lnSpc>
              <a:defRPr sz="30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bg1"/>
                </a:solidFill>
              </a:rPr>
              <a:t>添加小标题</a:t>
            </a:r>
            <a:endParaRPr sz="1100" dirty="0">
              <a:solidFill>
                <a:schemeClr val="bg1"/>
              </a:solidFill>
            </a:endParaRPr>
          </a:p>
        </p:txBody>
      </p:sp>
      <p:sp>
        <p:nvSpPr>
          <p:cNvPr id="3650" name="Shape 3650"/>
          <p:cNvSpPr/>
          <p:nvPr/>
        </p:nvSpPr>
        <p:spPr>
          <a:xfrm>
            <a:off x="4601343" y="3794253"/>
            <a:ext cx="1691025" cy="49702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defTabSz="914400">
              <a:lnSpc>
                <a:spcPct val="130000"/>
              </a:lnSpc>
              <a:defRPr sz="1800">
                <a:solidFill>
                  <a:srgbClr val="FFFFFF"/>
                </a:solidFill>
                <a:latin typeface="Roboto Regular"/>
                <a:ea typeface="Roboto Regular"/>
                <a:cs typeface="Roboto Regular"/>
                <a:sym typeface="Roboto Regular"/>
              </a:defRPr>
            </a:lvl1pPr>
          </a:lstStyle>
          <a:p>
            <a:pPr lvl="0">
              <a:defRPr>
                <a:solidFill>
                  <a:srgbClr val="000000"/>
                </a:solidFill>
              </a:defRPr>
            </a:pPr>
            <a:r>
              <a:rPr sz="700" dirty="0" smtClean="0">
                <a:solidFill>
                  <a:srgbClr val="FFFFFF"/>
                </a:solidFill>
              </a:rPr>
              <a:t>no </a:t>
            </a:r>
            <a:r>
              <a:rPr sz="700" dirty="0">
                <a:solidFill>
                  <a:srgbClr val="FFFFFF"/>
                </a:solidFill>
              </a:rPr>
              <a:t>pri modo autem laudem ne. Tota partem elaboraret ius ex, his insolens liberavisse.</a:t>
            </a:r>
          </a:p>
        </p:txBody>
      </p:sp>
      <p:sp>
        <p:nvSpPr>
          <p:cNvPr id="2" name="Slide Number Placeholder 1"/>
          <p:cNvSpPr>
            <a:spLocks noGrp="1"/>
          </p:cNvSpPr>
          <p:nvPr>
            <p:ph type="sldNum" sz="quarter" idx="4294967295"/>
          </p:nvPr>
        </p:nvSpPr>
        <p:spPr>
          <a:xfrm>
            <a:off x="8836039" y="121924"/>
            <a:ext cx="231419" cy="92333"/>
          </a:xfrm>
          <a:prstGeom prst="rect">
            <a:avLst/>
          </a:prstGeom>
        </p:spPr>
        <p:txBody>
          <a:bodyPr/>
          <a:lstStyle/>
          <a:p>
            <a:fld id="{86CB4B4D-7CA3-9044-876B-883B54F8677D}" type="slidenum">
              <a:rPr lang="en-US" smtClean="0"/>
              <a:pPr/>
              <a:t>12</a:t>
            </a:fld>
            <a:endParaRPr lang="en-US" dirty="0"/>
          </a:p>
        </p:txBody>
      </p:sp>
    </p:spTree>
    <p:extLst>
      <p:ext uri="{BB962C8B-B14F-4D97-AF65-F5344CB8AC3E}">
        <p14:creationId xmlns:p14="http://schemas.microsoft.com/office/powerpoint/2010/main" val="3005088271"/>
      </p:ext>
    </p:extLst>
  </p:cSld>
  <p:clrMapOvr>
    <a:masterClrMapping/>
  </p:clrMapOvr>
  <p:transition spd="slow" advClick="0">
    <p:push/>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5" presetClass="entr" presetSubtype="8" fill="hold" grpId="0" nodeType="afterEffect">
                                  <p:stCondLst>
                                    <p:cond delay="0"/>
                                  </p:stCondLst>
                                  <p:iterate>
                                    <p:tmAbs val="0"/>
                                  </p:iterate>
                                  <p:childTnLst>
                                    <p:set>
                                      <p:cBhvr>
                                        <p:cTn id="6" fill="hold"/>
                                        <p:tgtEl>
                                          <p:spTgt spid="3630"/>
                                        </p:tgtEl>
                                        <p:attrNameLst>
                                          <p:attrName>style.visibility</p:attrName>
                                        </p:attrNameLst>
                                      </p:cBhvr>
                                      <p:to>
                                        <p:strVal val="visible"/>
                                      </p:to>
                                    </p:set>
                                    <p:anim calcmode="lin" valueType="num">
                                      <p:cBhvr>
                                        <p:cTn id="7" dur="600" fill="hold"/>
                                        <p:tgtEl>
                                          <p:spTgt spid="3630"/>
                                        </p:tgtEl>
                                        <p:attrNameLst>
                                          <p:attrName>ppt_w</p:attrName>
                                        </p:attrNameLst>
                                      </p:cBhvr>
                                      <p:tavLst>
                                        <p:tav tm="0">
                                          <p:val>
                                            <p:fltVal val="0"/>
                                          </p:val>
                                        </p:tav>
                                        <p:tav tm="100000">
                                          <p:val>
                                            <p:strVal val="#ppt_w"/>
                                          </p:val>
                                        </p:tav>
                                      </p:tavLst>
                                    </p:anim>
                                    <p:anim calcmode="lin" valueType="num">
                                      <p:cBhvr>
                                        <p:cTn id="8" dur="600" fill="hold"/>
                                        <p:tgtEl>
                                          <p:spTgt spid="3630"/>
                                        </p:tgtEl>
                                        <p:attrNameLst>
                                          <p:attrName>ppt_h</p:attrName>
                                        </p:attrNameLst>
                                      </p:cBhvr>
                                      <p:tavLst>
                                        <p:tav tm="0">
                                          <p:val>
                                            <p:fltVal val="0"/>
                                          </p:val>
                                        </p:tav>
                                        <p:tav tm="100000">
                                          <p:val>
                                            <p:strVal val="#ppt_h"/>
                                          </p:val>
                                        </p:tav>
                                      </p:tavLst>
                                    </p:anim>
                                    <p:anim calcmode="lin" valueType="num">
                                      <p:cBhvr>
                                        <p:cTn id="9" dur="600" fill="hold"/>
                                        <p:tgtEl>
                                          <p:spTgt spid="3630"/>
                                        </p:tgtEl>
                                        <p:attrNameLst>
                                          <p:attrName>ppt_x</p:attrName>
                                        </p:attrNameLst>
                                      </p:cBhvr>
                                      <p:tavLst>
                                        <p:tav tm="0" fmla="#ppt_x+(cos(-2*pi*(1-$))*-#ppt_x-sin(-2*pi*(1-$))*(1-#ppt_y))*(1-$)">
                                          <p:val>
                                            <p:fltVal val="0"/>
                                          </p:val>
                                        </p:tav>
                                        <p:tav tm="100000">
                                          <p:val>
                                            <p:fltVal val="1"/>
                                          </p:val>
                                        </p:tav>
                                      </p:tavLst>
                                    </p:anim>
                                    <p:anim calcmode="lin" valueType="num">
                                      <p:cBhvr>
                                        <p:cTn id="10" dur="600" fill="hold"/>
                                        <p:tgtEl>
                                          <p:spTgt spid="363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600"/>
                            </p:stCondLst>
                            <p:childTnLst>
                              <p:par>
                                <p:cTn id="12" presetID="9" presetClass="entr" presetSubtype="0" fill="hold" grpId="0" nodeType="afterEffect">
                                  <p:stCondLst>
                                    <p:cond delay="0"/>
                                  </p:stCondLst>
                                  <p:iterate>
                                    <p:tmAbs val="0"/>
                                  </p:iterate>
                                  <p:childTnLst>
                                    <p:set>
                                      <p:cBhvr>
                                        <p:cTn id="13" fill="hold"/>
                                        <p:tgtEl>
                                          <p:spTgt spid="3631"/>
                                        </p:tgtEl>
                                        <p:attrNameLst>
                                          <p:attrName>style.visibility</p:attrName>
                                        </p:attrNameLst>
                                      </p:cBhvr>
                                      <p:to>
                                        <p:strVal val="visible"/>
                                      </p:to>
                                    </p:set>
                                    <p:animEffect transition="in" filter="dissolve">
                                      <p:cBhvr>
                                        <p:cTn id="14" dur="600"/>
                                        <p:tgtEl>
                                          <p:spTgt spid="3631"/>
                                        </p:tgtEl>
                                      </p:cBhvr>
                                    </p:animEffect>
                                  </p:childTnLst>
                                </p:cTn>
                              </p:par>
                            </p:childTnLst>
                          </p:cTn>
                        </p:par>
                        <p:par>
                          <p:cTn id="15" fill="hold">
                            <p:stCondLst>
                              <p:cond delay="1200"/>
                            </p:stCondLst>
                            <p:childTnLst>
                              <p:par>
                                <p:cTn id="16" presetID="22" presetClass="entr" presetSubtype="8" fill="hold" grpId="0" nodeType="afterEffect">
                                  <p:stCondLst>
                                    <p:cond delay="0"/>
                                  </p:stCondLst>
                                  <p:iterate>
                                    <p:tmAbs val="0"/>
                                  </p:iterate>
                                  <p:childTnLst>
                                    <p:set>
                                      <p:cBhvr>
                                        <p:cTn id="17" fill="hold"/>
                                        <p:tgtEl>
                                          <p:spTgt spid="3632"/>
                                        </p:tgtEl>
                                        <p:attrNameLst>
                                          <p:attrName>style.visibility</p:attrName>
                                        </p:attrNameLst>
                                      </p:cBhvr>
                                      <p:to>
                                        <p:strVal val="visible"/>
                                      </p:to>
                                    </p:set>
                                    <p:animEffect transition="in" filter="wipe(left)">
                                      <p:cBhvr>
                                        <p:cTn id="18" dur="600"/>
                                        <p:tgtEl>
                                          <p:spTgt spid="3632"/>
                                        </p:tgtEl>
                                      </p:cBhvr>
                                    </p:animEffect>
                                  </p:childTnLst>
                                </p:cTn>
                              </p:par>
                            </p:childTnLst>
                          </p:cTn>
                        </p:par>
                        <p:par>
                          <p:cTn id="19" fill="hold">
                            <p:stCondLst>
                              <p:cond delay="1800"/>
                            </p:stCondLst>
                            <p:childTnLst>
                              <p:par>
                                <p:cTn id="20" presetID="9" presetClass="entr" presetSubtype="16" fill="hold" grpId="0" nodeType="afterEffect">
                                  <p:stCondLst>
                                    <p:cond delay="0"/>
                                  </p:stCondLst>
                                  <p:iterate>
                                    <p:tmAbs val="0"/>
                                  </p:iterate>
                                  <p:childTnLst>
                                    <p:set>
                                      <p:cBhvr>
                                        <p:cTn id="21" fill="hold"/>
                                        <p:tgtEl>
                                          <p:spTgt spid="3636"/>
                                        </p:tgtEl>
                                        <p:attrNameLst>
                                          <p:attrName>style.visibility</p:attrName>
                                        </p:attrNameLst>
                                      </p:cBhvr>
                                      <p:to>
                                        <p:strVal val="visible"/>
                                      </p:to>
                                    </p:set>
                                    <p:animEffect transition="in" filter="dissolve(in)">
                                      <p:cBhvr>
                                        <p:cTn id="22" dur="600"/>
                                        <p:tgtEl>
                                          <p:spTgt spid="3636"/>
                                        </p:tgtEl>
                                      </p:cBhvr>
                                    </p:animEffect>
                                  </p:childTnLst>
                                </p:cTn>
                              </p:par>
                            </p:childTnLst>
                          </p:cTn>
                        </p:par>
                        <p:par>
                          <p:cTn id="23" fill="hold">
                            <p:stCondLst>
                              <p:cond delay="2400"/>
                            </p:stCondLst>
                            <p:childTnLst>
                              <p:par>
                                <p:cTn id="24" presetID="2" presetClass="entr" presetSubtype="1" fill="hold" grpId="0" nodeType="afterEffect">
                                  <p:stCondLst>
                                    <p:cond delay="0"/>
                                  </p:stCondLst>
                                  <p:iterate>
                                    <p:tmAbs val="0"/>
                                  </p:iterate>
                                  <p:childTnLst>
                                    <p:set>
                                      <p:cBhvr>
                                        <p:cTn id="25" fill="hold"/>
                                        <p:tgtEl>
                                          <p:spTgt spid="3638"/>
                                        </p:tgtEl>
                                        <p:attrNameLst>
                                          <p:attrName>style.visibility</p:attrName>
                                        </p:attrNameLst>
                                      </p:cBhvr>
                                      <p:to>
                                        <p:strVal val="visible"/>
                                      </p:to>
                                    </p:set>
                                    <p:anim calcmode="lin" valueType="num">
                                      <p:cBhvr>
                                        <p:cTn id="26" dur="600" fill="hold"/>
                                        <p:tgtEl>
                                          <p:spTgt spid="3638"/>
                                        </p:tgtEl>
                                        <p:attrNameLst>
                                          <p:attrName>ppt_x</p:attrName>
                                        </p:attrNameLst>
                                      </p:cBhvr>
                                      <p:tavLst>
                                        <p:tav tm="0">
                                          <p:val>
                                            <p:strVal val="#ppt_x"/>
                                          </p:val>
                                        </p:tav>
                                        <p:tav tm="100000">
                                          <p:val>
                                            <p:strVal val="#ppt_x"/>
                                          </p:val>
                                        </p:tav>
                                      </p:tavLst>
                                    </p:anim>
                                    <p:anim calcmode="lin" valueType="num">
                                      <p:cBhvr>
                                        <p:cTn id="27" dur="600" fill="hold"/>
                                        <p:tgtEl>
                                          <p:spTgt spid="3638"/>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2" presetClass="entr" presetSubtype="4" fill="hold" grpId="0" nodeType="afterEffect">
                                  <p:stCondLst>
                                    <p:cond delay="0"/>
                                  </p:stCondLst>
                                  <p:iterate>
                                    <p:tmAbs val="0"/>
                                  </p:iterate>
                                  <p:childTnLst>
                                    <p:set>
                                      <p:cBhvr>
                                        <p:cTn id="30" fill="hold"/>
                                        <p:tgtEl>
                                          <p:spTgt spid="3635"/>
                                        </p:tgtEl>
                                        <p:attrNameLst>
                                          <p:attrName>style.visibility</p:attrName>
                                        </p:attrNameLst>
                                      </p:cBhvr>
                                      <p:to>
                                        <p:strVal val="visible"/>
                                      </p:to>
                                    </p:set>
                                    <p:animEffect transition="in" filter="wipe(down)">
                                      <p:cBhvr>
                                        <p:cTn id="31" dur="600"/>
                                        <p:tgtEl>
                                          <p:spTgt spid="3635"/>
                                        </p:tgtEl>
                                      </p:cBhvr>
                                    </p:animEffect>
                                  </p:childTnLst>
                                </p:cTn>
                              </p:par>
                            </p:childTnLst>
                          </p:cTn>
                        </p:par>
                        <p:par>
                          <p:cTn id="32" fill="hold">
                            <p:stCondLst>
                              <p:cond delay="3600"/>
                            </p:stCondLst>
                            <p:childTnLst>
                              <p:par>
                                <p:cTn id="33" presetID="2" presetClass="entr" presetSubtype="1" fill="hold" grpId="0" nodeType="afterEffect">
                                  <p:stCondLst>
                                    <p:cond delay="0"/>
                                  </p:stCondLst>
                                  <p:iterate>
                                    <p:tmAbs val="0"/>
                                  </p:iterate>
                                  <p:childTnLst>
                                    <p:set>
                                      <p:cBhvr>
                                        <p:cTn id="34" fill="hold"/>
                                        <p:tgtEl>
                                          <p:spTgt spid="3643"/>
                                        </p:tgtEl>
                                        <p:attrNameLst>
                                          <p:attrName>style.visibility</p:attrName>
                                        </p:attrNameLst>
                                      </p:cBhvr>
                                      <p:to>
                                        <p:strVal val="visible"/>
                                      </p:to>
                                    </p:set>
                                    <p:anim calcmode="lin" valueType="num">
                                      <p:cBhvr>
                                        <p:cTn id="35" dur="80" fill="hold"/>
                                        <p:tgtEl>
                                          <p:spTgt spid="3643"/>
                                        </p:tgtEl>
                                        <p:attrNameLst>
                                          <p:attrName>ppt_x</p:attrName>
                                        </p:attrNameLst>
                                      </p:cBhvr>
                                      <p:tavLst>
                                        <p:tav tm="0">
                                          <p:val>
                                            <p:strVal val="#ppt_x"/>
                                          </p:val>
                                        </p:tav>
                                        <p:tav tm="100000">
                                          <p:val>
                                            <p:strVal val="#ppt_x"/>
                                          </p:val>
                                        </p:tav>
                                      </p:tavLst>
                                    </p:anim>
                                    <p:anim calcmode="lin" valueType="num">
                                      <p:cBhvr>
                                        <p:cTn id="36" dur="80" fill="hold"/>
                                        <p:tgtEl>
                                          <p:spTgt spid="3643"/>
                                        </p:tgtEl>
                                        <p:attrNameLst>
                                          <p:attrName>ppt_y</p:attrName>
                                        </p:attrNameLst>
                                      </p:cBhvr>
                                      <p:tavLst>
                                        <p:tav tm="0">
                                          <p:val>
                                            <p:strVal val="0-#ppt_h/2"/>
                                          </p:val>
                                        </p:tav>
                                        <p:tav tm="100000">
                                          <p:val>
                                            <p:strVal val="#ppt_y"/>
                                          </p:val>
                                        </p:tav>
                                      </p:tavLst>
                                    </p:anim>
                                  </p:childTnLst>
                                </p:cTn>
                              </p:par>
                            </p:childTnLst>
                          </p:cTn>
                        </p:par>
                        <p:par>
                          <p:cTn id="37" fill="hold">
                            <p:stCondLst>
                              <p:cond delay="3680"/>
                            </p:stCondLst>
                            <p:childTnLst>
                              <p:par>
                                <p:cTn id="38" presetID="2" presetClass="entr" presetSubtype="2" fill="hold" grpId="0" nodeType="afterEffect">
                                  <p:stCondLst>
                                    <p:cond delay="0"/>
                                  </p:stCondLst>
                                  <p:iterate>
                                    <p:tmAbs val="0"/>
                                  </p:iterate>
                                  <p:childTnLst>
                                    <p:set>
                                      <p:cBhvr>
                                        <p:cTn id="39" fill="hold"/>
                                        <p:tgtEl>
                                          <p:spTgt spid="3647"/>
                                        </p:tgtEl>
                                        <p:attrNameLst>
                                          <p:attrName>style.visibility</p:attrName>
                                        </p:attrNameLst>
                                      </p:cBhvr>
                                      <p:to>
                                        <p:strVal val="visible"/>
                                      </p:to>
                                    </p:set>
                                    <p:anim calcmode="lin" valueType="num">
                                      <p:cBhvr>
                                        <p:cTn id="40" dur="600" fill="hold"/>
                                        <p:tgtEl>
                                          <p:spTgt spid="3647"/>
                                        </p:tgtEl>
                                        <p:attrNameLst>
                                          <p:attrName>ppt_x</p:attrName>
                                        </p:attrNameLst>
                                      </p:cBhvr>
                                      <p:tavLst>
                                        <p:tav tm="0">
                                          <p:val>
                                            <p:strVal val="1+#ppt_w/2"/>
                                          </p:val>
                                        </p:tav>
                                        <p:tav tm="100000">
                                          <p:val>
                                            <p:strVal val="#ppt_x"/>
                                          </p:val>
                                        </p:tav>
                                      </p:tavLst>
                                    </p:anim>
                                    <p:anim calcmode="lin" valueType="num">
                                      <p:cBhvr>
                                        <p:cTn id="41" dur="600" fill="hold"/>
                                        <p:tgtEl>
                                          <p:spTgt spid="3647"/>
                                        </p:tgtEl>
                                        <p:attrNameLst>
                                          <p:attrName>ppt_y</p:attrName>
                                        </p:attrNameLst>
                                      </p:cBhvr>
                                      <p:tavLst>
                                        <p:tav tm="0">
                                          <p:val>
                                            <p:strVal val="#ppt_y"/>
                                          </p:val>
                                        </p:tav>
                                        <p:tav tm="100000">
                                          <p:val>
                                            <p:strVal val="#ppt_y"/>
                                          </p:val>
                                        </p:tav>
                                      </p:tavLst>
                                    </p:anim>
                                  </p:childTnLst>
                                </p:cTn>
                              </p:par>
                            </p:childTnLst>
                          </p:cTn>
                        </p:par>
                        <p:par>
                          <p:cTn id="42" fill="hold">
                            <p:stCondLst>
                              <p:cond delay="4280"/>
                            </p:stCondLst>
                            <p:childTnLst>
                              <p:par>
                                <p:cTn id="43" presetID="2" presetClass="entr" presetSubtype="2" fill="hold" grpId="0" nodeType="afterEffect">
                                  <p:stCondLst>
                                    <p:cond delay="0"/>
                                  </p:stCondLst>
                                  <p:iterate>
                                    <p:tmAbs val="0"/>
                                  </p:iterate>
                                  <p:childTnLst>
                                    <p:set>
                                      <p:cBhvr>
                                        <p:cTn id="44" fill="hold"/>
                                        <p:tgtEl>
                                          <p:spTgt spid="3648"/>
                                        </p:tgtEl>
                                        <p:attrNameLst>
                                          <p:attrName>style.visibility</p:attrName>
                                        </p:attrNameLst>
                                      </p:cBhvr>
                                      <p:to>
                                        <p:strVal val="visible"/>
                                      </p:to>
                                    </p:set>
                                    <p:anim calcmode="lin" valueType="num">
                                      <p:cBhvr>
                                        <p:cTn id="45" dur="499" fill="hold"/>
                                        <p:tgtEl>
                                          <p:spTgt spid="3648"/>
                                        </p:tgtEl>
                                        <p:attrNameLst>
                                          <p:attrName>ppt_x</p:attrName>
                                        </p:attrNameLst>
                                      </p:cBhvr>
                                      <p:tavLst>
                                        <p:tav tm="0">
                                          <p:val>
                                            <p:strVal val="1+#ppt_w/2"/>
                                          </p:val>
                                        </p:tav>
                                        <p:tav tm="100000">
                                          <p:val>
                                            <p:strVal val="#ppt_x"/>
                                          </p:val>
                                        </p:tav>
                                      </p:tavLst>
                                    </p:anim>
                                    <p:anim calcmode="lin" valueType="num">
                                      <p:cBhvr>
                                        <p:cTn id="46" dur="499" fill="hold"/>
                                        <p:tgtEl>
                                          <p:spTgt spid="3648"/>
                                        </p:tgtEl>
                                        <p:attrNameLst>
                                          <p:attrName>ppt_y</p:attrName>
                                        </p:attrNameLst>
                                      </p:cBhvr>
                                      <p:tavLst>
                                        <p:tav tm="0">
                                          <p:val>
                                            <p:strVal val="#ppt_y"/>
                                          </p:val>
                                        </p:tav>
                                        <p:tav tm="100000">
                                          <p:val>
                                            <p:strVal val="#ppt_y"/>
                                          </p:val>
                                        </p:tav>
                                      </p:tavLst>
                                    </p:anim>
                                  </p:childTnLst>
                                </p:cTn>
                              </p:par>
                            </p:childTnLst>
                          </p:cTn>
                        </p:par>
                        <p:par>
                          <p:cTn id="47" fill="hold">
                            <p:stCondLst>
                              <p:cond delay="4779"/>
                            </p:stCondLst>
                            <p:childTnLst>
                              <p:par>
                                <p:cTn id="48" presetID="22" presetClass="entr" presetSubtype="8" fill="hold" grpId="0" nodeType="afterEffect">
                                  <p:stCondLst>
                                    <p:cond delay="0"/>
                                  </p:stCondLst>
                                  <p:iterate>
                                    <p:tmAbs val="0"/>
                                  </p:iterate>
                                  <p:childTnLst>
                                    <p:set>
                                      <p:cBhvr>
                                        <p:cTn id="49" fill="hold"/>
                                        <p:tgtEl>
                                          <p:spTgt spid="3634"/>
                                        </p:tgtEl>
                                        <p:attrNameLst>
                                          <p:attrName>style.visibility</p:attrName>
                                        </p:attrNameLst>
                                      </p:cBhvr>
                                      <p:to>
                                        <p:strVal val="visible"/>
                                      </p:to>
                                    </p:set>
                                    <p:animEffect transition="in" filter="wipe(left)">
                                      <p:cBhvr>
                                        <p:cTn id="50" dur="600"/>
                                        <p:tgtEl>
                                          <p:spTgt spid="3634"/>
                                        </p:tgtEl>
                                      </p:cBhvr>
                                    </p:animEffect>
                                  </p:childTnLst>
                                </p:cTn>
                              </p:par>
                            </p:childTnLst>
                          </p:cTn>
                        </p:par>
                        <p:par>
                          <p:cTn id="51" fill="hold">
                            <p:stCondLst>
                              <p:cond delay="5379"/>
                            </p:stCondLst>
                            <p:childTnLst>
                              <p:par>
                                <p:cTn id="52" presetID="9" presetClass="entr" presetSubtype="16" fill="hold" grpId="0" nodeType="afterEffect">
                                  <p:stCondLst>
                                    <p:cond delay="0"/>
                                  </p:stCondLst>
                                  <p:iterate>
                                    <p:tmAbs val="0"/>
                                  </p:iterate>
                                  <p:childTnLst>
                                    <p:set>
                                      <p:cBhvr>
                                        <p:cTn id="53" fill="hold"/>
                                        <p:tgtEl>
                                          <p:spTgt spid="3640"/>
                                        </p:tgtEl>
                                        <p:attrNameLst>
                                          <p:attrName>style.visibility</p:attrName>
                                        </p:attrNameLst>
                                      </p:cBhvr>
                                      <p:to>
                                        <p:strVal val="visible"/>
                                      </p:to>
                                    </p:set>
                                    <p:animEffect transition="in" filter="dissolve(in)">
                                      <p:cBhvr>
                                        <p:cTn id="54" dur="600"/>
                                        <p:tgtEl>
                                          <p:spTgt spid="3640"/>
                                        </p:tgtEl>
                                      </p:cBhvr>
                                    </p:animEffect>
                                  </p:childTnLst>
                                </p:cTn>
                              </p:par>
                            </p:childTnLst>
                          </p:cTn>
                        </p:par>
                        <p:par>
                          <p:cTn id="55" fill="hold">
                            <p:stCondLst>
                              <p:cond delay="5979"/>
                            </p:stCondLst>
                            <p:childTnLst>
                              <p:par>
                                <p:cTn id="56" presetID="2" presetClass="entr" presetSubtype="1" fill="hold" grpId="0" nodeType="afterEffect">
                                  <p:stCondLst>
                                    <p:cond delay="0"/>
                                  </p:stCondLst>
                                  <p:iterate>
                                    <p:tmAbs val="0"/>
                                  </p:iterate>
                                  <p:childTnLst>
                                    <p:set>
                                      <p:cBhvr>
                                        <p:cTn id="57" fill="hold"/>
                                        <p:tgtEl>
                                          <p:spTgt spid="3639"/>
                                        </p:tgtEl>
                                        <p:attrNameLst>
                                          <p:attrName>style.visibility</p:attrName>
                                        </p:attrNameLst>
                                      </p:cBhvr>
                                      <p:to>
                                        <p:strVal val="visible"/>
                                      </p:to>
                                    </p:set>
                                    <p:anim calcmode="lin" valueType="num">
                                      <p:cBhvr>
                                        <p:cTn id="58" dur="600" fill="hold"/>
                                        <p:tgtEl>
                                          <p:spTgt spid="3639"/>
                                        </p:tgtEl>
                                        <p:attrNameLst>
                                          <p:attrName>ppt_x</p:attrName>
                                        </p:attrNameLst>
                                      </p:cBhvr>
                                      <p:tavLst>
                                        <p:tav tm="0">
                                          <p:val>
                                            <p:strVal val="#ppt_x"/>
                                          </p:val>
                                        </p:tav>
                                        <p:tav tm="100000">
                                          <p:val>
                                            <p:strVal val="#ppt_x"/>
                                          </p:val>
                                        </p:tav>
                                      </p:tavLst>
                                    </p:anim>
                                    <p:anim calcmode="lin" valueType="num">
                                      <p:cBhvr>
                                        <p:cTn id="59" dur="600" fill="hold"/>
                                        <p:tgtEl>
                                          <p:spTgt spid="3639"/>
                                        </p:tgtEl>
                                        <p:attrNameLst>
                                          <p:attrName>ppt_y</p:attrName>
                                        </p:attrNameLst>
                                      </p:cBhvr>
                                      <p:tavLst>
                                        <p:tav tm="0">
                                          <p:val>
                                            <p:strVal val="0-#ppt_h/2"/>
                                          </p:val>
                                        </p:tav>
                                        <p:tav tm="100000">
                                          <p:val>
                                            <p:strVal val="#ppt_y"/>
                                          </p:val>
                                        </p:tav>
                                      </p:tavLst>
                                    </p:anim>
                                  </p:childTnLst>
                                </p:cTn>
                              </p:par>
                            </p:childTnLst>
                          </p:cTn>
                        </p:par>
                        <p:par>
                          <p:cTn id="60" fill="hold">
                            <p:stCondLst>
                              <p:cond delay="6579"/>
                            </p:stCondLst>
                            <p:childTnLst>
                              <p:par>
                                <p:cTn id="61" presetID="22" presetClass="entr" presetSubtype="1" fill="hold" grpId="0" nodeType="afterEffect">
                                  <p:stCondLst>
                                    <p:cond delay="0"/>
                                  </p:stCondLst>
                                  <p:iterate>
                                    <p:tmAbs val="0"/>
                                  </p:iterate>
                                  <p:childTnLst>
                                    <p:set>
                                      <p:cBhvr>
                                        <p:cTn id="62" fill="hold"/>
                                        <p:tgtEl>
                                          <p:spTgt spid="3637"/>
                                        </p:tgtEl>
                                        <p:attrNameLst>
                                          <p:attrName>style.visibility</p:attrName>
                                        </p:attrNameLst>
                                      </p:cBhvr>
                                      <p:to>
                                        <p:strVal val="visible"/>
                                      </p:to>
                                    </p:set>
                                    <p:animEffect transition="in" filter="wipe(up)">
                                      <p:cBhvr>
                                        <p:cTn id="63" dur="600"/>
                                        <p:tgtEl>
                                          <p:spTgt spid="3637"/>
                                        </p:tgtEl>
                                      </p:cBhvr>
                                    </p:animEffect>
                                  </p:childTnLst>
                                </p:cTn>
                              </p:par>
                            </p:childTnLst>
                          </p:cTn>
                        </p:par>
                        <p:par>
                          <p:cTn id="64" fill="hold">
                            <p:stCondLst>
                              <p:cond delay="7179"/>
                            </p:stCondLst>
                            <p:childTnLst>
                              <p:par>
                                <p:cTn id="65" presetID="2" presetClass="entr" presetSubtype="1" fill="hold" grpId="0" nodeType="afterEffect">
                                  <p:stCondLst>
                                    <p:cond delay="0"/>
                                  </p:stCondLst>
                                  <p:iterate>
                                    <p:tmAbs val="0"/>
                                  </p:iterate>
                                  <p:childTnLst>
                                    <p:set>
                                      <p:cBhvr>
                                        <p:cTn id="66" fill="hold"/>
                                        <p:tgtEl>
                                          <p:spTgt spid="3646"/>
                                        </p:tgtEl>
                                        <p:attrNameLst>
                                          <p:attrName>style.visibility</p:attrName>
                                        </p:attrNameLst>
                                      </p:cBhvr>
                                      <p:to>
                                        <p:strVal val="visible"/>
                                      </p:to>
                                    </p:set>
                                    <p:anim calcmode="lin" valueType="num">
                                      <p:cBhvr>
                                        <p:cTn id="67" dur="80" fill="hold"/>
                                        <p:tgtEl>
                                          <p:spTgt spid="3646"/>
                                        </p:tgtEl>
                                        <p:attrNameLst>
                                          <p:attrName>ppt_x</p:attrName>
                                        </p:attrNameLst>
                                      </p:cBhvr>
                                      <p:tavLst>
                                        <p:tav tm="0">
                                          <p:val>
                                            <p:strVal val="#ppt_x"/>
                                          </p:val>
                                        </p:tav>
                                        <p:tav tm="100000">
                                          <p:val>
                                            <p:strVal val="#ppt_x"/>
                                          </p:val>
                                        </p:tav>
                                      </p:tavLst>
                                    </p:anim>
                                    <p:anim calcmode="lin" valueType="num">
                                      <p:cBhvr>
                                        <p:cTn id="68" dur="80" fill="hold"/>
                                        <p:tgtEl>
                                          <p:spTgt spid="3646"/>
                                        </p:tgtEl>
                                        <p:attrNameLst>
                                          <p:attrName>ppt_y</p:attrName>
                                        </p:attrNameLst>
                                      </p:cBhvr>
                                      <p:tavLst>
                                        <p:tav tm="0">
                                          <p:val>
                                            <p:strVal val="0-#ppt_h/2"/>
                                          </p:val>
                                        </p:tav>
                                        <p:tav tm="100000">
                                          <p:val>
                                            <p:strVal val="#ppt_y"/>
                                          </p:val>
                                        </p:tav>
                                      </p:tavLst>
                                    </p:anim>
                                  </p:childTnLst>
                                </p:cTn>
                              </p:par>
                            </p:childTnLst>
                          </p:cTn>
                        </p:par>
                        <p:par>
                          <p:cTn id="69" fill="hold">
                            <p:stCondLst>
                              <p:cond delay="7259"/>
                            </p:stCondLst>
                            <p:childTnLst>
                              <p:par>
                                <p:cTn id="70" presetID="2" presetClass="entr" presetSubtype="8" fill="hold" grpId="0" nodeType="afterEffect">
                                  <p:stCondLst>
                                    <p:cond delay="0"/>
                                  </p:stCondLst>
                                  <p:iterate>
                                    <p:tmAbs val="0"/>
                                  </p:iterate>
                                  <p:childTnLst>
                                    <p:set>
                                      <p:cBhvr>
                                        <p:cTn id="71" fill="hold"/>
                                        <p:tgtEl>
                                          <p:spTgt spid="3649"/>
                                        </p:tgtEl>
                                        <p:attrNameLst>
                                          <p:attrName>style.visibility</p:attrName>
                                        </p:attrNameLst>
                                      </p:cBhvr>
                                      <p:to>
                                        <p:strVal val="visible"/>
                                      </p:to>
                                    </p:set>
                                    <p:anim calcmode="lin" valueType="num">
                                      <p:cBhvr>
                                        <p:cTn id="72" dur="600" fill="hold"/>
                                        <p:tgtEl>
                                          <p:spTgt spid="3649"/>
                                        </p:tgtEl>
                                        <p:attrNameLst>
                                          <p:attrName>ppt_x</p:attrName>
                                        </p:attrNameLst>
                                      </p:cBhvr>
                                      <p:tavLst>
                                        <p:tav tm="0">
                                          <p:val>
                                            <p:strVal val="0-#ppt_w/2"/>
                                          </p:val>
                                        </p:tav>
                                        <p:tav tm="100000">
                                          <p:val>
                                            <p:strVal val="#ppt_x"/>
                                          </p:val>
                                        </p:tav>
                                      </p:tavLst>
                                    </p:anim>
                                    <p:anim calcmode="lin" valueType="num">
                                      <p:cBhvr>
                                        <p:cTn id="73" dur="600" fill="hold"/>
                                        <p:tgtEl>
                                          <p:spTgt spid="3649"/>
                                        </p:tgtEl>
                                        <p:attrNameLst>
                                          <p:attrName>ppt_y</p:attrName>
                                        </p:attrNameLst>
                                      </p:cBhvr>
                                      <p:tavLst>
                                        <p:tav tm="0">
                                          <p:val>
                                            <p:strVal val="#ppt_y"/>
                                          </p:val>
                                        </p:tav>
                                        <p:tav tm="100000">
                                          <p:val>
                                            <p:strVal val="#ppt_y"/>
                                          </p:val>
                                        </p:tav>
                                      </p:tavLst>
                                    </p:anim>
                                  </p:childTnLst>
                                </p:cTn>
                              </p:par>
                            </p:childTnLst>
                          </p:cTn>
                        </p:par>
                        <p:par>
                          <p:cTn id="74" fill="hold">
                            <p:stCondLst>
                              <p:cond delay="7859"/>
                            </p:stCondLst>
                            <p:childTnLst>
                              <p:par>
                                <p:cTn id="75" presetID="2" presetClass="entr" presetSubtype="8" fill="hold" grpId="0" nodeType="afterEffect">
                                  <p:stCondLst>
                                    <p:cond delay="0"/>
                                  </p:stCondLst>
                                  <p:iterate>
                                    <p:tmAbs val="0"/>
                                  </p:iterate>
                                  <p:childTnLst>
                                    <p:set>
                                      <p:cBhvr>
                                        <p:cTn id="76" fill="hold"/>
                                        <p:tgtEl>
                                          <p:spTgt spid="3650"/>
                                        </p:tgtEl>
                                        <p:attrNameLst>
                                          <p:attrName>style.visibility</p:attrName>
                                        </p:attrNameLst>
                                      </p:cBhvr>
                                      <p:to>
                                        <p:strVal val="visible"/>
                                      </p:to>
                                    </p:set>
                                    <p:anim calcmode="lin" valueType="num">
                                      <p:cBhvr>
                                        <p:cTn id="77" dur="499" fill="hold"/>
                                        <p:tgtEl>
                                          <p:spTgt spid="3650"/>
                                        </p:tgtEl>
                                        <p:attrNameLst>
                                          <p:attrName>ppt_x</p:attrName>
                                        </p:attrNameLst>
                                      </p:cBhvr>
                                      <p:tavLst>
                                        <p:tav tm="0">
                                          <p:val>
                                            <p:strVal val="0-#ppt_w/2"/>
                                          </p:val>
                                        </p:tav>
                                        <p:tav tm="100000">
                                          <p:val>
                                            <p:strVal val="#ppt_x"/>
                                          </p:val>
                                        </p:tav>
                                      </p:tavLst>
                                    </p:anim>
                                    <p:anim calcmode="lin" valueType="num">
                                      <p:cBhvr>
                                        <p:cTn id="78" dur="499" fill="hold"/>
                                        <p:tgtEl>
                                          <p:spTgt spid="3650"/>
                                        </p:tgtEl>
                                        <p:attrNameLst>
                                          <p:attrName>ppt_y</p:attrName>
                                        </p:attrNameLst>
                                      </p:cBhvr>
                                      <p:tavLst>
                                        <p:tav tm="0">
                                          <p:val>
                                            <p:strVal val="#ppt_y"/>
                                          </p:val>
                                        </p:tav>
                                        <p:tav tm="100000">
                                          <p:val>
                                            <p:strVal val="#ppt_y"/>
                                          </p:val>
                                        </p:tav>
                                      </p:tavLst>
                                    </p:anim>
                                  </p:childTnLst>
                                </p:cTn>
                              </p:par>
                            </p:childTnLst>
                          </p:cTn>
                        </p:par>
                        <p:par>
                          <p:cTn id="79" fill="hold">
                            <p:stCondLst>
                              <p:cond delay="8358"/>
                            </p:stCondLst>
                            <p:childTnLst>
                              <p:par>
                                <p:cTn id="80" presetID="22" presetClass="entr" presetSubtype="8" fill="hold" grpId="0" nodeType="afterEffect">
                                  <p:stCondLst>
                                    <p:cond delay="0"/>
                                  </p:stCondLst>
                                  <p:iterate>
                                    <p:tmAbs val="0"/>
                                  </p:iterate>
                                  <p:childTnLst>
                                    <p:set>
                                      <p:cBhvr>
                                        <p:cTn id="81" fill="hold"/>
                                        <p:tgtEl>
                                          <p:spTgt spid="3633"/>
                                        </p:tgtEl>
                                        <p:attrNameLst>
                                          <p:attrName>style.visibility</p:attrName>
                                        </p:attrNameLst>
                                      </p:cBhvr>
                                      <p:to>
                                        <p:strVal val="visible"/>
                                      </p:to>
                                    </p:set>
                                    <p:animEffect transition="in" filter="wipe(left)">
                                      <p:cBhvr>
                                        <p:cTn id="82" dur="600"/>
                                        <p:tgtEl>
                                          <p:spTgt spid="36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0" grpId="0" animBg="1" advAuto="0"/>
      <p:bldP spid="3631" grpId="0" animBg="1" advAuto="0"/>
      <p:bldP spid="3632" grpId="0" animBg="1" advAuto="0"/>
      <p:bldP spid="3633" grpId="0" animBg="1" advAuto="0"/>
      <p:bldP spid="3634" grpId="0" animBg="1" advAuto="0"/>
      <p:bldP spid="3635" grpId="0" animBg="1" advAuto="0"/>
      <p:bldP spid="3636" grpId="0" animBg="1" advAuto="0"/>
      <p:bldP spid="3637" grpId="0" animBg="1" advAuto="0"/>
      <p:bldP spid="3638" grpId="0" animBg="1" advAuto="0"/>
      <p:bldP spid="3639" grpId="0" animBg="1" advAuto="0"/>
      <p:bldP spid="3640" grpId="0" animBg="1" advAuto="0"/>
      <p:bldP spid="3643" grpId="0" animBg="1" advAuto="0"/>
      <p:bldP spid="3646" grpId="0" animBg="1" advAuto="0"/>
      <p:bldP spid="3647" grpId="0" animBg="1" advAuto="0"/>
      <p:bldP spid="3648" grpId="0" animBg="1" advAuto="0"/>
      <p:bldP spid="3649" grpId="0" animBg="1" advAuto="0"/>
      <p:bldP spid="3650"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628568" y="1271886"/>
            <a:ext cx="1586388" cy="877104"/>
            <a:chOff x="1497743" y="3716707"/>
            <a:chExt cx="2115184" cy="1169776"/>
          </a:xfrm>
        </p:grpSpPr>
        <p:sp>
          <p:nvSpPr>
            <p:cNvPr id="13" name="TextBox 12"/>
            <p:cNvSpPr txBox="1"/>
            <p:nvPr/>
          </p:nvSpPr>
          <p:spPr>
            <a:xfrm>
              <a:off x="1497743" y="4024484"/>
              <a:ext cx="2115184" cy="861999"/>
            </a:xfrm>
            <a:prstGeom prst="rect">
              <a:avLst/>
            </a:prstGeom>
            <a:noFill/>
          </p:spPr>
          <p:txBody>
            <a:bodyPr wrap="square" rtlCol="0">
              <a:spAutoFit/>
            </a:bodyPr>
            <a:lstStyle/>
            <a:p>
              <a:pPr algn="ctr"/>
              <a:r>
                <a:rPr lang="en-US" sz="900">
                  <a:solidFill>
                    <a:schemeClr val="bg2">
                      <a:lumMod val="65000"/>
                    </a:schemeClr>
                  </a:solidFill>
                  <a:ea typeface="Lato Light" charset="0"/>
                  <a:cs typeface="Lato Light" charset="0"/>
                </a:rPr>
                <a:t>entrepreneurial activities differ substantially depending on the type of</a:t>
              </a:r>
              <a:endParaRPr lang="en-US" sz="900" dirty="0">
                <a:solidFill>
                  <a:schemeClr val="bg2">
                    <a:lumMod val="65000"/>
                  </a:schemeClr>
                </a:solidFill>
                <a:ea typeface="Lato Light" charset="0"/>
                <a:cs typeface="Lato Light" charset="0"/>
              </a:endParaRPr>
            </a:p>
          </p:txBody>
        </p:sp>
        <p:sp>
          <p:nvSpPr>
            <p:cNvPr id="14" name="Rectangle 13"/>
            <p:cNvSpPr/>
            <p:nvPr/>
          </p:nvSpPr>
          <p:spPr>
            <a:xfrm>
              <a:off x="1694364" y="3716707"/>
              <a:ext cx="1272143" cy="338643"/>
            </a:xfrm>
            <a:prstGeom prst="rect">
              <a:avLst/>
            </a:prstGeom>
          </p:spPr>
          <p:txBody>
            <a:bodyPr wrap="none">
              <a:spAutoFit/>
            </a:bodyPr>
            <a:lstStyle/>
            <a:p>
              <a:r>
                <a:rPr lang="zh-CN" altLang="en-US" sz="1050" b="1" spc="450" dirty="0">
                  <a:solidFill>
                    <a:schemeClr val="accent1"/>
                  </a:solidFill>
                  <a:ea typeface="Montserrat" charset="0"/>
                  <a:cs typeface="Montserrat" charset="0"/>
                </a:rPr>
                <a:t>添加标题</a:t>
              </a:r>
              <a:endParaRPr lang="en-US" sz="1050" b="1" spc="450" dirty="0">
                <a:solidFill>
                  <a:schemeClr val="accent1"/>
                </a:solidFill>
                <a:ea typeface="Montserrat" charset="0"/>
                <a:cs typeface="Montserrat" charset="0"/>
              </a:endParaRPr>
            </a:p>
          </p:txBody>
        </p:sp>
      </p:grpSp>
      <p:grpSp>
        <p:nvGrpSpPr>
          <p:cNvPr id="15" name="Group 14"/>
          <p:cNvGrpSpPr/>
          <p:nvPr/>
        </p:nvGrpSpPr>
        <p:grpSpPr>
          <a:xfrm>
            <a:off x="3210479" y="591996"/>
            <a:ext cx="540000" cy="539859"/>
            <a:chOff x="2273624" y="2877185"/>
            <a:chExt cx="720000" cy="720000"/>
          </a:xfrm>
        </p:grpSpPr>
        <p:sp>
          <p:nvSpPr>
            <p:cNvPr id="18" name="Freeform 102"/>
            <p:cNvSpPr>
              <a:spLocks noChangeAspect="1" noEditPoints="1"/>
            </p:cNvSpPr>
            <p:nvPr/>
          </p:nvSpPr>
          <p:spPr bwMode="auto">
            <a:xfrm>
              <a:off x="2273624" y="2877185"/>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headEnd/>
              <a:tailEnd/>
            </a:ln>
            <a:extLst/>
          </p:spPr>
          <p:txBody>
            <a:bodyPr vert="horz" wrap="square" lIns="68562" tIns="34281" rIns="68562" bIns="34281" numCol="1" anchor="t" anchorCtr="0" compatLnSpc="1">
              <a:prstTxWarp prst="textNoShape">
                <a:avLst/>
              </a:prstTxWarp>
            </a:bodyPr>
            <a:lstStyle/>
            <a:p>
              <a:endParaRPr lang="en-US" sz="1350"/>
            </a:p>
          </p:txBody>
        </p:sp>
        <p:sp>
          <p:nvSpPr>
            <p:cNvPr id="19" name="Freeform 127"/>
            <p:cNvSpPr>
              <a:spLocks noEditPoints="1"/>
            </p:cNvSpPr>
            <p:nvPr/>
          </p:nvSpPr>
          <p:spPr bwMode="auto">
            <a:xfrm>
              <a:off x="2488837" y="3050253"/>
              <a:ext cx="289573" cy="386534"/>
            </a:xfrm>
            <a:custGeom>
              <a:avLst/>
              <a:gdLst>
                <a:gd name="T0" fmla="*/ 40 w 192"/>
                <a:gd name="T1" fmla="*/ 256 h 256"/>
                <a:gd name="T2" fmla="*/ 80 w 192"/>
                <a:gd name="T3" fmla="*/ 216 h 256"/>
                <a:gd name="T4" fmla="*/ 80 w 192"/>
                <a:gd name="T5" fmla="*/ 102 h 256"/>
                <a:gd name="T6" fmla="*/ 176 w 192"/>
                <a:gd name="T7" fmla="*/ 82 h 256"/>
                <a:gd name="T8" fmla="*/ 176 w 192"/>
                <a:gd name="T9" fmla="*/ 160 h 256"/>
                <a:gd name="T10" fmla="*/ 152 w 192"/>
                <a:gd name="T11" fmla="*/ 152 h 256"/>
                <a:gd name="T12" fmla="*/ 112 w 192"/>
                <a:gd name="T13" fmla="*/ 192 h 256"/>
                <a:gd name="T14" fmla="*/ 152 w 192"/>
                <a:gd name="T15" fmla="*/ 232 h 256"/>
                <a:gd name="T16" fmla="*/ 192 w 192"/>
                <a:gd name="T17" fmla="*/ 192 h 256"/>
                <a:gd name="T18" fmla="*/ 192 w 192"/>
                <a:gd name="T19" fmla="*/ 72 h 256"/>
                <a:gd name="T20" fmla="*/ 192 w 192"/>
                <a:gd name="T21" fmla="*/ 72 h 256"/>
                <a:gd name="T22" fmla="*/ 192 w 192"/>
                <a:gd name="T23" fmla="*/ 8 h 256"/>
                <a:gd name="T24" fmla="*/ 189 w 192"/>
                <a:gd name="T25" fmla="*/ 2 h 256"/>
                <a:gd name="T26" fmla="*/ 182 w 192"/>
                <a:gd name="T27" fmla="*/ 0 h 256"/>
                <a:gd name="T28" fmla="*/ 70 w 192"/>
                <a:gd name="T29" fmla="*/ 24 h 256"/>
                <a:gd name="T30" fmla="*/ 64 w 192"/>
                <a:gd name="T31" fmla="*/ 32 h 256"/>
                <a:gd name="T32" fmla="*/ 64 w 192"/>
                <a:gd name="T33" fmla="*/ 96 h 256"/>
                <a:gd name="T34" fmla="*/ 64 w 192"/>
                <a:gd name="T35" fmla="*/ 96 h 256"/>
                <a:gd name="T36" fmla="*/ 64 w 192"/>
                <a:gd name="T37" fmla="*/ 184 h 256"/>
                <a:gd name="T38" fmla="*/ 40 w 192"/>
                <a:gd name="T39" fmla="*/ 176 h 256"/>
                <a:gd name="T40" fmla="*/ 0 w 192"/>
                <a:gd name="T41" fmla="*/ 216 h 256"/>
                <a:gd name="T42" fmla="*/ 40 w 192"/>
                <a:gd name="T43" fmla="*/ 256 h 256"/>
                <a:gd name="T44" fmla="*/ 152 w 192"/>
                <a:gd name="T45" fmla="*/ 216 h 256"/>
                <a:gd name="T46" fmla="*/ 128 w 192"/>
                <a:gd name="T47" fmla="*/ 192 h 256"/>
                <a:gd name="T48" fmla="*/ 152 w 192"/>
                <a:gd name="T49" fmla="*/ 168 h 256"/>
                <a:gd name="T50" fmla="*/ 176 w 192"/>
                <a:gd name="T51" fmla="*/ 192 h 256"/>
                <a:gd name="T52" fmla="*/ 152 w 192"/>
                <a:gd name="T53" fmla="*/ 216 h 256"/>
                <a:gd name="T54" fmla="*/ 176 w 192"/>
                <a:gd name="T55" fmla="*/ 18 h 256"/>
                <a:gd name="T56" fmla="*/ 176 w 192"/>
                <a:gd name="T57" fmla="*/ 66 h 256"/>
                <a:gd name="T58" fmla="*/ 80 w 192"/>
                <a:gd name="T59" fmla="*/ 86 h 256"/>
                <a:gd name="T60" fmla="*/ 80 w 192"/>
                <a:gd name="T61" fmla="*/ 38 h 256"/>
                <a:gd name="T62" fmla="*/ 176 w 192"/>
                <a:gd name="T63" fmla="*/ 18 h 256"/>
                <a:gd name="T64" fmla="*/ 40 w 192"/>
                <a:gd name="T65" fmla="*/ 192 h 256"/>
                <a:gd name="T66" fmla="*/ 64 w 192"/>
                <a:gd name="T67" fmla="*/ 216 h 256"/>
                <a:gd name="T68" fmla="*/ 40 w 192"/>
                <a:gd name="T69" fmla="*/ 240 h 256"/>
                <a:gd name="T70" fmla="*/ 16 w 192"/>
                <a:gd name="T71" fmla="*/ 216 h 256"/>
                <a:gd name="T72" fmla="*/ 40 w 192"/>
                <a:gd name="T7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256">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accent1"/>
            </a:solidFill>
            <a:ln>
              <a:noFill/>
            </a:ln>
            <a:extLst/>
          </p:spPr>
          <p:txBody>
            <a:bodyPr vert="horz" wrap="square" lIns="68562" tIns="34281" rIns="68562" bIns="34281" numCol="1" anchor="t" anchorCtr="0" compatLnSpc="1">
              <a:prstTxWarp prst="textNoShape">
                <a:avLst/>
              </a:prstTxWarp>
            </a:bodyPr>
            <a:lstStyle/>
            <a:p>
              <a:endParaRPr lang="en-US" sz="1350"/>
            </a:p>
          </p:txBody>
        </p:sp>
      </p:grpSp>
      <p:grpSp>
        <p:nvGrpSpPr>
          <p:cNvPr id="20" name="Group 19"/>
          <p:cNvGrpSpPr/>
          <p:nvPr/>
        </p:nvGrpSpPr>
        <p:grpSpPr>
          <a:xfrm>
            <a:off x="341807" y="3169934"/>
            <a:ext cx="1586388" cy="1556994"/>
            <a:chOff x="1482035" y="4112046"/>
            <a:chExt cx="2115184" cy="2076533"/>
          </a:xfrm>
        </p:grpSpPr>
        <p:sp>
          <p:nvSpPr>
            <p:cNvPr id="21" name="Freeform 102"/>
            <p:cNvSpPr>
              <a:spLocks noChangeAspect="1" noEditPoints="1"/>
            </p:cNvSpPr>
            <p:nvPr/>
          </p:nvSpPr>
          <p:spPr bwMode="auto">
            <a:xfrm>
              <a:off x="2046887" y="4112046"/>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headEnd/>
              <a:tailEnd/>
            </a:ln>
            <a:extLst/>
          </p:spPr>
          <p:txBody>
            <a:bodyPr vert="horz" wrap="square" lIns="68562" tIns="34281" rIns="68562" bIns="34281" numCol="1" anchor="t" anchorCtr="0" compatLnSpc="1">
              <a:prstTxWarp prst="textNoShape">
                <a:avLst/>
              </a:prstTxWarp>
            </a:bodyPr>
            <a:lstStyle/>
            <a:p>
              <a:endParaRPr lang="en-US" sz="1350"/>
            </a:p>
          </p:txBody>
        </p:sp>
        <p:grpSp>
          <p:nvGrpSpPr>
            <p:cNvPr id="22" name="Group 21"/>
            <p:cNvGrpSpPr/>
            <p:nvPr/>
          </p:nvGrpSpPr>
          <p:grpSpPr>
            <a:xfrm>
              <a:off x="1482035" y="5018803"/>
              <a:ext cx="2115184" cy="1169776"/>
              <a:chOff x="1497743" y="3716707"/>
              <a:chExt cx="2115184" cy="1169776"/>
            </a:xfrm>
          </p:grpSpPr>
          <p:sp>
            <p:nvSpPr>
              <p:cNvPr id="28" name="TextBox 27"/>
              <p:cNvSpPr txBox="1"/>
              <p:nvPr/>
            </p:nvSpPr>
            <p:spPr>
              <a:xfrm>
                <a:off x="1497743" y="4024484"/>
                <a:ext cx="2115184" cy="861999"/>
              </a:xfrm>
              <a:prstGeom prst="rect">
                <a:avLst/>
              </a:prstGeom>
              <a:noFill/>
            </p:spPr>
            <p:txBody>
              <a:bodyPr wrap="square" rtlCol="0">
                <a:spAutoFit/>
              </a:bodyPr>
              <a:lstStyle/>
              <a:p>
                <a:pPr algn="ctr"/>
                <a:r>
                  <a:rPr lang="en-US" sz="900">
                    <a:solidFill>
                      <a:schemeClr val="bg2">
                        <a:lumMod val="65000"/>
                      </a:schemeClr>
                    </a:solidFill>
                    <a:ea typeface="Lato Light" charset="0"/>
                    <a:cs typeface="Lato Light" charset="0"/>
                  </a:rPr>
                  <a:t>entrepreneurial activities differ substantially depending on the type of</a:t>
                </a:r>
                <a:endParaRPr lang="en-US" sz="900" dirty="0">
                  <a:solidFill>
                    <a:schemeClr val="bg2">
                      <a:lumMod val="65000"/>
                    </a:schemeClr>
                  </a:solidFill>
                  <a:ea typeface="Lato Light" charset="0"/>
                  <a:cs typeface="Lato Light" charset="0"/>
                </a:endParaRPr>
              </a:p>
            </p:txBody>
          </p:sp>
          <p:sp>
            <p:nvSpPr>
              <p:cNvPr id="29" name="Rectangle 28"/>
              <p:cNvSpPr/>
              <p:nvPr/>
            </p:nvSpPr>
            <p:spPr>
              <a:xfrm>
                <a:off x="1694364" y="3716707"/>
                <a:ext cx="1272143" cy="338643"/>
              </a:xfrm>
              <a:prstGeom prst="rect">
                <a:avLst/>
              </a:prstGeom>
            </p:spPr>
            <p:txBody>
              <a:bodyPr wrap="none">
                <a:spAutoFit/>
              </a:bodyPr>
              <a:lstStyle/>
              <a:p>
                <a:r>
                  <a:rPr lang="zh-CN" altLang="en-US" sz="1050" b="1" spc="450" dirty="0">
                    <a:solidFill>
                      <a:schemeClr val="accent1"/>
                    </a:solidFill>
                    <a:ea typeface="Montserrat" charset="0"/>
                    <a:cs typeface="Montserrat" charset="0"/>
                  </a:rPr>
                  <a:t>添加标题</a:t>
                </a:r>
                <a:endParaRPr lang="en-US" sz="1050" b="1" spc="450" dirty="0">
                  <a:solidFill>
                    <a:schemeClr val="accent1"/>
                  </a:solidFill>
                  <a:ea typeface="Montserrat" charset="0"/>
                  <a:cs typeface="Montserrat" charset="0"/>
                </a:endParaRPr>
              </a:p>
            </p:txBody>
          </p:sp>
        </p:grpSp>
        <p:grpSp>
          <p:nvGrpSpPr>
            <p:cNvPr id="23" name="Group 22"/>
            <p:cNvGrpSpPr/>
            <p:nvPr/>
          </p:nvGrpSpPr>
          <p:grpSpPr>
            <a:xfrm>
              <a:off x="2213620" y="4278779"/>
              <a:ext cx="386534" cy="386534"/>
              <a:chOff x="5494418" y="5479932"/>
              <a:chExt cx="386534" cy="386534"/>
            </a:xfrm>
            <a:solidFill>
              <a:schemeClr val="accent1"/>
            </a:solidFill>
          </p:grpSpPr>
          <p:sp>
            <p:nvSpPr>
              <p:cNvPr id="24" name="Freeform 185"/>
              <p:cNvSpPr>
                <a:spLocks noEditPoints="1"/>
              </p:cNvSpPr>
              <p:nvPr/>
            </p:nvSpPr>
            <p:spPr bwMode="auto">
              <a:xfrm>
                <a:off x="5494418" y="5479932"/>
                <a:ext cx="169027" cy="169027"/>
              </a:xfrm>
              <a:custGeom>
                <a:avLst/>
                <a:gdLst>
                  <a:gd name="T0" fmla="*/ 8 w 112"/>
                  <a:gd name="T1" fmla="*/ 112 h 112"/>
                  <a:gd name="T2" fmla="*/ 104 w 112"/>
                  <a:gd name="T3" fmla="*/ 112 h 112"/>
                  <a:gd name="T4" fmla="*/ 112 w 112"/>
                  <a:gd name="T5" fmla="*/ 104 h 112"/>
                  <a:gd name="T6" fmla="*/ 112 w 112"/>
                  <a:gd name="T7" fmla="*/ 8 h 112"/>
                  <a:gd name="T8" fmla="*/ 104 w 112"/>
                  <a:gd name="T9" fmla="*/ 0 h 112"/>
                  <a:gd name="T10" fmla="*/ 8 w 112"/>
                  <a:gd name="T11" fmla="*/ 0 h 112"/>
                  <a:gd name="T12" fmla="*/ 0 w 112"/>
                  <a:gd name="T13" fmla="*/ 8 h 112"/>
                  <a:gd name="T14" fmla="*/ 0 w 112"/>
                  <a:gd name="T15" fmla="*/ 104 h 112"/>
                  <a:gd name="T16" fmla="*/ 8 w 112"/>
                  <a:gd name="T17" fmla="*/ 112 h 112"/>
                  <a:gd name="T18" fmla="*/ 16 w 112"/>
                  <a:gd name="T19" fmla="*/ 16 h 112"/>
                  <a:gd name="T20" fmla="*/ 96 w 112"/>
                  <a:gd name="T21" fmla="*/ 16 h 112"/>
                  <a:gd name="T22" fmla="*/ 96 w 112"/>
                  <a:gd name="T23" fmla="*/ 96 h 112"/>
                  <a:gd name="T24" fmla="*/ 16 w 112"/>
                  <a:gd name="T25" fmla="*/ 96 h 112"/>
                  <a:gd name="T26" fmla="*/ 16 w 112"/>
                  <a:gd name="T27" fmla="*/ 1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25" name="Freeform 186"/>
              <p:cNvSpPr>
                <a:spLocks noEditPoints="1"/>
              </p:cNvSpPr>
              <p:nvPr/>
            </p:nvSpPr>
            <p:spPr bwMode="auto">
              <a:xfrm>
                <a:off x="5711925" y="5479932"/>
                <a:ext cx="169027" cy="169027"/>
              </a:xfrm>
              <a:custGeom>
                <a:avLst/>
                <a:gdLst>
                  <a:gd name="T0" fmla="*/ 112 w 112"/>
                  <a:gd name="T1" fmla="*/ 8 h 112"/>
                  <a:gd name="T2" fmla="*/ 104 w 112"/>
                  <a:gd name="T3" fmla="*/ 0 h 112"/>
                  <a:gd name="T4" fmla="*/ 8 w 112"/>
                  <a:gd name="T5" fmla="*/ 0 h 112"/>
                  <a:gd name="T6" fmla="*/ 0 w 112"/>
                  <a:gd name="T7" fmla="*/ 8 h 112"/>
                  <a:gd name="T8" fmla="*/ 0 w 112"/>
                  <a:gd name="T9" fmla="*/ 104 h 112"/>
                  <a:gd name="T10" fmla="*/ 8 w 112"/>
                  <a:gd name="T11" fmla="*/ 112 h 112"/>
                  <a:gd name="T12" fmla="*/ 104 w 112"/>
                  <a:gd name="T13" fmla="*/ 112 h 112"/>
                  <a:gd name="T14" fmla="*/ 112 w 112"/>
                  <a:gd name="T15" fmla="*/ 104 h 112"/>
                  <a:gd name="T16" fmla="*/ 112 w 112"/>
                  <a:gd name="T17" fmla="*/ 8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26" name="Freeform 187"/>
              <p:cNvSpPr>
                <a:spLocks noEditPoints="1"/>
              </p:cNvSpPr>
              <p:nvPr/>
            </p:nvSpPr>
            <p:spPr bwMode="auto">
              <a:xfrm>
                <a:off x="5494418" y="5690888"/>
                <a:ext cx="175578" cy="175578"/>
              </a:xfrm>
              <a:custGeom>
                <a:avLst/>
                <a:gdLst>
                  <a:gd name="T0" fmla="*/ 8 w 116"/>
                  <a:gd name="T1" fmla="*/ 116 h 116"/>
                  <a:gd name="T2" fmla="*/ 108 w 116"/>
                  <a:gd name="T3" fmla="*/ 116 h 116"/>
                  <a:gd name="T4" fmla="*/ 116 w 116"/>
                  <a:gd name="T5" fmla="*/ 108 h 116"/>
                  <a:gd name="T6" fmla="*/ 116 w 116"/>
                  <a:gd name="T7" fmla="*/ 8 h 116"/>
                  <a:gd name="T8" fmla="*/ 108 w 116"/>
                  <a:gd name="T9" fmla="*/ 0 h 116"/>
                  <a:gd name="T10" fmla="*/ 8 w 116"/>
                  <a:gd name="T11" fmla="*/ 0 h 116"/>
                  <a:gd name="T12" fmla="*/ 0 w 116"/>
                  <a:gd name="T13" fmla="*/ 8 h 116"/>
                  <a:gd name="T14" fmla="*/ 0 w 116"/>
                  <a:gd name="T15" fmla="*/ 108 h 116"/>
                  <a:gd name="T16" fmla="*/ 8 w 116"/>
                  <a:gd name="T17" fmla="*/ 116 h 116"/>
                  <a:gd name="T18" fmla="*/ 16 w 116"/>
                  <a:gd name="T19" fmla="*/ 16 h 116"/>
                  <a:gd name="T20" fmla="*/ 100 w 116"/>
                  <a:gd name="T21" fmla="*/ 16 h 116"/>
                  <a:gd name="T22" fmla="*/ 100 w 116"/>
                  <a:gd name="T23" fmla="*/ 100 h 116"/>
                  <a:gd name="T24" fmla="*/ 16 w 116"/>
                  <a:gd name="T25" fmla="*/ 100 h 116"/>
                  <a:gd name="T26" fmla="*/ 16 w 116"/>
                  <a:gd name="T27" fmla="*/ 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27" name="Freeform 188"/>
              <p:cNvSpPr>
                <a:spLocks noEditPoints="1"/>
              </p:cNvSpPr>
              <p:nvPr/>
            </p:nvSpPr>
            <p:spPr bwMode="auto">
              <a:xfrm>
                <a:off x="5711925" y="5697439"/>
                <a:ext cx="169027" cy="169027"/>
              </a:xfrm>
              <a:custGeom>
                <a:avLst/>
                <a:gdLst>
                  <a:gd name="T0" fmla="*/ 104 w 112"/>
                  <a:gd name="T1" fmla="*/ 0 h 112"/>
                  <a:gd name="T2" fmla="*/ 8 w 112"/>
                  <a:gd name="T3" fmla="*/ 0 h 112"/>
                  <a:gd name="T4" fmla="*/ 0 w 112"/>
                  <a:gd name="T5" fmla="*/ 8 h 112"/>
                  <a:gd name="T6" fmla="*/ 0 w 112"/>
                  <a:gd name="T7" fmla="*/ 104 h 112"/>
                  <a:gd name="T8" fmla="*/ 8 w 112"/>
                  <a:gd name="T9" fmla="*/ 112 h 112"/>
                  <a:gd name="T10" fmla="*/ 104 w 112"/>
                  <a:gd name="T11" fmla="*/ 112 h 112"/>
                  <a:gd name="T12" fmla="*/ 112 w 112"/>
                  <a:gd name="T13" fmla="*/ 104 h 112"/>
                  <a:gd name="T14" fmla="*/ 112 w 112"/>
                  <a:gd name="T15" fmla="*/ 8 h 112"/>
                  <a:gd name="T16" fmla="*/ 104 w 112"/>
                  <a:gd name="T17" fmla="*/ 0 h 112"/>
                  <a:gd name="T18" fmla="*/ 96 w 112"/>
                  <a:gd name="T19" fmla="*/ 96 h 112"/>
                  <a:gd name="T20" fmla="*/ 16 w 112"/>
                  <a:gd name="T21" fmla="*/ 96 h 112"/>
                  <a:gd name="T22" fmla="*/ 16 w 112"/>
                  <a:gd name="T23" fmla="*/ 16 h 112"/>
                  <a:gd name="T24" fmla="*/ 96 w 112"/>
                  <a:gd name="T25" fmla="*/ 16 h 112"/>
                  <a:gd name="T26" fmla="*/ 96 w 112"/>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grpSp>
      </p:grpSp>
      <p:grpSp>
        <p:nvGrpSpPr>
          <p:cNvPr id="30" name="Group 29"/>
          <p:cNvGrpSpPr/>
          <p:nvPr/>
        </p:nvGrpSpPr>
        <p:grpSpPr>
          <a:xfrm>
            <a:off x="7286124" y="574245"/>
            <a:ext cx="1586388" cy="1556994"/>
            <a:chOff x="8461507" y="2014123"/>
            <a:chExt cx="2115184" cy="2076533"/>
          </a:xfrm>
        </p:grpSpPr>
        <p:sp>
          <p:nvSpPr>
            <p:cNvPr id="31" name="Freeform 102"/>
            <p:cNvSpPr>
              <a:spLocks noChangeAspect="1" noEditPoints="1"/>
            </p:cNvSpPr>
            <p:nvPr/>
          </p:nvSpPr>
          <p:spPr bwMode="auto">
            <a:xfrm>
              <a:off x="9026359" y="2014123"/>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headEnd/>
              <a:tailEnd/>
            </a:ln>
            <a:extLst/>
          </p:spPr>
          <p:txBody>
            <a:bodyPr vert="horz" wrap="square" lIns="68562" tIns="34281" rIns="68562" bIns="34281" numCol="1" anchor="t" anchorCtr="0" compatLnSpc="1">
              <a:prstTxWarp prst="textNoShape">
                <a:avLst/>
              </a:prstTxWarp>
            </a:bodyPr>
            <a:lstStyle/>
            <a:p>
              <a:endParaRPr lang="en-US" sz="1350"/>
            </a:p>
          </p:txBody>
        </p:sp>
        <p:grpSp>
          <p:nvGrpSpPr>
            <p:cNvPr id="32" name="Group 31"/>
            <p:cNvGrpSpPr/>
            <p:nvPr/>
          </p:nvGrpSpPr>
          <p:grpSpPr>
            <a:xfrm>
              <a:off x="8461507" y="2920880"/>
              <a:ext cx="2115184" cy="1169776"/>
              <a:chOff x="1497743" y="3716707"/>
              <a:chExt cx="2115184" cy="1169776"/>
            </a:xfrm>
          </p:grpSpPr>
          <p:sp>
            <p:nvSpPr>
              <p:cNvPr id="36" name="TextBox 35"/>
              <p:cNvSpPr txBox="1"/>
              <p:nvPr/>
            </p:nvSpPr>
            <p:spPr>
              <a:xfrm>
                <a:off x="1497743" y="4024484"/>
                <a:ext cx="2115184" cy="861999"/>
              </a:xfrm>
              <a:prstGeom prst="rect">
                <a:avLst/>
              </a:prstGeom>
              <a:noFill/>
            </p:spPr>
            <p:txBody>
              <a:bodyPr wrap="square" rtlCol="0">
                <a:spAutoFit/>
              </a:bodyPr>
              <a:lstStyle/>
              <a:p>
                <a:pPr algn="ctr"/>
                <a:r>
                  <a:rPr lang="en-US" sz="900">
                    <a:solidFill>
                      <a:schemeClr val="bg2">
                        <a:lumMod val="65000"/>
                      </a:schemeClr>
                    </a:solidFill>
                    <a:ea typeface="Lato Light" charset="0"/>
                    <a:cs typeface="Lato Light" charset="0"/>
                  </a:rPr>
                  <a:t>entrepreneurial activities differ substantially depending on the type of</a:t>
                </a:r>
                <a:endParaRPr lang="en-US" sz="900" dirty="0">
                  <a:solidFill>
                    <a:schemeClr val="bg2">
                      <a:lumMod val="65000"/>
                    </a:schemeClr>
                  </a:solidFill>
                  <a:ea typeface="Lato Light" charset="0"/>
                  <a:cs typeface="Lato Light" charset="0"/>
                </a:endParaRPr>
              </a:p>
            </p:txBody>
          </p:sp>
          <p:sp>
            <p:nvSpPr>
              <p:cNvPr id="37" name="Rectangle 36"/>
              <p:cNvSpPr/>
              <p:nvPr/>
            </p:nvSpPr>
            <p:spPr>
              <a:xfrm>
                <a:off x="1694364" y="3716707"/>
                <a:ext cx="1272143" cy="338643"/>
              </a:xfrm>
              <a:prstGeom prst="rect">
                <a:avLst/>
              </a:prstGeom>
            </p:spPr>
            <p:txBody>
              <a:bodyPr wrap="none">
                <a:spAutoFit/>
              </a:bodyPr>
              <a:lstStyle/>
              <a:p>
                <a:r>
                  <a:rPr lang="zh-CN" altLang="en-US" sz="1050" b="1" spc="450" dirty="0">
                    <a:solidFill>
                      <a:schemeClr val="accent1"/>
                    </a:solidFill>
                    <a:ea typeface="Montserrat" charset="0"/>
                    <a:cs typeface="Montserrat" charset="0"/>
                  </a:rPr>
                  <a:t>添加标题</a:t>
                </a:r>
                <a:endParaRPr lang="en-US" sz="1050" b="1" spc="450" dirty="0">
                  <a:solidFill>
                    <a:schemeClr val="accent1"/>
                  </a:solidFill>
                  <a:ea typeface="Montserrat" charset="0"/>
                  <a:cs typeface="Montserrat" charset="0"/>
                </a:endParaRPr>
              </a:p>
            </p:txBody>
          </p:sp>
        </p:grpSp>
        <p:grpSp>
          <p:nvGrpSpPr>
            <p:cNvPr id="33" name="Group 32"/>
            <p:cNvGrpSpPr/>
            <p:nvPr/>
          </p:nvGrpSpPr>
          <p:grpSpPr>
            <a:xfrm>
              <a:off x="9194657" y="2239742"/>
              <a:ext cx="384969" cy="307195"/>
              <a:chOff x="7135947" y="4019289"/>
              <a:chExt cx="384969" cy="307195"/>
            </a:xfrm>
            <a:solidFill>
              <a:schemeClr val="accent1"/>
            </a:solidFill>
          </p:grpSpPr>
          <p:sp>
            <p:nvSpPr>
              <p:cNvPr id="34" name="Freeform 70"/>
              <p:cNvSpPr>
                <a:spLocks/>
              </p:cNvSpPr>
              <p:nvPr/>
            </p:nvSpPr>
            <p:spPr bwMode="auto">
              <a:xfrm>
                <a:off x="7267609" y="4127788"/>
                <a:ext cx="123075" cy="198696"/>
              </a:xfrm>
              <a:custGeom>
                <a:avLst/>
                <a:gdLst>
                  <a:gd name="T0" fmla="*/ 41 w 82"/>
                  <a:gd name="T1" fmla="*/ 145 h 145"/>
                  <a:gd name="T2" fmla="*/ 49 w 82"/>
                  <a:gd name="T3" fmla="*/ 137 h 145"/>
                  <a:gd name="T4" fmla="*/ 49 w 82"/>
                  <a:gd name="T5" fmla="*/ 28 h 145"/>
                  <a:gd name="T6" fmla="*/ 67 w 82"/>
                  <a:gd name="T7" fmla="*/ 47 h 145"/>
                  <a:gd name="T8" fmla="*/ 73 w 82"/>
                  <a:gd name="T9" fmla="*/ 49 h 145"/>
                  <a:gd name="T10" fmla="*/ 79 w 82"/>
                  <a:gd name="T11" fmla="*/ 47 h 145"/>
                  <a:gd name="T12" fmla="*/ 79 w 82"/>
                  <a:gd name="T13" fmla="*/ 35 h 145"/>
                  <a:gd name="T14" fmla="*/ 47 w 82"/>
                  <a:gd name="T15" fmla="*/ 3 h 145"/>
                  <a:gd name="T16" fmla="*/ 35 w 82"/>
                  <a:gd name="T17" fmla="*/ 3 h 145"/>
                  <a:gd name="T18" fmla="*/ 3 w 82"/>
                  <a:gd name="T19" fmla="*/ 35 h 145"/>
                  <a:gd name="T20" fmla="*/ 3 w 82"/>
                  <a:gd name="T21" fmla="*/ 47 h 145"/>
                  <a:gd name="T22" fmla="*/ 15 w 82"/>
                  <a:gd name="T23" fmla="*/ 47 h 145"/>
                  <a:gd name="T24" fmla="*/ 33 w 82"/>
                  <a:gd name="T25" fmla="*/ 28 h 145"/>
                  <a:gd name="T26" fmla="*/ 33 w 82"/>
                  <a:gd name="T27" fmla="*/ 137 h 145"/>
                  <a:gd name="T28" fmla="*/ 41 w 82"/>
                  <a:gd name="T29"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145">
                    <a:moveTo>
                      <a:pt x="41" y="145"/>
                    </a:moveTo>
                    <a:cubicBezTo>
                      <a:pt x="45" y="145"/>
                      <a:pt x="49" y="141"/>
                      <a:pt x="49" y="137"/>
                    </a:cubicBezTo>
                    <a:cubicBezTo>
                      <a:pt x="49" y="28"/>
                      <a:pt x="49" y="28"/>
                      <a:pt x="49" y="28"/>
                    </a:cubicBezTo>
                    <a:cubicBezTo>
                      <a:pt x="67" y="47"/>
                      <a:pt x="67" y="47"/>
                      <a:pt x="67" y="47"/>
                    </a:cubicBezTo>
                    <a:cubicBezTo>
                      <a:pt x="69" y="48"/>
                      <a:pt x="71" y="49"/>
                      <a:pt x="73" y="49"/>
                    </a:cubicBezTo>
                    <a:cubicBezTo>
                      <a:pt x="75" y="49"/>
                      <a:pt x="77" y="48"/>
                      <a:pt x="79" y="47"/>
                    </a:cubicBezTo>
                    <a:cubicBezTo>
                      <a:pt x="82" y="44"/>
                      <a:pt x="82" y="38"/>
                      <a:pt x="79" y="35"/>
                    </a:cubicBezTo>
                    <a:cubicBezTo>
                      <a:pt x="47" y="3"/>
                      <a:pt x="47" y="3"/>
                      <a:pt x="47" y="3"/>
                    </a:cubicBezTo>
                    <a:cubicBezTo>
                      <a:pt x="44" y="0"/>
                      <a:pt x="38" y="0"/>
                      <a:pt x="35" y="3"/>
                    </a:cubicBezTo>
                    <a:cubicBezTo>
                      <a:pt x="3" y="35"/>
                      <a:pt x="3" y="35"/>
                      <a:pt x="3" y="35"/>
                    </a:cubicBezTo>
                    <a:cubicBezTo>
                      <a:pt x="0" y="38"/>
                      <a:pt x="0" y="44"/>
                      <a:pt x="3" y="47"/>
                    </a:cubicBezTo>
                    <a:cubicBezTo>
                      <a:pt x="6" y="50"/>
                      <a:pt x="12" y="50"/>
                      <a:pt x="15" y="47"/>
                    </a:cubicBezTo>
                    <a:cubicBezTo>
                      <a:pt x="33" y="28"/>
                      <a:pt x="33" y="28"/>
                      <a:pt x="33" y="28"/>
                    </a:cubicBezTo>
                    <a:cubicBezTo>
                      <a:pt x="33" y="137"/>
                      <a:pt x="33" y="137"/>
                      <a:pt x="33" y="137"/>
                    </a:cubicBezTo>
                    <a:cubicBezTo>
                      <a:pt x="33" y="141"/>
                      <a:pt x="37" y="145"/>
                      <a:pt x="41"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35" name="Freeform 71"/>
              <p:cNvSpPr>
                <a:spLocks/>
              </p:cNvSpPr>
              <p:nvPr/>
            </p:nvSpPr>
            <p:spPr bwMode="auto">
              <a:xfrm>
                <a:off x="7135947" y="4019289"/>
                <a:ext cx="384969" cy="219611"/>
              </a:xfrm>
              <a:custGeom>
                <a:avLst/>
                <a:gdLst>
                  <a:gd name="T0" fmla="*/ 224 w 256"/>
                  <a:gd name="T1" fmla="*/ 81 h 160"/>
                  <a:gd name="T2" fmla="*/ 136 w 256"/>
                  <a:gd name="T3" fmla="*/ 0 h 160"/>
                  <a:gd name="T4" fmla="*/ 50 w 256"/>
                  <a:gd name="T5" fmla="*/ 64 h 160"/>
                  <a:gd name="T6" fmla="*/ 48 w 256"/>
                  <a:gd name="T7" fmla="*/ 64 h 160"/>
                  <a:gd name="T8" fmla="*/ 0 w 256"/>
                  <a:gd name="T9" fmla="*/ 112 h 160"/>
                  <a:gd name="T10" fmla="*/ 48 w 256"/>
                  <a:gd name="T11" fmla="*/ 160 h 160"/>
                  <a:gd name="T12" fmla="*/ 96 w 256"/>
                  <a:gd name="T13" fmla="*/ 160 h 160"/>
                  <a:gd name="T14" fmla="*/ 104 w 256"/>
                  <a:gd name="T15" fmla="*/ 152 h 160"/>
                  <a:gd name="T16" fmla="*/ 96 w 256"/>
                  <a:gd name="T17" fmla="*/ 144 h 160"/>
                  <a:gd name="T18" fmla="*/ 48 w 256"/>
                  <a:gd name="T19" fmla="*/ 144 h 160"/>
                  <a:gd name="T20" fmla="*/ 16 w 256"/>
                  <a:gd name="T21" fmla="*/ 112 h 160"/>
                  <a:gd name="T22" fmla="*/ 48 w 256"/>
                  <a:gd name="T23" fmla="*/ 80 h 160"/>
                  <a:gd name="T24" fmla="*/ 56 w 256"/>
                  <a:gd name="T25" fmla="*/ 80 h 160"/>
                  <a:gd name="T26" fmla="*/ 64 w 256"/>
                  <a:gd name="T27" fmla="*/ 73 h 160"/>
                  <a:gd name="T28" fmla="*/ 136 w 256"/>
                  <a:gd name="T29" fmla="*/ 16 h 160"/>
                  <a:gd name="T30" fmla="*/ 208 w 256"/>
                  <a:gd name="T31" fmla="*/ 88 h 160"/>
                  <a:gd name="T32" fmla="*/ 216 w 256"/>
                  <a:gd name="T33" fmla="*/ 96 h 160"/>
                  <a:gd name="T34" fmla="*/ 240 w 256"/>
                  <a:gd name="T35" fmla="*/ 120 h 160"/>
                  <a:gd name="T36" fmla="*/ 216 w 256"/>
                  <a:gd name="T37" fmla="*/ 144 h 160"/>
                  <a:gd name="T38" fmla="*/ 160 w 256"/>
                  <a:gd name="T39" fmla="*/ 144 h 160"/>
                  <a:gd name="T40" fmla="*/ 152 w 256"/>
                  <a:gd name="T41" fmla="*/ 152 h 160"/>
                  <a:gd name="T42" fmla="*/ 160 w 256"/>
                  <a:gd name="T43" fmla="*/ 160 h 160"/>
                  <a:gd name="T44" fmla="*/ 216 w 256"/>
                  <a:gd name="T45" fmla="*/ 160 h 160"/>
                  <a:gd name="T46" fmla="*/ 256 w 256"/>
                  <a:gd name="T47" fmla="*/ 120 h 160"/>
                  <a:gd name="T48" fmla="*/ 224 w 256"/>
                  <a:gd name="T49" fmla="*/ 8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160">
                    <a:moveTo>
                      <a:pt x="224" y="81"/>
                    </a:moveTo>
                    <a:cubicBezTo>
                      <a:pt x="220" y="36"/>
                      <a:pt x="182" y="0"/>
                      <a:pt x="136" y="0"/>
                    </a:cubicBezTo>
                    <a:cubicBezTo>
                      <a:pt x="95" y="0"/>
                      <a:pt x="60" y="27"/>
                      <a:pt x="50" y="64"/>
                    </a:cubicBezTo>
                    <a:cubicBezTo>
                      <a:pt x="48" y="64"/>
                      <a:pt x="48" y="64"/>
                      <a:pt x="48" y="64"/>
                    </a:cubicBezTo>
                    <a:cubicBezTo>
                      <a:pt x="22" y="64"/>
                      <a:pt x="0" y="86"/>
                      <a:pt x="0" y="112"/>
                    </a:cubicBezTo>
                    <a:cubicBezTo>
                      <a:pt x="0" y="138"/>
                      <a:pt x="22" y="160"/>
                      <a:pt x="48" y="160"/>
                    </a:cubicBezTo>
                    <a:cubicBezTo>
                      <a:pt x="96" y="160"/>
                      <a:pt x="96" y="160"/>
                      <a:pt x="96" y="160"/>
                    </a:cubicBezTo>
                    <a:cubicBezTo>
                      <a:pt x="100" y="160"/>
                      <a:pt x="104" y="156"/>
                      <a:pt x="104" y="152"/>
                    </a:cubicBezTo>
                    <a:cubicBezTo>
                      <a:pt x="104" y="148"/>
                      <a:pt x="100" y="144"/>
                      <a:pt x="96" y="144"/>
                    </a:cubicBezTo>
                    <a:cubicBezTo>
                      <a:pt x="48" y="144"/>
                      <a:pt x="48" y="144"/>
                      <a:pt x="48" y="144"/>
                    </a:cubicBezTo>
                    <a:cubicBezTo>
                      <a:pt x="30" y="144"/>
                      <a:pt x="16" y="130"/>
                      <a:pt x="16" y="112"/>
                    </a:cubicBezTo>
                    <a:cubicBezTo>
                      <a:pt x="16" y="94"/>
                      <a:pt x="30" y="80"/>
                      <a:pt x="48" y="80"/>
                    </a:cubicBezTo>
                    <a:cubicBezTo>
                      <a:pt x="56" y="80"/>
                      <a:pt x="56" y="80"/>
                      <a:pt x="56" y="80"/>
                    </a:cubicBezTo>
                    <a:cubicBezTo>
                      <a:pt x="60" y="80"/>
                      <a:pt x="63" y="77"/>
                      <a:pt x="64" y="73"/>
                    </a:cubicBezTo>
                    <a:cubicBezTo>
                      <a:pt x="70" y="40"/>
                      <a:pt x="100" y="16"/>
                      <a:pt x="136" y="16"/>
                    </a:cubicBezTo>
                    <a:cubicBezTo>
                      <a:pt x="176" y="16"/>
                      <a:pt x="208" y="48"/>
                      <a:pt x="208" y="88"/>
                    </a:cubicBezTo>
                    <a:cubicBezTo>
                      <a:pt x="208" y="92"/>
                      <a:pt x="212" y="96"/>
                      <a:pt x="216" y="96"/>
                    </a:cubicBezTo>
                    <a:cubicBezTo>
                      <a:pt x="229" y="96"/>
                      <a:pt x="240" y="107"/>
                      <a:pt x="240" y="120"/>
                    </a:cubicBezTo>
                    <a:cubicBezTo>
                      <a:pt x="240" y="133"/>
                      <a:pt x="229" y="144"/>
                      <a:pt x="216" y="144"/>
                    </a:cubicBezTo>
                    <a:cubicBezTo>
                      <a:pt x="160" y="144"/>
                      <a:pt x="160" y="144"/>
                      <a:pt x="160" y="144"/>
                    </a:cubicBezTo>
                    <a:cubicBezTo>
                      <a:pt x="156" y="144"/>
                      <a:pt x="152" y="148"/>
                      <a:pt x="152" y="152"/>
                    </a:cubicBezTo>
                    <a:cubicBezTo>
                      <a:pt x="152" y="156"/>
                      <a:pt x="156" y="160"/>
                      <a:pt x="160" y="160"/>
                    </a:cubicBezTo>
                    <a:cubicBezTo>
                      <a:pt x="216" y="160"/>
                      <a:pt x="216" y="160"/>
                      <a:pt x="216" y="160"/>
                    </a:cubicBezTo>
                    <a:cubicBezTo>
                      <a:pt x="238" y="160"/>
                      <a:pt x="256" y="142"/>
                      <a:pt x="256" y="120"/>
                    </a:cubicBezTo>
                    <a:cubicBezTo>
                      <a:pt x="256" y="101"/>
                      <a:pt x="242" y="84"/>
                      <a:pt x="224"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grpSp>
      </p:grpSp>
      <p:grpSp>
        <p:nvGrpSpPr>
          <p:cNvPr id="38" name="Group 37"/>
          <p:cNvGrpSpPr/>
          <p:nvPr/>
        </p:nvGrpSpPr>
        <p:grpSpPr>
          <a:xfrm>
            <a:off x="4899757" y="3169934"/>
            <a:ext cx="1586388" cy="1556994"/>
            <a:chOff x="8456801" y="4112046"/>
            <a:chExt cx="2115184" cy="2076533"/>
          </a:xfrm>
        </p:grpSpPr>
        <p:sp>
          <p:nvSpPr>
            <p:cNvPr id="39" name="Freeform 102"/>
            <p:cNvSpPr>
              <a:spLocks noChangeAspect="1" noEditPoints="1"/>
            </p:cNvSpPr>
            <p:nvPr/>
          </p:nvSpPr>
          <p:spPr bwMode="auto">
            <a:xfrm>
              <a:off x="9089394" y="4112046"/>
              <a:ext cx="720000" cy="720000"/>
            </a:xfrm>
            <a:custGeom>
              <a:avLst/>
              <a:gdLst>
                <a:gd name="T0" fmla="*/ 128 w 256"/>
                <a:gd name="T1" fmla="*/ 0 h 256"/>
                <a:gd name="T2" fmla="*/ 37 w 256"/>
                <a:gd name="T3" fmla="*/ 37 h 256"/>
                <a:gd name="T4" fmla="*/ 0 w 256"/>
                <a:gd name="T5" fmla="*/ 128 h 256"/>
                <a:gd name="T6" fmla="*/ 37 w 256"/>
                <a:gd name="T7" fmla="*/ 219 h 256"/>
                <a:gd name="T8" fmla="*/ 128 w 256"/>
                <a:gd name="T9" fmla="*/ 256 h 256"/>
                <a:gd name="T10" fmla="*/ 219 w 256"/>
                <a:gd name="T11" fmla="*/ 219 h 256"/>
                <a:gd name="T12" fmla="*/ 256 w 256"/>
                <a:gd name="T13" fmla="*/ 128 h 256"/>
                <a:gd name="T14" fmla="*/ 219 w 256"/>
                <a:gd name="T15" fmla="*/ 37 h 256"/>
                <a:gd name="T16" fmla="*/ 128 w 256"/>
                <a:gd name="T17" fmla="*/ 0 h 256"/>
                <a:gd name="T18" fmla="*/ 207 w 256"/>
                <a:gd name="T19" fmla="*/ 207 h 256"/>
                <a:gd name="T20" fmla="*/ 128 w 256"/>
                <a:gd name="T21" fmla="*/ 240 h 256"/>
                <a:gd name="T22" fmla="*/ 49 w 256"/>
                <a:gd name="T23" fmla="*/ 207 h 256"/>
                <a:gd name="T24" fmla="*/ 16 w 256"/>
                <a:gd name="T25" fmla="*/ 128 h 256"/>
                <a:gd name="T26" fmla="*/ 49 w 256"/>
                <a:gd name="T27" fmla="*/ 49 h 256"/>
                <a:gd name="T28" fmla="*/ 128 w 256"/>
                <a:gd name="T29" fmla="*/ 16 h 256"/>
                <a:gd name="T30" fmla="*/ 207 w 256"/>
                <a:gd name="T31" fmla="*/ 49 h 256"/>
                <a:gd name="T32" fmla="*/ 240 w 256"/>
                <a:gd name="T33" fmla="*/ 128 h 256"/>
                <a:gd name="T34" fmla="*/ 207 w 256"/>
                <a:gd name="T35" fmla="*/ 2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accent1"/>
            </a:solidFill>
            <a:ln w="9525">
              <a:noFill/>
              <a:round/>
              <a:headEnd/>
              <a:tailEnd/>
            </a:ln>
            <a:extLst/>
          </p:spPr>
          <p:txBody>
            <a:bodyPr vert="horz" wrap="square" lIns="68562" tIns="34281" rIns="68562" bIns="34281" numCol="1" anchor="t" anchorCtr="0" compatLnSpc="1">
              <a:prstTxWarp prst="textNoShape">
                <a:avLst/>
              </a:prstTxWarp>
            </a:bodyPr>
            <a:lstStyle/>
            <a:p>
              <a:endParaRPr lang="en-US" sz="1350"/>
            </a:p>
          </p:txBody>
        </p:sp>
        <p:grpSp>
          <p:nvGrpSpPr>
            <p:cNvPr id="40" name="Group 39"/>
            <p:cNvGrpSpPr/>
            <p:nvPr/>
          </p:nvGrpSpPr>
          <p:grpSpPr>
            <a:xfrm>
              <a:off x="8456801" y="5018803"/>
              <a:ext cx="2115184" cy="1169776"/>
              <a:chOff x="1497743" y="3716707"/>
              <a:chExt cx="2115184" cy="1169776"/>
            </a:xfrm>
          </p:grpSpPr>
          <p:sp>
            <p:nvSpPr>
              <p:cNvPr id="49" name="TextBox 48"/>
              <p:cNvSpPr txBox="1"/>
              <p:nvPr/>
            </p:nvSpPr>
            <p:spPr>
              <a:xfrm>
                <a:off x="1497743" y="4024484"/>
                <a:ext cx="2115184" cy="861999"/>
              </a:xfrm>
              <a:prstGeom prst="rect">
                <a:avLst/>
              </a:prstGeom>
              <a:noFill/>
            </p:spPr>
            <p:txBody>
              <a:bodyPr wrap="square" rtlCol="0">
                <a:spAutoFit/>
              </a:bodyPr>
              <a:lstStyle/>
              <a:p>
                <a:pPr algn="ctr"/>
                <a:r>
                  <a:rPr lang="en-US" sz="900">
                    <a:solidFill>
                      <a:schemeClr val="bg2">
                        <a:lumMod val="65000"/>
                      </a:schemeClr>
                    </a:solidFill>
                    <a:ea typeface="Lato Light" charset="0"/>
                    <a:cs typeface="Lato Light" charset="0"/>
                  </a:rPr>
                  <a:t>entrepreneurial activities differ substantially depending on the type of</a:t>
                </a:r>
                <a:endParaRPr lang="en-US" sz="900" dirty="0">
                  <a:solidFill>
                    <a:schemeClr val="bg2">
                      <a:lumMod val="65000"/>
                    </a:schemeClr>
                  </a:solidFill>
                  <a:ea typeface="Lato Light" charset="0"/>
                  <a:cs typeface="Lato Light" charset="0"/>
                </a:endParaRPr>
              </a:p>
            </p:txBody>
          </p:sp>
          <p:sp>
            <p:nvSpPr>
              <p:cNvPr id="50" name="Rectangle 49"/>
              <p:cNvSpPr/>
              <p:nvPr/>
            </p:nvSpPr>
            <p:spPr>
              <a:xfrm>
                <a:off x="1694364" y="3716707"/>
                <a:ext cx="1272143" cy="338643"/>
              </a:xfrm>
              <a:prstGeom prst="rect">
                <a:avLst/>
              </a:prstGeom>
            </p:spPr>
            <p:txBody>
              <a:bodyPr wrap="none">
                <a:spAutoFit/>
              </a:bodyPr>
              <a:lstStyle/>
              <a:p>
                <a:r>
                  <a:rPr lang="zh-CN" altLang="en-US" sz="1050" b="1" spc="450" dirty="0">
                    <a:solidFill>
                      <a:schemeClr val="accent1"/>
                    </a:solidFill>
                    <a:ea typeface="Montserrat" charset="0"/>
                    <a:cs typeface="Montserrat" charset="0"/>
                  </a:rPr>
                  <a:t>添加标题</a:t>
                </a:r>
                <a:endParaRPr lang="en-US" sz="1050" b="1" spc="450" dirty="0">
                  <a:solidFill>
                    <a:schemeClr val="accent1"/>
                  </a:solidFill>
                  <a:ea typeface="Montserrat" charset="0"/>
                  <a:cs typeface="Montserrat" charset="0"/>
                </a:endParaRPr>
              </a:p>
            </p:txBody>
          </p:sp>
        </p:grpSp>
        <p:grpSp>
          <p:nvGrpSpPr>
            <p:cNvPr id="41" name="Group 40"/>
            <p:cNvGrpSpPr/>
            <p:nvPr/>
          </p:nvGrpSpPr>
          <p:grpSpPr>
            <a:xfrm>
              <a:off x="9256127" y="4310632"/>
              <a:ext cx="386534" cy="339364"/>
              <a:chOff x="6369689" y="1149437"/>
              <a:chExt cx="386534" cy="339364"/>
            </a:xfrm>
            <a:solidFill>
              <a:schemeClr val="accent1"/>
            </a:solidFill>
          </p:grpSpPr>
          <p:sp>
            <p:nvSpPr>
              <p:cNvPr id="42" name="Freeform 19"/>
              <p:cNvSpPr>
                <a:spLocks noEditPoints="1"/>
              </p:cNvSpPr>
              <p:nvPr/>
            </p:nvSpPr>
            <p:spPr bwMode="auto">
              <a:xfrm>
                <a:off x="6369689" y="1149437"/>
                <a:ext cx="386534" cy="339364"/>
              </a:xfrm>
              <a:custGeom>
                <a:avLst/>
                <a:gdLst>
                  <a:gd name="T0" fmla="*/ 248 w 256"/>
                  <a:gd name="T1" fmla="*/ 16 h 224"/>
                  <a:gd name="T2" fmla="*/ 216 w 256"/>
                  <a:gd name="T3" fmla="*/ 16 h 224"/>
                  <a:gd name="T4" fmla="*/ 216 w 256"/>
                  <a:gd name="T5" fmla="*/ 8 h 224"/>
                  <a:gd name="T6" fmla="*/ 208 w 256"/>
                  <a:gd name="T7" fmla="*/ 0 h 224"/>
                  <a:gd name="T8" fmla="*/ 184 w 256"/>
                  <a:gd name="T9" fmla="*/ 0 h 224"/>
                  <a:gd name="T10" fmla="*/ 176 w 256"/>
                  <a:gd name="T11" fmla="*/ 8 h 224"/>
                  <a:gd name="T12" fmla="*/ 176 w 256"/>
                  <a:gd name="T13" fmla="*/ 16 h 224"/>
                  <a:gd name="T14" fmla="*/ 80 w 256"/>
                  <a:gd name="T15" fmla="*/ 16 h 224"/>
                  <a:gd name="T16" fmla="*/ 80 w 256"/>
                  <a:gd name="T17" fmla="*/ 8 h 224"/>
                  <a:gd name="T18" fmla="*/ 72 w 256"/>
                  <a:gd name="T19" fmla="*/ 0 h 224"/>
                  <a:gd name="T20" fmla="*/ 48 w 256"/>
                  <a:gd name="T21" fmla="*/ 0 h 224"/>
                  <a:gd name="T22" fmla="*/ 40 w 256"/>
                  <a:gd name="T23" fmla="*/ 8 h 224"/>
                  <a:gd name="T24" fmla="*/ 40 w 256"/>
                  <a:gd name="T25" fmla="*/ 16 h 224"/>
                  <a:gd name="T26" fmla="*/ 8 w 256"/>
                  <a:gd name="T27" fmla="*/ 16 h 224"/>
                  <a:gd name="T28" fmla="*/ 0 w 256"/>
                  <a:gd name="T29" fmla="*/ 24 h 224"/>
                  <a:gd name="T30" fmla="*/ 0 w 256"/>
                  <a:gd name="T31" fmla="*/ 216 h 224"/>
                  <a:gd name="T32" fmla="*/ 8 w 256"/>
                  <a:gd name="T33" fmla="*/ 224 h 224"/>
                  <a:gd name="T34" fmla="*/ 248 w 256"/>
                  <a:gd name="T35" fmla="*/ 224 h 224"/>
                  <a:gd name="T36" fmla="*/ 256 w 256"/>
                  <a:gd name="T37" fmla="*/ 216 h 224"/>
                  <a:gd name="T38" fmla="*/ 256 w 256"/>
                  <a:gd name="T39" fmla="*/ 24 h 224"/>
                  <a:gd name="T40" fmla="*/ 248 w 256"/>
                  <a:gd name="T41" fmla="*/ 16 h 224"/>
                  <a:gd name="T42" fmla="*/ 192 w 256"/>
                  <a:gd name="T43" fmla="*/ 16 h 224"/>
                  <a:gd name="T44" fmla="*/ 200 w 256"/>
                  <a:gd name="T45" fmla="*/ 16 h 224"/>
                  <a:gd name="T46" fmla="*/ 200 w 256"/>
                  <a:gd name="T47" fmla="*/ 32 h 224"/>
                  <a:gd name="T48" fmla="*/ 192 w 256"/>
                  <a:gd name="T49" fmla="*/ 32 h 224"/>
                  <a:gd name="T50" fmla="*/ 192 w 256"/>
                  <a:gd name="T51" fmla="*/ 16 h 224"/>
                  <a:gd name="T52" fmla="*/ 56 w 256"/>
                  <a:gd name="T53" fmla="*/ 16 h 224"/>
                  <a:gd name="T54" fmla="*/ 64 w 256"/>
                  <a:gd name="T55" fmla="*/ 16 h 224"/>
                  <a:gd name="T56" fmla="*/ 64 w 256"/>
                  <a:gd name="T57" fmla="*/ 32 h 224"/>
                  <a:gd name="T58" fmla="*/ 56 w 256"/>
                  <a:gd name="T59" fmla="*/ 32 h 224"/>
                  <a:gd name="T60" fmla="*/ 56 w 256"/>
                  <a:gd name="T61" fmla="*/ 16 h 224"/>
                  <a:gd name="T62" fmla="*/ 240 w 256"/>
                  <a:gd name="T63" fmla="*/ 208 h 224"/>
                  <a:gd name="T64" fmla="*/ 16 w 256"/>
                  <a:gd name="T65" fmla="*/ 208 h 224"/>
                  <a:gd name="T66" fmla="*/ 16 w 256"/>
                  <a:gd name="T67" fmla="*/ 32 h 224"/>
                  <a:gd name="T68" fmla="*/ 40 w 256"/>
                  <a:gd name="T69" fmla="*/ 32 h 224"/>
                  <a:gd name="T70" fmla="*/ 40 w 256"/>
                  <a:gd name="T71" fmla="*/ 40 h 224"/>
                  <a:gd name="T72" fmla="*/ 48 w 256"/>
                  <a:gd name="T73" fmla="*/ 48 h 224"/>
                  <a:gd name="T74" fmla="*/ 72 w 256"/>
                  <a:gd name="T75" fmla="*/ 48 h 224"/>
                  <a:gd name="T76" fmla="*/ 80 w 256"/>
                  <a:gd name="T77" fmla="*/ 40 h 224"/>
                  <a:gd name="T78" fmla="*/ 80 w 256"/>
                  <a:gd name="T79" fmla="*/ 32 h 224"/>
                  <a:gd name="T80" fmla="*/ 176 w 256"/>
                  <a:gd name="T81" fmla="*/ 32 h 224"/>
                  <a:gd name="T82" fmla="*/ 176 w 256"/>
                  <a:gd name="T83" fmla="*/ 40 h 224"/>
                  <a:gd name="T84" fmla="*/ 184 w 256"/>
                  <a:gd name="T85" fmla="*/ 48 h 224"/>
                  <a:gd name="T86" fmla="*/ 208 w 256"/>
                  <a:gd name="T87" fmla="*/ 48 h 224"/>
                  <a:gd name="T88" fmla="*/ 216 w 256"/>
                  <a:gd name="T89" fmla="*/ 40 h 224"/>
                  <a:gd name="T90" fmla="*/ 216 w 256"/>
                  <a:gd name="T91" fmla="*/ 32 h 224"/>
                  <a:gd name="T92" fmla="*/ 240 w 256"/>
                  <a:gd name="T93" fmla="*/ 32 h 224"/>
                  <a:gd name="T94" fmla="*/ 240 w 256"/>
                  <a:gd name="T95" fmla="*/ 20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6" h="224">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43" name="Freeform 20"/>
              <p:cNvSpPr>
                <a:spLocks noEditPoints="1"/>
              </p:cNvSpPr>
              <p:nvPr/>
            </p:nvSpPr>
            <p:spPr bwMode="auto">
              <a:xfrm>
                <a:off x="6429962" y="1271294"/>
                <a:ext cx="7337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44" name="Freeform 21"/>
              <p:cNvSpPr>
                <a:spLocks noEditPoints="1"/>
              </p:cNvSpPr>
              <p:nvPr/>
            </p:nvSpPr>
            <p:spPr bwMode="auto">
              <a:xfrm>
                <a:off x="6526923"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45" name="Freeform 22"/>
              <p:cNvSpPr>
                <a:spLocks noEditPoints="1"/>
              </p:cNvSpPr>
              <p:nvPr/>
            </p:nvSpPr>
            <p:spPr bwMode="auto">
              <a:xfrm>
                <a:off x="6623884" y="1271294"/>
                <a:ext cx="72066" cy="7206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46" name="Freeform 23"/>
              <p:cNvSpPr>
                <a:spLocks noEditPoints="1"/>
              </p:cNvSpPr>
              <p:nvPr/>
            </p:nvSpPr>
            <p:spPr bwMode="auto">
              <a:xfrm>
                <a:off x="6429962" y="1366945"/>
                <a:ext cx="7337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47" name="Freeform 24"/>
              <p:cNvSpPr>
                <a:spLocks noEditPoints="1"/>
              </p:cNvSpPr>
              <p:nvPr/>
            </p:nvSpPr>
            <p:spPr bwMode="auto">
              <a:xfrm>
                <a:off x="6526923"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sp>
            <p:nvSpPr>
              <p:cNvPr id="48" name="Freeform 25"/>
              <p:cNvSpPr>
                <a:spLocks noEditPoints="1"/>
              </p:cNvSpPr>
              <p:nvPr/>
            </p:nvSpPr>
            <p:spPr bwMode="auto">
              <a:xfrm>
                <a:off x="6623884" y="1366945"/>
                <a:ext cx="72066" cy="73376"/>
              </a:xfrm>
              <a:custGeom>
                <a:avLst/>
                <a:gdLst>
                  <a:gd name="T0" fmla="*/ 40 w 48"/>
                  <a:gd name="T1" fmla="*/ 0 h 48"/>
                  <a:gd name="T2" fmla="*/ 8 w 48"/>
                  <a:gd name="T3" fmla="*/ 0 h 48"/>
                  <a:gd name="T4" fmla="*/ 0 w 48"/>
                  <a:gd name="T5" fmla="*/ 8 h 48"/>
                  <a:gd name="T6" fmla="*/ 0 w 48"/>
                  <a:gd name="T7" fmla="*/ 40 h 48"/>
                  <a:gd name="T8" fmla="*/ 8 w 48"/>
                  <a:gd name="T9" fmla="*/ 48 h 48"/>
                  <a:gd name="T10" fmla="*/ 40 w 48"/>
                  <a:gd name="T11" fmla="*/ 48 h 48"/>
                  <a:gd name="T12" fmla="*/ 48 w 48"/>
                  <a:gd name="T13" fmla="*/ 40 h 48"/>
                  <a:gd name="T14" fmla="*/ 48 w 48"/>
                  <a:gd name="T15" fmla="*/ 8 h 48"/>
                  <a:gd name="T16" fmla="*/ 40 w 48"/>
                  <a:gd name="T17" fmla="*/ 0 h 48"/>
                  <a:gd name="T18" fmla="*/ 32 w 48"/>
                  <a:gd name="T19" fmla="*/ 32 h 48"/>
                  <a:gd name="T20" fmla="*/ 16 w 48"/>
                  <a:gd name="T21" fmla="*/ 32 h 48"/>
                  <a:gd name="T22" fmla="*/ 16 w 48"/>
                  <a:gd name="T23" fmla="*/ 16 h 48"/>
                  <a:gd name="T24" fmla="*/ 32 w 48"/>
                  <a:gd name="T25" fmla="*/ 16 h 48"/>
                  <a:gd name="T26" fmla="*/ 32 w 48"/>
                  <a:gd name="T27"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a:p>
            </p:txBody>
          </p:sp>
        </p:grpSp>
      </p:grpSp>
      <p:pic>
        <p:nvPicPr>
          <p:cNvPr id="6" name="图片占位符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2155" r="22155"/>
          <a:stretch>
            <a:fillRect/>
          </a:stretch>
        </p:blipFill>
        <p:spPr/>
      </p:pic>
      <p:pic>
        <p:nvPicPr>
          <p:cNvPr id="7" name="图片占位符 6"/>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20314" r="20314"/>
          <a:stretch>
            <a:fillRect/>
          </a:stretch>
        </p:blipFill>
        <p:spPr/>
      </p:pic>
      <p:pic>
        <p:nvPicPr>
          <p:cNvPr id="9" name="图片占位符 8"/>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22190" r="22190"/>
          <a:stretch>
            <a:fillRect/>
          </a:stretch>
        </p:blipFill>
        <p:spPr/>
      </p:pic>
      <p:pic>
        <p:nvPicPr>
          <p:cNvPr id="8" name="图片占位符 7"/>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6140" r="16140"/>
          <a:stretch>
            <a:fillRect/>
          </a:stretch>
        </p:blipFill>
        <p:spPr/>
      </p:pic>
    </p:spTree>
    <p:extLst>
      <p:ext uri="{BB962C8B-B14F-4D97-AF65-F5344CB8AC3E}">
        <p14:creationId xmlns:p14="http://schemas.microsoft.com/office/powerpoint/2010/main" val="3207848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1"/>
          </p:nvPr>
        </p:nvPicPr>
        <p:blipFill>
          <a:blip r:embed="rId2"/>
          <a:srcRect l="8007" r="8007"/>
          <a:stretch>
            <a:fillRect/>
          </a:stretch>
        </p:blipFill>
        <p:spPr>
          <a:prstGeom prst="rect">
            <a:avLst/>
          </a:prstGeom>
        </p:spPr>
      </p:pic>
      <p:grpSp>
        <p:nvGrpSpPr>
          <p:cNvPr id="20" name="Group 8"/>
          <p:cNvGrpSpPr/>
          <p:nvPr/>
        </p:nvGrpSpPr>
        <p:grpSpPr>
          <a:xfrm rot="5400000">
            <a:off x="1282657" y="2551443"/>
            <a:ext cx="1900237" cy="2545352"/>
            <a:chOff x="5499100" y="674688"/>
            <a:chExt cx="1900237" cy="2544763"/>
          </a:xfrm>
        </p:grpSpPr>
        <p:sp>
          <p:nvSpPr>
            <p:cNvPr id="21" name="Freeform 6"/>
            <p:cNvSpPr>
              <a:spLocks/>
            </p:cNvSpPr>
            <p:nvPr/>
          </p:nvSpPr>
          <p:spPr bwMode="auto">
            <a:xfrm>
              <a:off x="5499100" y="674688"/>
              <a:ext cx="1900237" cy="2544763"/>
            </a:xfrm>
            <a:custGeom>
              <a:avLst/>
              <a:gdLst>
                <a:gd name="T0" fmla="*/ 1447 w 1447"/>
                <a:gd name="T1" fmla="*/ 1856 h 1936"/>
                <a:gd name="T2" fmla="*/ 1367 w 1447"/>
                <a:gd name="T3" fmla="*/ 1936 h 1936"/>
                <a:gd name="T4" fmla="*/ 80 w 1447"/>
                <a:gd name="T5" fmla="*/ 1936 h 1936"/>
                <a:gd name="T6" fmla="*/ 0 w 1447"/>
                <a:gd name="T7" fmla="*/ 1856 h 1936"/>
                <a:gd name="T8" fmla="*/ 0 w 1447"/>
                <a:gd name="T9" fmla="*/ 80 h 1936"/>
                <a:gd name="T10" fmla="*/ 80 w 1447"/>
                <a:gd name="T11" fmla="*/ 0 h 1936"/>
                <a:gd name="T12" fmla="*/ 1367 w 1447"/>
                <a:gd name="T13" fmla="*/ 0 h 1936"/>
                <a:gd name="T14" fmla="*/ 1447 w 1447"/>
                <a:gd name="T15" fmla="*/ 80 h 1936"/>
                <a:gd name="T16" fmla="*/ 1447 w 1447"/>
                <a:gd name="T17" fmla="*/ 1856 h 1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7" h="1936">
                  <a:moveTo>
                    <a:pt x="1447" y="1856"/>
                  </a:moveTo>
                  <a:cubicBezTo>
                    <a:pt x="1447" y="1900"/>
                    <a:pt x="1411" y="1936"/>
                    <a:pt x="1367" y="1936"/>
                  </a:cubicBezTo>
                  <a:cubicBezTo>
                    <a:pt x="80" y="1936"/>
                    <a:pt x="80" y="1936"/>
                    <a:pt x="80" y="1936"/>
                  </a:cubicBezTo>
                  <a:cubicBezTo>
                    <a:pt x="36" y="1936"/>
                    <a:pt x="0" y="1900"/>
                    <a:pt x="0" y="1856"/>
                  </a:cubicBezTo>
                  <a:cubicBezTo>
                    <a:pt x="0" y="80"/>
                    <a:pt x="0" y="80"/>
                    <a:pt x="0" y="80"/>
                  </a:cubicBezTo>
                  <a:cubicBezTo>
                    <a:pt x="0" y="36"/>
                    <a:pt x="36" y="0"/>
                    <a:pt x="80" y="0"/>
                  </a:cubicBezTo>
                  <a:cubicBezTo>
                    <a:pt x="1367" y="0"/>
                    <a:pt x="1367" y="0"/>
                    <a:pt x="1367" y="0"/>
                  </a:cubicBezTo>
                  <a:cubicBezTo>
                    <a:pt x="1411" y="0"/>
                    <a:pt x="1447" y="36"/>
                    <a:pt x="1447" y="80"/>
                  </a:cubicBezTo>
                  <a:lnTo>
                    <a:pt x="1447" y="1856"/>
                  </a:lnTo>
                  <a:close/>
                </a:path>
              </a:pathLst>
            </a:custGeom>
            <a:solidFill>
              <a:srgbClr val="181818">
                <a:alpha val="9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ea typeface="方正兰亭超细黑简体" pitchFamily="2" charset="-122"/>
              </a:endParaRPr>
            </a:p>
          </p:txBody>
        </p:sp>
        <p:sp>
          <p:nvSpPr>
            <p:cNvPr id="22" name="Oval 8"/>
            <p:cNvSpPr>
              <a:spLocks noChangeArrowheads="1"/>
            </p:cNvSpPr>
            <p:nvPr/>
          </p:nvSpPr>
          <p:spPr bwMode="auto">
            <a:xfrm>
              <a:off x="6429375" y="774700"/>
              <a:ext cx="39687" cy="41275"/>
            </a:xfrm>
            <a:prstGeom prst="ellipse">
              <a:avLst/>
            </a:prstGeom>
            <a:solidFill>
              <a:srgbClr val="6B67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ea typeface="方正兰亭超细黑简体" pitchFamily="2" charset="-122"/>
              </a:endParaRPr>
            </a:p>
          </p:txBody>
        </p:sp>
        <p:sp>
          <p:nvSpPr>
            <p:cNvPr id="23" name="Oval 9"/>
            <p:cNvSpPr>
              <a:spLocks noChangeArrowheads="1"/>
            </p:cNvSpPr>
            <p:nvPr/>
          </p:nvSpPr>
          <p:spPr bwMode="auto">
            <a:xfrm>
              <a:off x="6394450" y="3070225"/>
              <a:ext cx="109537" cy="109538"/>
            </a:xfrm>
            <a:prstGeom prst="ellipse">
              <a:avLst/>
            </a:prstGeom>
            <a:solidFill>
              <a:srgbClr val="6B67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350" dirty="0">
                <a:ea typeface="方正兰亭超细黑简体" pitchFamily="2" charset="-122"/>
              </a:endParaRPr>
            </a:p>
          </p:txBody>
        </p:sp>
      </p:grpSp>
      <p:pic>
        <p:nvPicPr>
          <p:cNvPr id="7" name="图片占位符 6"/>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4733" r="4733"/>
          <a:stretch>
            <a:fillRect/>
          </a:stretch>
        </p:blipFill>
        <p:spPr/>
      </p:pic>
      <p:sp>
        <p:nvSpPr>
          <p:cNvPr id="9" name="Rectangle 8"/>
          <p:cNvSpPr/>
          <p:nvPr/>
        </p:nvSpPr>
        <p:spPr>
          <a:xfrm>
            <a:off x="6637565" y="1200507"/>
            <a:ext cx="2506435" cy="2738500"/>
          </a:xfrm>
          <a:prstGeom prst="rect">
            <a:avLst/>
          </a:pr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mn-ea"/>
            </a:endParaRPr>
          </a:p>
        </p:txBody>
      </p:sp>
      <p:sp>
        <p:nvSpPr>
          <p:cNvPr id="14" name="TextBox 13"/>
          <p:cNvSpPr txBox="1"/>
          <p:nvPr/>
        </p:nvSpPr>
        <p:spPr>
          <a:xfrm>
            <a:off x="6967056" y="1871401"/>
            <a:ext cx="1791030" cy="1223412"/>
          </a:xfrm>
          <a:prstGeom prst="rect">
            <a:avLst/>
          </a:prstGeom>
          <a:noFill/>
        </p:spPr>
        <p:txBody>
          <a:bodyPr wrap="square" rtlCol="0">
            <a:spAutoFit/>
          </a:bodyPr>
          <a:lstStyle/>
          <a:p>
            <a:r>
              <a:rPr lang="zh-CN" altLang="en-US" sz="1050" b="1" dirty="0">
                <a:solidFill>
                  <a:schemeClr val="bg2"/>
                </a:solidFill>
                <a:latin typeface="+mn-ea"/>
                <a:cs typeface="Open Sans" panose="020B0606030504020204" pitchFamily="34" charset="0"/>
              </a:rPr>
              <a:t>一起工作</a:t>
            </a:r>
            <a:endParaRPr lang="en-US" altLang="zh-CN" sz="1050" b="1" dirty="0">
              <a:solidFill>
                <a:schemeClr val="bg2"/>
              </a:solidFill>
              <a:latin typeface="+mn-ea"/>
              <a:cs typeface="Open Sans" panose="020B0606030504020204" pitchFamily="34" charset="0"/>
            </a:endParaRPr>
          </a:p>
          <a:p>
            <a:endParaRPr lang="en-US" sz="900" dirty="0">
              <a:solidFill>
                <a:schemeClr val="bg2"/>
              </a:solidFill>
              <a:latin typeface="+mn-ea"/>
              <a:cs typeface="Open Sans" panose="020B0606030504020204" pitchFamily="34" charset="0"/>
            </a:endParaRPr>
          </a:p>
          <a:p>
            <a:r>
              <a:rPr lang="zh-CN" altLang="en-US" sz="900" dirty="0">
                <a:solidFill>
                  <a:schemeClr val="bg2"/>
                </a:solidFill>
                <a:latin typeface="+mn-ea"/>
                <a:cs typeface="Open Sans" panose="020B0606030504020204" pitchFamily="34" charset="0"/>
              </a:rPr>
              <a:t>具此处添加详细文本描述，建议与标题相关并符合整体语言风格，语言描述尽量简洁生动。尽量将每页版面的文字数控制在</a:t>
            </a:r>
            <a:r>
              <a:rPr lang="en-US" altLang="zh-CN" sz="900" dirty="0">
                <a:solidFill>
                  <a:schemeClr val="bg2"/>
                </a:solidFill>
                <a:latin typeface="+mn-ea"/>
                <a:cs typeface="Open Sans" panose="020B0606030504020204" pitchFamily="34" charset="0"/>
              </a:rPr>
              <a:t>200</a:t>
            </a:r>
            <a:r>
              <a:rPr lang="zh-CN" altLang="en-US" sz="900" dirty="0">
                <a:solidFill>
                  <a:schemeClr val="bg2"/>
                </a:solidFill>
                <a:latin typeface="+mn-ea"/>
                <a:cs typeface="Open Sans" panose="020B0606030504020204" pitchFamily="34" charset="0"/>
              </a:rPr>
              <a:t>字以内，据统计每页幻灯片的最好控制在</a:t>
            </a:r>
            <a:r>
              <a:rPr lang="en-US" altLang="zh-CN" sz="900" dirty="0">
                <a:solidFill>
                  <a:schemeClr val="bg2"/>
                </a:solidFill>
                <a:latin typeface="+mn-ea"/>
                <a:cs typeface="Open Sans" panose="020B0606030504020204" pitchFamily="34" charset="0"/>
              </a:rPr>
              <a:t>5</a:t>
            </a:r>
            <a:r>
              <a:rPr lang="zh-CN" altLang="en-US" sz="900" dirty="0">
                <a:solidFill>
                  <a:schemeClr val="bg2"/>
                </a:solidFill>
                <a:latin typeface="+mn-ea"/>
                <a:cs typeface="Open Sans" panose="020B0606030504020204" pitchFamily="34" charset="0"/>
              </a:rPr>
              <a:t>分钟之内。</a:t>
            </a:r>
            <a:endParaRPr lang="en-US" altLang="zh-CN" sz="900" dirty="0">
              <a:solidFill>
                <a:schemeClr val="bg2"/>
              </a:solidFill>
              <a:latin typeface="+mn-ea"/>
              <a:cs typeface="Open Sans" panose="020B0606030504020204" pitchFamily="34" charset="0"/>
            </a:endParaRPr>
          </a:p>
        </p:txBody>
      </p:sp>
      <p:sp>
        <p:nvSpPr>
          <p:cNvPr id="12" name="TextBox 11"/>
          <p:cNvSpPr txBox="1"/>
          <p:nvPr/>
        </p:nvSpPr>
        <p:spPr>
          <a:xfrm>
            <a:off x="746410" y="282635"/>
            <a:ext cx="1723549" cy="553870"/>
          </a:xfrm>
          <a:prstGeom prst="rect">
            <a:avLst/>
          </a:prstGeom>
          <a:noFill/>
        </p:spPr>
        <p:txBody>
          <a:bodyPr wrap="none" rtlCol="0">
            <a:spAutoFit/>
          </a:bodyPr>
          <a:lstStyle/>
          <a:p>
            <a:r>
              <a:rPr lang="zh-CN" altLang="en-US" sz="2999" dirty="0" smtClean="0">
                <a:latin typeface="+mj-ea"/>
                <a:ea typeface="+mj-ea"/>
              </a:rPr>
              <a:t>项目标题</a:t>
            </a:r>
            <a:endParaRPr lang="en-US" sz="2999" dirty="0">
              <a:latin typeface="+mj-ea"/>
              <a:ea typeface="+mj-ea"/>
            </a:endParaRPr>
          </a:p>
        </p:txBody>
      </p:sp>
      <p:sp>
        <p:nvSpPr>
          <p:cNvPr id="15" name="TextBox 14"/>
          <p:cNvSpPr txBox="1"/>
          <p:nvPr/>
        </p:nvSpPr>
        <p:spPr>
          <a:xfrm>
            <a:off x="787738" y="767097"/>
            <a:ext cx="2160498" cy="253916"/>
          </a:xfrm>
          <a:prstGeom prst="rect">
            <a:avLst/>
          </a:prstGeom>
          <a:noFill/>
        </p:spPr>
        <p:txBody>
          <a:bodyPr wrap="square" rtlCol="0">
            <a:spAutoFit/>
          </a:bodyPr>
          <a:lstStyle/>
          <a:p>
            <a:r>
              <a:rPr lang="en-US" sz="1050" dirty="0">
                <a:solidFill>
                  <a:schemeClr val="tx2"/>
                </a:solidFill>
                <a:latin typeface="+mj-lt"/>
              </a:rPr>
              <a:t>RESPONSIVE</a:t>
            </a:r>
          </a:p>
        </p:txBody>
      </p:sp>
      <p:sp>
        <p:nvSpPr>
          <p:cNvPr id="16" name="TextBox 15"/>
          <p:cNvSpPr txBox="1"/>
          <p:nvPr/>
        </p:nvSpPr>
        <p:spPr>
          <a:xfrm>
            <a:off x="8667286" y="4789474"/>
            <a:ext cx="479096" cy="253916"/>
          </a:xfrm>
          <a:prstGeom prst="rect">
            <a:avLst/>
          </a:prstGeom>
          <a:noFill/>
        </p:spPr>
        <p:txBody>
          <a:bodyPr wrap="square" rtlCol="0">
            <a:spAutoFit/>
          </a:bodyPr>
          <a:lstStyle/>
          <a:p>
            <a:pPr algn="ctr"/>
            <a:fld id="{6F5F10C0-743D-4997-8D67-523AB9370FEB}" type="slidenum">
              <a:rPr lang="id-ID" sz="1050" b="1">
                <a:solidFill>
                  <a:schemeClr val="tx2"/>
                </a:solidFill>
                <a:latin typeface="+mn-ea"/>
              </a:rPr>
              <a:pPr algn="ctr"/>
              <a:t>14</a:t>
            </a:fld>
            <a:endParaRPr lang="id-ID" sz="900" b="1" dirty="0">
              <a:solidFill>
                <a:schemeClr val="tx2"/>
              </a:solidFill>
              <a:latin typeface="+mn-ea"/>
            </a:endParaRPr>
          </a:p>
        </p:txBody>
      </p:sp>
    </p:spTree>
    <p:extLst>
      <p:ext uri="{BB962C8B-B14F-4D97-AF65-F5344CB8AC3E}">
        <p14:creationId xmlns:p14="http://schemas.microsoft.com/office/powerpoint/2010/main" val="32336871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12"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26"/>
          </p:nvPr>
        </p:nvPicPr>
        <p:blipFill>
          <a:blip r:embed="rId2" cstate="print">
            <a:extLst>
              <a:ext uri="{28A0092B-C50C-407E-A947-70E740481C1C}">
                <a14:useLocalDpi xmlns:a14="http://schemas.microsoft.com/office/drawing/2010/main" val="0"/>
              </a:ext>
            </a:extLst>
          </a:blip>
          <a:srcRect t="16764" b="16764"/>
          <a:stretch>
            <a:fillRect/>
          </a:stretch>
        </p:blipFill>
        <p:spPr/>
      </p:pic>
      <p:sp>
        <p:nvSpPr>
          <p:cNvPr id="3739" name="Shape 3739"/>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15</a:t>
            </a:fld>
            <a:endParaRPr>
              <a:solidFill>
                <a:srgbClr val="FFFFFF"/>
              </a:solidFill>
            </a:endParaRPr>
          </a:p>
        </p:txBody>
      </p:sp>
      <p:pic>
        <p:nvPicPr>
          <p:cNvPr id="4" name="图片占位符 3"/>
          <p:cNvPicPr>
            <a:picLocks noGrp="1" noChangeAspect="1"/>
          </p:cNvPicPr>
          <p:nvPr>
            <p:ph type="pic" sz="quarter" idx="27"/>
          </p:nvPr>
        </p:nvPicPr>
        <p:blipFill>
          <a:blip r:embed="rId3" cstate="print">
            <a:extLst>
              <a:ext uri="{28A0092B-C50C-407E-A947-70E740481C1C}">
                <a14:useLocalDpi xmlns:a14="http://schemas.microsoft.com/office/drawing/2010/main" val="0"/>
              </a:ext>
            </a:extLst>
          </a:blip>
          <a:srcRect t="12728" b="12728"/>
          <a:stretch>
            <a:fillRect/>
          </a:stretch>
        </p:blipFill>
        <p:spPr/>
      </p:pic>
      <p:sp>
        <p:nvSpPr>
          <p:cNvPr id="3740" name="Shape 3740"/>
          <p:cNvSpPr/>
          <p:nvPr/>
        </p:nvSpPr>
        <p:spPr>
          <a:xfrm>
            <a:off x="4348312" y="2522983"/>
            <a:ext cx="2654510" cy="45719"/>
          </a:xfrm>
          <a:prstGeom prst="rect">
            <a:avLst/>
          </a:prstGeom>
          <a:solidFill>
            <a:schemeClr val="accent1">
              <a:lumMod val="75000"/>
            </a:schemeClr>
          </a:solidFill>
          <a:ln w="12700">
            <a:miter lim="400000"/>
          </a:ln>
        </p:spPr>
        <p:txBody>
          <a:bodyPr lIns="0" tIns="0" rIns="0" bIns="0" anchor="ctr"/>
          <a:lstStyle/>
          <a:p>
            <a:pPr lvl="0">
              <a:defRPr sz="3200">
                <a:solidFill>
                  <a:srgbClr val="FFFFFF"/>
                </a:solidFill>
              </a:defRPr>
            </a:pPr>
            <a:endParaRPr/>
          </a:p>
        </p:txBody>
      </p:sp>
      <p:sp>
        <p:nvSpPr>
          <p:cNvPr id="3741" name="Shape 3741"/>
          <p:cNvSpPr/>
          <p:nvPr/>
        </p:nvSpPr>
        <p:spPr>
          <a:xfrm>
            <a:off x="7128289" y="2522983"/>
            <a:ext cx="2021802" cy="45719"/>
          </a:xfrm>
          <a:prstGeom prst="rect">
            <a:avLst/>
          </a:prstGeom>
          <a:solidFill>
            <a:schemeClr val="accent1"/>
          </a:solidFill>
          <a:ln w="12700">
            <a:miter lim="400000"/>
          </a:ln>
        </p:spPr>
        <p:txBody>
          <a:bodyPr lIns="0" tIns="0" rIns="0" bIns="0" anchor="ctr"/>
          <a:lstStyle/>
          <a:p>
            <a:pPr lvl="0">
              <a:defRPr sz="3200">
                <a:solidFill>
                  <a:srgbClr val="FFFFFF"/>
                </a:solidFill>
              </a:defRPr>
            </a:pPr>
            <a:endParaRPr/>
          </a:p>
        </p:txBody>
      </p:sp>
      <p:sp>
        <p:nvSpPr>
          <p:cNvPr id="3742" name="Shape 3742"/>
          <p:cNvSpPr/>
          <p:nvPr/>
        </p:nvSpPr>
        <p:spPr>
          <a:xfrm>
            <a:off x="264358" y="1451894"/>
            <a:ext cx="2239713" cy="2239713"/>
          </a:xfrm>
          <a:prstGeom prst="roundRect">
            <a:avLst>
              <a:gd name="adj" fmla="val 50000"/>
            </a:avLst>
          </a:prstGeom>
          <a:solidFill>
            <a:schemeClr val="bg1">
              <a:lumMod val="25000"/>
            </a:schemeClr>
          </a:solidFill>
          <a:ln w="12700">
            <a:miter lim="400000"/>
          </a:ln>
          <a:effectLst/>
        </p:spPr>
        <p:txBody>
          <a:bodyPr lIns="0" tIns="0" rIns="0" bIns="0" anchor="ctr"/>
          <a:lstStyle/>
          <a:p>
            <a:pPr lvl="0">
              <a:defRPr sz="3200">
                <a:solidFill>
                  <a:srgbClr val="FFFFFF"/>
                </a:solidFill>
              </a:defRPr>
            </a:pPr>
            <a:endParaRPr/>
          </a:p>
        </p:txBody>
      </p:sp>
      <p:sp>
        <p:nvSpPr>
          <p:cNvPr id="3743" name="Shape 3743"/>
          <p:cNvSpPr/>
          <p:nvPr/>
        </p:nvSpPr>
        <p:spPr>
          <a:xfrm>
            <a:off x="2447682" y="2522983"/>
            <a:ext cx="1723909" cy="45719"/>
          </a:xfrm>
          <a:prstGeom prst="rect">
            <a:avLst/>
          </a:prstGeom>
          <a:solidFill>
            <a:schemeClr val="accent1">
              <a:lumMod val="75000"/>
            </a:schemeClr>
          </a:solidFill>
          <a:ln w="12700">
            <a:miter lim="400000"/>
          </a:ln>
        </p:spPr>
        <p:txBody>
          <a:bodyPr lIns="0" tIns="0" rIns="0" bIns="0" anchor="ctr"/>
          <a:lstStyle/>
          <a:p>
            <a:pPr lvl="0">
              <a:defRPr sz="3200">
                <a:solidFill>
                  <a:srgbClr val="FFFFFF"/>
                </a:solidFill>
              </a:defRPr>
            </a:pPr>
            <a:endParaRPr/>
          </a:p>
        </p:txBody>
      </p:sp>
      <p:sp>
        <p:nvSpPr>
          <p:cNvPr id="3754" name="Shape 3754"/>
          <p:cNvSpPr/>
          <p:nvPr/>
        </p:nvSpPr>
        <p:spPr>
          <a:xfrm>
            <a:off x="4228773" y="2170815"/>
            <a:ext cx="27721" cy="292150"/>
          </a:xfrm>
          <a:prstGeom prst="rect">
            <a:avLst/>
          </a:prstGeom>
          <a:solidFill>
            <a:schemeClr val="accent1">
              <a:lumMod val="75000"/>
            </a:schemeClr>
          </a:solidFill>
          <a:ln w="12700">
            <a:miter lim="400000"/>
          </a:ln>
        </p:spPr>
        <p:txBody>
          <a:bodyPr lIns="0" tIns="0" rIns="0" bIns="0" anchor="ctr"/>
          <a:lstStyle/>
          <a:p>
            <a:pPr lvl="0">
              <a:defRPr sz="3200">
                <a:solidFill>
                  <a:srgbClr val="FFFFFF"/>
                </a:solidFill>
              </a:defRPr>
            </a:pPr>
            <a:endParaRPr/>
          </a:p>
        </p:txBody>
      </p:sp>
      <p:sp>
        <p:nvSpPr>
          <p:cNvPr id="3755" name="Shape 3755"/>
          <p:cNvSpPr/>
          <p:nvPr/>
        </p:nvSpPr>
        <p:spPr>
          <a:xfrm>
            <a:off x="4123860" y="2428726"/>
            <a:ext cx="237535" cy="292150"/>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defRPr>
            </a:pPr>
            <a:endParaRPr/>
          </a:p>
        </p:txBody>
      </p:sp>
      <p:sp>
        <p:nvSpPr>
          <p:cNvPr id="3756" name="Shape 3756"/>
          <p:cNvSpPr/>
          <p:nvPr/>
        </p:nvSpPr>
        <p:spPr>
          <a:xfrm>
            <a:off x="3870048" y="1432589"/>
            <a:ext cx="745170" cy="7451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9525" cmpd="sng">
            <a:solidFill>
              <a:schemeClr val="accent1">
                <a:lumMod val="75000"/>
              </a:schemeClr>
            </a:solidFill>
            <a:miter/>
          </a:ln>
        </p:spPr>
        <p:txBody>
          <a:bodyPr lIns="0" tIns="0" rIns="0" bIns="0" anchor="ctr"/>
          <a:lstStyle/>
          <a:p>
            <a:pPr lvl="0">
              <a:defRPr sz="3200">
                <a:solidFill>
                  <a:srgbClr val="FFFFFF"/>
                </a:solidFill>
              </a:defRPr>
            </a:pPr>
            <a:endParaRPr/>
          </a:p>
        </p:txBody>
      </p:sp>
      <p:sp>
        <p:nvSpPr>
          <p:cNvPr id="3757" name="Shape 3757"/>
          <p:cNvSpPr/>
          <p:nvPr/>
        </p:nvSpPr>
        <p:spPr>
          <a:xfrm rot="10800000" flipH="1">
            <a:off x="7048752" y="2629389"/>
            <a:ext cx="27721" cy="339158"/>
          </a:xfrm>
          <a:prstGeom prst="rect">
            <a:avLst/>
          </a:prstGeom>
          <a:solidFill>
            <a:schemeClr val="accent1"/>
          </a:solidFill>
          <a:ln w="12700">
            <a:miter lim="400000"/>
          </a:ln>
        </p:spPr>
        <p:txBody>
          <a:bodyPr lIns="0" tIns="0" rIns="0" bIns="0" anchor="ctr"/>
          <a:lstStyle/>
          <a:p>
            <a:pPr lvl="0">
              <a:defRPr sz="3200">
                <a:solidFill>
                  <a:srgbClr val="FFFFFF"/>
                </a:solidFill>
              </a:defRPr>
            </a:pPr>
            <a:endParaRPr/>
          </a:p>
        </p:txBody>
      </p:sp>
      <p:sp>
        <p:nvSpPr>
          <p:cNvPr id="3758" name="Shape 3758"/>
          <p:cNvSpPr/>
          <p:nvPr/>
        </p:nvSpPr>
        <p:spPr>
          <a:xfrm rot="10800000" flipH="1">
            <a:off x="6690093" y="2972356"/>
            <a:ext cx="745170" cy="7451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9525" cmpd="sng">
            <a:solidFill>
              <a:schemeClr val="accent1"/>
            </a:solidFill>
            <a:miter/>
          </a:ln>
        </p:spPr>
        <p:txBody>
          <a:bodyPr lIns="0" tIns="0" rIns="0" bIns="0" anchor="ctr"/>
          <a:lstStyle/>
          <a:p>
            <a:pPr lvl="0">
              <a:defRPr sz="3200">
                <a:solidFill>
                  <a:srgbClr val="FFFFFF"/>
                </a:solidFill>
              </a:defRPr>
            </a:pPr>
            <a:endParaRPr>
              <a:ln w="9525" cmpd="sng">
                <a:solidFill>
                  <a:schemeClr val="tx1"/>
                </a:solidFill>
              </a:ln>
            </a:endParaRPr>
          </a:p>
        </p:txBody>
      </p:sp>
      <p:grpSp>
        <p:nvGrpSpPr>
          <p:cNvPr id="3765" name="Group 3765"/>
          <p:cNvGrpSpPr/>
          <p:nvPr/>
        </p:nvGrpSpPr>
        <p:grpSpPr>
          <a:xfrm>
            <a:off x="1201466" y="3076227"/>
            <a:ext cx="377858" cy="81666"/>
            <a:chOff x="0" y="0"/>
            <a:chExt cx="1007618" cy="217773"/>
          </a:xfrm>
        </p:grpSpPr>
        <p:sp>
          <p:nvSpPr>
            <p:cNvPr id="3759" name="Shape 3759"/>
            <p:cNvSpPr/>
            <p:nvPr/>
          </p:nvSpPr>
          <p:spPr>
            <a:xfrm>
              <a:off x="0" y="0"/>
              <a:ext cx="217774" cy="2177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760" name="Shape 3760"/>
            <p:cNvSpPr/>
            <p:nvPr/>
          </p:nvSpPr>
          <p:spPr>
            <a:xfrm>
              <a:off x="157968" y="0"/>
              <a:ext cx="217775" cy="2177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761" name="Shape 3761"/>
            <p:cNvSpPr/>
            <p:nvPr/>
          </p:nvSpPr>
          <p:spPr>
            <a:xfrm>
              <a:off x="315937" y="0"/>
              <a:ext cx="217775" cy="2177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762" name="Shape 3762"/>
            <p:cNvSpPr/>
            <p:nvPr/>
          </p:nvSpPr>
          <p:spPr>
            <a:xfrm>
              <a:off x="473906" y="0"/>
              <a:ext cx="217775" cy="2177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763" name="Shape 3763"/>
            <p:cNvSpPr/>
            <p:nvPr/>
          </p:nvSpPr>
          <p:spPr>
            <a:xfrm>
              <a:off x="631875" y="0"/>
              <a:ext cx="217775" cy="2177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764" name="Shape 3764"/>
            <p:cNvSpPr/>
            <p:nvPr/>
          </p:nvSpPr>
          <p:spPr>
            <a:xfrm>
              <a:off x="789844" y="0"/>
              <a:ext cx="217775" cy="2177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3766" name="Shape 3766"/>
          <p:cNvSpPr/>
          <p:nvPr/>
        </p:nvSpPr>
        <p:spPr>
          <a:xfrm>
            <a:off x="6943845" y="2428726"/>
            <a:ext cx="237535" cy="292150"/>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chemeClr val="accent1"/>
          </a:solidFill>
          <a:ln w="12700">
            <a:miter lim="400000"/>
          </a:ln>
        </p:spPr>
        <p:txBody>
          <a:bodyPr lIns="0" tIns="0" rIns="0" bIns="0" anchor="ctr"/>
          <a:lstStyle/>
          <a:p>
            <a:pPr lvl="0">
              <a:defRPr sz="3200">
                <a:solidFill>
                  <a:srgbClr val="FFFFFF"/>
                </a:solidFill>
              </a:defRPr>
            </a:pPr>
            <a:endParaRPr/>
          </a:p>
        </p:txBody>
      </p:sp>
      <p:sp>
        <p:nvSpPr>
          <p:cNvPr id="3767" name="Shape 3767"/>
          <p:cNvSpPr/>
          <p:nvPr/>
        </p:nvSpPr>
        <p:spPr>
          <a:xfrm rot="16200000">
            <a:off x="2382354" y="2428726"/>
            <a:ext cx="237535" cy="292150"/>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chemeClr val="accent1">
              <a:lumMod val="75000"/>
            </a:schemeClr>
          </a:solidFill>
          <a:ln w="12700">
            <a:miter lim="400000"/>
          </a:ln>
        </p:spPr>
        <p:txBody>
          <a:bodyPr lIns="0" tIns="0" rIns="0" bIns="0" anchor="ctr"/>
          <a:lstStyle/>
          <a:p>
            <a:pPr lvl="0">
              <a:defRPr sz="3200">
                <a:solidFill>
                  <a:srgbClr val="FFFFFF"/>
                </a:solidFill>
              </a:defRPr>
            </a:pPr>
            <a:endParaRPr/>
          </a:p>
        </p:txBody>
      </p:sp>
      <p:sp>
        <p:nvSpPr>
          <p:cNvPr id="3768" name="Shape 3768"/>
          <p:cNvSpPr/>
          <p:nvPr/>
        </p:nvSpPr>
        <p:spPr>
          <a:xfrm>
            <a:off x="4228773" y="2688029"/>
            <a:ext cx="27721" cy="490659"/>
          </a:xfrm>
          <a:prstGeom prst="rect">
            <a:avLst/>
          </a:prstGeom>
          <a:solidFill>
            <a:schemeClr val="accent1">
              <a:lumMod val="75000"/>
            </a:schemeClr>
          </a:solidFill>
          <a:ln w="12700">
            <a:miter lim="400000"/>
          </a:ln>
        </p:spPr>
        <p:txBody>
          <a:bodyPr lIns="0" tIns="0" rIns="0" bIns="0" anchor="ctr"/>
          <a:lstStyle/>
          <a:p>
            <a:pPr lvl="0">
              <a:defRPr sz="3200">
                <a:solidFill>
                  <a:srgbClr val="FFFFFF"/>
                </a:solidFill>
              </a:defRPr>
            </a:pPr>
            <a:endParaRPr/>
          </a:p>
        </p:txBody>
      </p:sp>
      <p:sp>
        <p:nvSpPr>
          <p:cNvPr id="3770" name="Shape 3770"/>
          <p:cNvSpPr/>
          <p:nvPr/>
        </p:nvSpPr>
        <p:spPr>
          <a:xfrm>
            <a:off x="3046032" y="3183993"/>
            <a:ext cx="2393203" cy="1279486"/>
          </a:xfrm>
          <a:prstGeom prst="rect">
            <a:avLst/>
          </a:prstGeom>
          <a:ln w="9525" cmpd="sng">
            <a:solidFill>
              <a:schemeClr val="accent1">
                <a:lumMod val="75000"/>
              </a:schemeClr>
            </a:solidFill>
            <a:miter/>
          </a:ln>
        </p:spPr>
        <p:txBody>
          <a:bodyPr lIns="0" tIns="0" rIns="0" bIns="0" anchor="ctr"/>
          <a:lstStyle/>
          <a:p>
            <a:pPr lvl="0">
              <a:defRPr sz="3200">
                <a:solidFill>
                  <a:srgbClr val="FFFFFF"/>
                </a:solidFill>
              </a:defRPr>
            </a:pPr>
            <a:endParaRPr/>
          </a:p>
        </p:txBody>
      </p:sp>
      <p:sp>
        <p:nvSpPr>
          <p:cNvPr id="3771" name="Shape 3771"/>
          <p:cNvSpPr/>
          <p:nvPr/>
        </p:nvSpPr>
        <p:spPr>
          <a:xfrm>
            <a:off x="7048752" y="1976205"/>
            <a:ext cx="27721" cy="490659"/>
          </a:xfrm>
          <a:prstGeom prst="rect">
            <a:avLst/>
          </a:prstGeom>
          <a:solidFill>
            <a:schemeClr val="accent1"/>
          </a:solidFill>
          <a:ln w="12700">
            <a:miter lim="400000"/>
          </a:ln>
        </p:spPr>
        <p:txBody>
          <a:bodyPr lIns="0" tIns="0" rIns="0" bIns="0" anchor="ctr"/>
          <a:lstStyle/>
          <a:p>
            <a:pPr lvl="0">
              <a:defRPr sz="3200">
                <a:solidFill>
                  <a:srgbClr val="FFFFFF"/>
                </a:solidFill>
              </a:defRPr>
            </a:pPr>
            <a:endParaRPr/>
          </a:p>
        </p:txBody>
      </p:sp>
      <p:sp>
        <p:nvSpPr>
          <p:cNvPr id="3773" name="Shape 3773"/>
          <p:cNvSpPr/>
          <p:nvPr/>
        </p:nvSpPr>
        <p:spPr>
          <a:xfrm>
            <a:off x="5864013" y="700881"/>
            <a:ext cx="2393203" cy="1279486"/>
          </a:xfrm>
          <a:prstGeom prst="rect">
            <a:avLst/>
          </a:prstGeom>
          <a:ln w="9525" cmpd="sng">
            <a:solidFill>
              <a:schemeClr val="accent1"/>
            </a:solidFill>
            <a:miter/>
          </a:ln>
        </p:spPr>
        <p:txBody>
          <a:bodyPr lIns="0" tIns="0" rIns="0" bIns="0" anchor="ctr"/>
          <a:lstStyle/>
          <a:p>
            <a:pPr lvl="0">
              <a:defRPr sz="3200">
                <a:solidFill>
                  <a:srgbClr val="FFFFFF"/>
                </a:solidFill>
              </a:defRPr>
            </a:pPr>
            <a:endParaRPr/>
          </a:p>
        </p:txBody>
      </p:sp>
      <p:grpSp>
        <p:nvGrpSpPr>
          <p:cNvPr id="3776" name="Group 3776"/>
          <p:cNvGrpSpPr/>
          <p:nvPr/>
        </p:nvGrpSpPr>
        <p:grpSpPr>
          <a:xfrm>
            <a:off x="732746" y="512565"/>
            <a:ext cx="1714936" cy="646802"/>
            <a:chOff x="0" y="478915"/>
            <a:chExt cx="4573162" cy="1724805"/>
          </a:xfrm>
        </p:grpSpPr>
        <p:sp>
          <p:nvSpPr>
            <p:cNvPr id="3774" name="Shape 3774"/>
            <p:cNvSpPr/>
            <p:nvPr/>
          </p:nvSpPr>
          <p:spPr>
            <a:xfrm>
              <a:off x="0" y="478915"/>
              <a:ext cx="4573162" cy="984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defTabSz="395288">
                <a:defRPr sz="1800"/>
              </a:pPr>
              <a:r>
                <a:rPr lang="zh-CN" altLang="en-US" sz="2600" baseline="8571" dirty="0" smtClean="0">
                  <a:solidFill>
                    <a:srgbClr val="A6AAA9"/>
                  </a:solidFill>
                  <a:latin typeface="Roboto Light"/>
                  <a:ea typeface="Roboto Light"/>
                  <a:cs typeface="Roboto Light"/>
                  <a:sym typeface="Roboto Light"/>
                </a:rPr>
                <a:t>项目标题</a:t>
              </a:r>
              <a:endParaRPr lang="en-US" sz="2600" baseline="8571" dirty="0">
                <a:solidFill>
                  <a:schemeClr val="accent5"/>
                </a:solidFill>
                <a:latin typeface="Roboto Light"/>
                <a:ea typeface="Roboto Light"/>
                <a:cs typeface="Roboto Light"/>
                <a:sym typeface="Roboto Light"/>
              </a:endParaRPr>
            </a:p>
          </p:txBody>
        </p:sp>
        <p:sp>
          <p:nvSpPr>
            <p:cNvPr id="3775" name="Shape 3775"/>
            <p:cNvSpPr/>
            <p:nvPr/>
          </p:nvSpPr>
          <p:spPr>
            <a:xfrm>
              <a:off x="0" y="1695443"/>
              <a:ext cx="4486165" cy="50827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900" dirty="0">
                  <a:solidFill>
                    <a:schemeClr val="bg1">
                      <a:lumMod val="65000"/>
                    </a:schemeClr>
                  </a:solidFill>
                </a:rPr>
                <a:t>Your great </a:t>
              </a:r>
              <a:r>
                <a:rPr sz="900">
                  <a:solidFill>
                    <a:schemeClr val="bg1">
                      <a:lumMod val="65000"/>
                    </a:schemeClr>
                  </a:solidFill>
                </a:rPr>
                <a:t>subtitle  </a:t>
              </a:r>
              <a:r>
                <a:rPr sz="900" smtClean="0">
                  <a:solidFill>
                    <a:schemeClr val="bg1">
                      <a:lumMod val="65000"/>
                    </a:schemeClr>
                  </a:solidFill>
                </a:rPr>
                <a:t>goes here</a:t>
              </a:r>
              <a:endParaRPr sz="900" dirty="0">
                <a:solidFill>
                  <a:schemeClr val="bg1">
                    <a:lumMod val="65000"/>
                  </a:schemeClr>
                </a:solidFill>
              </a:endParaRPr>
            </a:p>
          </p:txBody>
        </p:sp>
      </p:grpSp>
      <p:sp>
        <p:nvSpPr>
          <p:cNvPr id="3777" name="Shape 3777"/>
          <p:cNvSpPr/>
          <p:nvPr/>
        </p:nvSpPr>
        <p:spPr>
          <a:xfrm>
            <a:off x="6842916" y="3108269"/>
            <a:ext cx="435218" cy="435245"/>
          </a:xfrm>
          <a:custGeom>
            <a:avLst/>
            <a:gdLst/>
            <a:ahLst/>
            <a:cxnLst>
              <a:cxn ang="0">
                <a:pos x="wd2" y="hd2"/>
              </a:cxn>
              <a:cxn ang="5400000">
                <a:pos x="wd2" y="hd2"/>
              </a:cxn>
              <a:cxn ang="10800000">
                <a:pos x="wd2" y="hd2"/>
              </a:cxn>
              <a:cxn ang="16200000">
                <a:pos x="wd2" y="hd2"/>
              </a:cxn>
            </a:cxnLst>
            <a:rect l="0" t="0" r="r" b="b"/>
            <a:pathLst>
              <a:path w="21600" h="21410" extrusionOk="0">
                <a:moveTo>
                  <a:pt x="19047" y="18508"/>
                </a:moveTo>
                <a:lnTo>
                  <a:pt x="18705" y="19667"/>
                </a:lnTo>
                <a:cubicBezTo>
                  <a:pt x="18705" y="19667"/>
                  <a:pt x="18563" y="16057"/>
                  <a:pt x="16285" y="13423"/>
                </a:cubicBezTo>
                <a:cubicBezTo>
                  <a:pt x="14105" y="10902"/>
                  <a:pt x="14043" y="8030"/>
                  <a:pt x="14043" y="8030"/>
                </a:cubicBezTo>
                <a:cubicBezTo>
                  <a:pt x="15393" y="10469"/>
                  <a:pt x="16095" y="11148"/>
                  <a:pt x="16911" y="11808"/>
                </a:cubicBezTo>
                <a:cubicBezTo>
                  <a:pt x="17232" y="12068"/>
                  <a:pt x="17485" y="12273"/>
                  <a:pt x="17891" y="12827"/>
                </a:cubicBezTo>
                <a:cubicBezTo>
                  <a:pt x="19712" y="15321"/>
                  <a:pt x="19306" y="17632"/>
                  <a:pt x="19047" y="18508"/>
                </a:cubicBezTo>
                <a:cubicBezTo>
                  <a:pt x="19047" y="18508"/>
                  <a:pt x="19047" y="18508"/>
                  <a:pt x="19047" y="18508"/>
                </a:cubicBezTo>
                <a:close/>
                <a:moveTo>
                  <a:pt x="20344" y="18885"/>
                </a:moveTo>
                <a:cubicBezTo>
                  <a:pt x="20640" y="17876"/>
                  <a:pt x="21174" y="15043"/>
                  <a:pt x="18984" y="12043"/>
                </a:cubicBezTo>
                <a:cubicBezTo>
                  <a:pt x="17550" y="10078"/>
                  <a:pt x="17340" y="11375"/>
                  <a:pt x="14850" y="6691"/>
                </a:cubicBezTo>
                <a:lnTo>
                  <a:pt x="9449" y="6691"/>
                </a:lnTo>
                <a:cubicBezTo>
                  <a:pt x="8337" y="8787"/>
                  <a:pt x="7680" y="9681"/>
                  <a:pt x="7165" y="10211"/>
                </a:cubicBezTo>
                <a:cubicBezTo>
                  <a:pt x="9504" y="10542"/>
                  <a:pt x="11474" y="11550"/>
                  <a:pt x="11474" y="13381"/>
                </a:cubicBezTo>
                <a:cubicBezTo>
                  <a:pt x="11474" y="13861"/>
                  <a:pt x="11325" y="14309"/>
                  <a:pt x="11027" y="14721"/>
                </a:cubicBezTo>
                <a:cubicBezTo>
                  <a:pt x="11325" y="15131"/>
                  <a:pt x="11474" y="15578"/>
                  <a:pt x="11474" y="16057"/>
                </a:cubicBezTo>
                <a:cubicBezTo>
                  <a:pt x="11474" y="16537"/>
                  <a:pt x="11325" y="16986"/>
                  <a:pt x="11027" y="17397"/>
                </a:cubicBezTo>
                <a:cubicBezTo>
                  <a:pt x="11325" y="17807"/>
                  <a:pt x="11474" y="18254"/>
                  <a:pt x="11474" y="18734"/>
                </a:cubicBezTo>
                <a:cubicBezTo>
                  <a:pt x="11474" y="19996"/>
                  <a:pt x="10511" y="20869"/>
                  <a:pt x="9168" y="21410"/>
                </a:cubicBezTo>
                <a:lnTo>
                  <a:pt x="21477" y="21410"/>
                </a:lnTo>
                <a:cubicBezTo>
                  <a:pt x="21552" y="21200"/>
                  <a:pt x="21600" y="20976"/>
                  <a:pt x="21600" y="20741"/>
                </a:cubicBezTo>
                <a:cubicBezTo>
                  <a:pt x="21600" y="19903"/>
                  <a:pt x="21079" y="19184"/>
                  <a:pt x="20344" y="18885"/>
                </a:cubicBezTo>
                <a:cubicBezTo>
                  <a:pt x="20344" y="18885"/>
                  <a:pt x="20344" y="18885"/>
                  <a:pt x="20344" y="18885"/>
                </a:cubicBezTo>
                <a:close/>
                <a:moveTo>
                  <a:pt x="8618" y="2008"/>
                </a:moveTo>
                <a:cubicBezTo>
                  <a:pt x="8246" y="1367"/>
                  <a:pt x="8468" y="550"/>
                  <a:pt x="9112" y="181"/>
                </a:cubicBezTo>
                <a:cubicBezTo>
                  <a:pt x="9759" y="-190"/>
                  <a:pt x="10583" y="29"/>
                  <a:pt x="10957" y="670"/>
                </a:cubicBezTo>
                <a:lnTo>
                  <a:pt x="10979" y="708"/>
                </a:lnTo>
                <a:cubicBezTo>
                  <a:pt x="11208" y="293"/>
                  <a:pt x="11638" y="0"/>
                  <a:pt x="12150" y="0"/>
                </a:cubicBezTo>
                <a:cubicBezTo>
                  <a:pt x="12662" y="0"/>
                  <a:pt x="13091" y="293"/>
                  <a:pt x="13321" y="708"/>
                </a:cubicBezTo>
                <a:lnTo>
                  <a:pt x="13343" y="670"/>
                </a:lnTo>
                <a:cubicBezTo>
                  <a:pt x="13717" y="29"/>
                  <a:pt x="14541" y="-190"/>
                  <a:pt x="15188" y="181"/>
                </a:cubicBezTo>
                <a:cubicBezTo>
                  <a:pt x="15834" y="550"/>
                  <a:pt x="16056" y="1367"/>
                  <a:pt x="15682" y="2008"/>
                </a:cubicBezTo>
                <a:lnTo>
                  <a:pt x="14850" y="4349"/>
                </a:lnTo>
                <a:lnTo>
                  <a:pt x="9449" y="4349"/>
                </a:lnTo>
                <a:cubicBezTo>
                  <a:pt x="9449" y="4349"/>
                  <a:pt x="8618" y="2008"/>
                  <a:pt x="8618" y="2008"/>
                </a:cubicBezTo>
                <a:close/>
                <a:moveTo>
                  <a:pt x="15525" y="6021"/>
                </a:moveTo>
                <a:cubicBezTo>
                  <a:pt x="15525" y="6207"/>
                  <a:pt x="15374" y="6356"/>
                  <a:pt x="15188" y="6356"/>
                </a:cubicBezTo>
                <a:lnTo>
                  <a:pt x="9112" y="6356"/>
                </a:lnTo>
                <a:cubicBezTo>
                  <a:pt x="8926" y="6356"/>
                  <a:pt x="8775" y="6207"/>
                  <a:pt x="8775" y="6021"/>
                </a:cubicBezTo>
                <a:cubicBezTo>
                  <a:pt x="8775" y="5837"/>
                  <a:pt x="8926" y="5688"/>
                  <a:pt x="9112" y="5688"/>
                </a:cubicBezTo>
                <a:lnTo>
                  <a:pt x="15188" y="5688"/>
                </a:lnTo>
                <a:cubicBezTo>
                  <a:pt x="15374" y="5688"/>
                  <a:pt x="15525" y="5837"/>
                  <a:pt x="15525" y="6021"/>
                </a:cubicBezTo>
                <a:cubicBezTo>
                  <a:pt x="15525" y="6021"/>
                  <a:pt x="15525" y="6021"/>
                  <a:pt x="15525" y="6021"/>
                </a:cubicBezTo>
                <a:close/>
                <a:moveTo>
                  <a:pt x="15525" y="5019"/>
                </a:moveTo>
                <a:cubicBezTo>
                  <a:pt x="15525" y="5203"/>
                  <a:pt x="15374" y="5353"/>
                  <a:pt x="15188" y="5353"/>
                </a:cubicBezTo>
                <a:lnTo>
                  <a:pt x="9112" y="5353"/>
                </a:lnTo>
                <a:cubicBezTo>
                  <a:pt x="8926" y="5353"/>
                  <a:pt x="8775" y="5203"/>
                  <a:pt x="8775" y="5019"/>
                </a:cubicBezTo>
                <a:cubicBezTo>
                  <a:pt x="8775" y="4832"/>
                  <a:pt x="8926" y="4684"/>
                  <a:pt x="9112" y="4684"/>
                </a:cubicBezTo>
                <a:lnTo>
                  <a:pt x="15188" y="4684"/>
                </a:lnTo>
                <a:cubicBezTo>
                  <a:pt x="15374" y="4684"/>
                  <a:pt x="15525" y="4832"/>
                  <a:pt x="15525" y="5019"/>
                </a:cubicBezTo>
                <a:cubicBezTo>
                  <a:pt x="15525" y="5019"/>
                  <a:pt x="15525" y="5019"/>
                  <a:pt x="15525" y="5019"/>
                </a:cubicBezTo>
                <a:close/>
                <a:moveTo>
                  <a:pt x="5400" y="14719"/>
                </a:moveTo>
                <a:cubicBezTo>
                  <a:pt x="2887" y="14719"/>
                  <a:pt x="1350" y="13854"/>
                  <a:pt x="1350" y="13381"/>
                </a:cubicBezTo>
                <a:cubicBezTo>
                  <a:pt x="1350" y="12911"/>
                  <a:pt x="2887" y="12043"/>
                  <a:pt x="5400" y="12043"/>
                </a:cubicBezTo>
                <a:cubicBezTo>
                  <a:pt x="7913" y="12043"/>
                  <a:pt x="9449" y="12911"/>
                  <a:pt x="9449" y="13381"/>
                </a:cubicBezTo>
                <a:cubicBezTo>
                  <a:pt x="9449" y="13854"/>
                  <a:pt x="7913" y="14719"/>
                  <a:pt x="5400" y="14719"/>
                </a:cubicBezTo>
                <a:cubicBezTo>
                  <a:pt x="5400" y="14719"/>
                  <a:pt x="5400" y="14719"/>
                  <a:pt x="5400" y="14719"/>
                </a:cubicBezTo>
                <a:close/>
                <a:moveTo>
                  <a:pt x="5400" y="17396"/>
                </a:moveTo>
                <a:cubicBezTo>
                  <a:pt x="2887" y="17396"/>
                  <a:pt x="1350" y="16531"/>
                  <a:pt x="1350" y="16057"/>
                </a:cubicBezTo>
                <a:cubicBezTo>
                  <a:pt x="1350" y="15891"/>
                  <a:pt x="1554" y="15671"/>
                  <a:pt x="1919" y="15460"/>
                </a:cubicBezTo>
                <a:cubicBezTo>
                  <a:pt x="2904" y="15851"/>
                  <a:pt x="4150" y="16057"/>
                  <a:pt x="5400" y="16057"/>
                </a:cubicBezTo>
                <a:cubicBezTo>
                  <a:pt x="6650" y="16057"/>
                  <a:pt x="7895" y="15851"/>
                  <a:pt x="8881" y="15460"/>
                </a:cubicBezTo>
                <a:cubicBezTo>
                  <a:pt x="9246" y="15671"/>
                  <a:pt x="9449" y="15891"/>
                  <a:pt x="9449" y="16057"/>
                </a:cubicBezTo>
                <a:cubicBezTo>
                  <a:pt x="9449" y="16531"/>
                  <a:pt x="7913" y="17396"/>
                  <a:pt x="5400" y="17396"/>
                </a:cubicBezTo>
                <a:cubicBezTo>
                  <a:pt x="5400" y="17396"/>
                  <a:pt x="5400" y="17396"/>
                  <a:pt x="5400" y="17396"/>
                </a:cubicBezTo>
                <a:close/>
                <a:moveTo>
                  <a:pt x="5400" y="20071"/>
                </a:moveTo>
                <a:cubicBezTo>
                  <a:pt x="2887" y="20071"/>
                  <a:pt x="1350" y="19207"/>
                  <a:pt x="1350" y="18733"/>
                </a:cubicBezTo>
                <a:cubicBezTo>
                  <a:pt x="1350" y="18566"/>
                  <a:pt x="1554" y="18348"/>
                  <a:pt x="1919" y="18137"/>
                </a:cubicBezTo>
                <a:cubicBezTo>
                  <a:pt x="2904" y="18527"/>
                  <a:pt x="4150" y="18733"/>
                  <a:pt x="5400" y="18733"/>
                </a:cubicBezTo>
                <a:cubicBezTo>
                  <a:pt x="6650" y="18733"/>
                  <a:pt x="7895" y="18527"/>
                  <a:pt x="8881" y="18137"/>
                </a:cubicBezTo>
                <a:cubicBezTo>
                  <a:pt x="9246" y="18348"/>
                  <a:pt x="9449" y="18566"/>
                  <a:pt x="9449" y="18733"/>
                </a:cubicBezTo>
                <a:cubicBezTo>
                  <a:pt x="9449" y="19207"/>
                  <a:pt x="7913" y="20071"/>
                  <a:pt x="5400" y="20071"/>
                </a:cubicBezTo>
                <a:cubicBezTo>
                  <a:pt x="5400" y="20071"/>
                  <a:pt x="5400" y="20071"/>
                  <a:pt x="5400" y="20071"/>
                </a:cubicBezTo>
                <a:close/>
                <a:moveTo>
                  <a:pt x="10801" y="18733"/>
                </a:moveTo>
                <a:cubicBezTo>
                  <a:pt x="10801" y="18206"/>
                  <a:pt x="10537" y="17768"/>
                  <a:pt x="10122" y="17400"/>
                </a:cubicBezTo>
                <a:cubicBezTo>
                  <a:pt x="10535" y="17026"/>
                  <a:pt x="10801" y="16584"/>
                  <a:pt x="10801" y="16057"/>
                </a:cubicBezTo>
                <a:cubicBezTo>
                  <a:pt x="10801" y="15532"/>
                  <a:pt x="10537" y="15092"/>
                  <a:pt x="10122" y="14723"/>
                </a:cubicBezTo>
                <a:cubicBezTo>
                  <a:pt x="10535" y="14349"/>
                  <a:pt x="10801" y="13907"/>
                  <a:pt x="10801" y="13381"/>
                </a:cubicBezTo>
                <a:cubicBezTo>
                  <a:pt x="10801" y="9868"/>
                  <a:pt x="0" y="9868"/>
                  <a:pt x="0" y="13381"/>
                </a:cubicBezTo>
                <a:cubicBezTo>
                  <a:pt x="0" y="13907"/>
                  <a:pt x="264" y="14349"/>
                  <a:pt x="678" y="14723"/>
                </a:cubicBezTo>
                <a:cubicBezTo>
                  <a:pt x="263" y="15092"/>
                  <a:pt x="0" y="15532"/>
                  <a:pt x="0" y="16057"/>
                </a:cubicBezTo>
                <a:cubicBezTo>
                  <a:pt x="0" y="16584"/>
                  <a:pt x="264" y="17026"/>
                  <a:pt x="678" y="17400"/>
                </a:cubicBezTo>
                <a:cubicBezTo>
                  <a:pt x="263" y="17768"/>
                  <a:pt x="0" y="18206"/>
                  <a:pt x="0" y="18733"/>
                </a:cubicBezTo>
                <a:cubicBezTo>
                  <a:pt x="0" y="20491"/>
                  <a:pt x="2716" y="21410"/>
                  <a:pt x="5400" y="21410"/>
                </a:cubicBezTo>
                <a:cubicBezTo>
                  <a:pt x="8084" y="21410"/>
                  <a:pt x="10801" y="20491"/>
                  <a:pt x="10801" y="18733"/>
                </a:cubicBezTo>
                <a:cubicBezTo>
                  <a:pt x="10801" y="18733"/>
                  <a:pt x="10801" y="18733"/>
                  <a:pt x="10801" y="18733"/>
                </a:cubicBezTo>
                <a:close/>
              </a:path>
            </a:pathLst>
          </a:custGeom>
          <a:solidFill>
            <a:schemeClr val="accent1"/>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778" name="Shape 3778"/>
          <p:cNvSpPr/>
          <p:nvPr/>
        </p:nvSpPr>
        <p:spPr>
          <a:xfrm>
            <a:off x="4049907" y="1559384"/>
            <a:ext cx="385452" cy="452128"/>
          </a:xfrm>
          <a:custGeom>
            <a:avLst/>
            <a:gdLst/>
            <a:ahLst/>
            <a:cxnLst>
              <a:cxn ang="0">
                <a:pos x="wd2" y="hd2"/>
              </a:cxn>
              <a:cxn ang="5400000">
                <a:pos x="wd2" y="hd2"/>
              </a:cxn>
              <a:cxn ang="10800000">
                <a:pos x="wd2" y="hd2"/>
              </a:cxn>
              <a:cxn ang="16200000">
                <a:pos x="wd2" y="hd2"/>
              </a:cxn>
            </a:cxnLst>
            <a:rect l="0" t="0" r="r" b="b"/>
            <a:pathLst>
              <a:path w="21547" h="21600" extrusionOk="0">
                <a:moveTo>
                  <a:pt x="12168" y="3224"/>
                </a:moveTo>
                <a:cubicBezTo>
                  <a:pt x="13101" y="2016"/>
                  <a:pt x="15193" y="1403"/>
                  <a:pt x="18388" y="1403"/>
                </a:cubicBezTo>
                <a:cubicBezTo>
                  <a:pt x="18770" y="1403"/>
                  <a:pt x="19171" y="1413"/>
                  <a:pt x="19587" y="1430"/>
                </a:cubicBezTo>
                <a:cubicBezTo>
                  <a:pt x="18833" y="2994"/>
                  <a:pt x="16780" y="6270"/>
                  <a:pt x="12678" y="6637"/>
                </a:cubicBezTo>
                <a:cubicBezTo>
                  <a:pt x="12685" y="6616"/>
                  <a:pt x="12693" y="6594"/>
                  <a:pt x="12702" y="6568"/>
                </a:cubicBezTo>
                <a:cubicBezTo>
                  <a:pt x="12759" y="6410"/>
                  <a:pt x="12850" y="6180"/>
                  <a:pt x="12982" y="5908"/>
                </a:cubicBezTo>
                <a:cubicBezTo>
                  <a:pt x="13047" y="5772"/>
                  <a:pt x="13125" y="5626"/>
                  <a:pt x="13210" y="5473"/>
                </a:cubicBezTo>
                <a:cubicBezTo>
                  <a:pt x="13297" y="5321"/>
                  <a:pt x="13390" y="5160"/>
                  <a:pt x="13498" y="4999"/>
                </a:cubicBezTo>
                <a:cubicBezTo>
                  <a:pt x="13603" y="4836"/>
                  <a:pt x="13721" y="4672"/>
                  <a:pt x="13846" y="4509"/>
                </a:cubicBezTo>
                <a:cubicBezTo>
                  <a:pt x="13911" y="4428"/>
                  <a:pt x="13974" y="4344"/>
                  <a:pt x="14043" y="4264"/>
                </a:cubicBezTo>
                <a:lnTo>
                  <a:pt x="14145" y="4144"/>
                </a:lnTo>
                <a:lnTo>
                  <a:pt x="14252" y="4024"/>
                </a:lnTo>
                <a:cubicBezTo>
                  <a:pt x="14395" y="3866"/>
                  <a:pt x="14548" y="3715"/>
                  <a:pt x="14705" y="3568"/>
                </a:cubicBezTo>
                <a:cubicBezTo>
                  <a:pt x="14784" y="3496"/>
                  <a:pt x="14865" y="3427"/>
                  <a:pt x="14945" y="3357"/>
                </a:cubicBezTo>
                <a:cubicBezTo>
                  <a:pt x="15028" y="3291"/>
                  <a:pt x="15109" y="3224"/>
                  <a:pt x="15191" y="3159"/>
                </a:cubicBezTo>
                <a:cubicBezTo>
                  <a:pt x="15275" y="3098"/>
                  <a:pt x="15358" y="3037"/>
                  <a:pt x="15439" y="2978"/>
                </a:cubicBezTo>
                <a:cubicBezTo>
                  <a:pt x="15524" y="2921"/>
                  <a:pt x="15607" y="2866"/>
                  <a:pt x="15688" y="2812"/>
                </a:cubicBezTo>
                <a:cubicBezTo>
                  <a:pt x="15772" y="2762"/>
                  <a:pt x="15854" y="2713"/>
                  <a:pt x="15932" y="2665"/>
                </a:cubicBezTo>
                <a:cubicBezTo>
                  <a:pt x="16012" y="2617"/>
                  <a:pt x="16093" y="2578"/>
                  <a:pt x="16169" y="2536"/>
                </a:cubicBezTo>
                <a:cubicBezTo>
                  <a:pt x="16207" y="2516"/>
                  <a:pt x="16244" y="2495"/>
                  <a:pt x="16282" y="2476"/>
                </a:cubicBezTo>
                <a:cubicBezTo>
                  <a:pt x="16319" y="2458"/>
                  <a:pt x="16356" y="2440"/>
                  <a:pt x="16392" y="2423"/>
                </a:cubicBezTo>
                <a:cubicBezTo>
                  <a:pt x="16465" y="2389"/>
                  <a:pt x="16532" y="2355"/>
                  <a:pt x="16598" y="2326"/>
                </a:cubicBezTo>
                <a:cubicBezTo>
                  <a:pt x="16731" y="2273"/>
                  <a:pt x="16847" y="2222"/>
                  <a:pt x="16944" y="2185"/>
                </a:cubicBezTo>
                <a:cubicBezTo>
                  <a:pt x="17142" y="2115"/>
                  <a:pt x="17255" y="2074"/>
                  <a:pt x="17255" y="2074"/>
                </a:cubicBezTo>
                <a:cubicBezTo>
                  <a:pt x="17255" y="2074"/>
                  <a:pt x="17134" y="2094"/>
                  <a:pt x="16923" y="2128"/>
                </a:cubicBezTo>
                <a:cubicBezTo>
                  <a:pt x="16817" y="2147"/>
                  <a:pt x="16691" y="2175"/>
                  <a:pt x="16544" y="2206"/>
                </a:cubicBezTo>
                <a:cubicBezTo>
                  <a:pt x="16470" y="2223"/>
                  <a:pt x="16395" y="2244"/>
                  <a:pt x="16313" y="2265"/>
                </a:cubicBezTo>
                <a:cubicBezTo>
                  <a:pt x="16272" y="2275"/>
                  <a:pt x="16230" y="2287"/>
                  <a:pt x="16188" y="2298"/>
                </a:cubicBezTo>
                <a:cubicBezTo>
                  <a:pt x="16145" y="2311"/>
                  <a:pt x="16102" y="2324"/>
                  <a:pt x="16059" y="2338"/>
                </a:cubicBezTo>
                <a:cubicBezTo>
                  <a:pt x="15971" y="2366"/>
                  <a:pt x="15877" y="2392"/>
                  <a:pt x="15784" y="2426"/>
                </a:cubicBezTo>
                <a:cubicBezTo>
                  <a:pt x="15692" y="2460"/>
                  <a:pt x="15594" y="2496"/>
                  <a:pt x="15495" y="2532"/>
                </a:cubicBezTo>
                <a:cubicBezTo>
                  <a:pt x="15398" y="2572"/>
                  <a:pt x="15297" y="2614"/>
                  <a:pt x="15195" y="2657"/>
                </a:cubicBezTo>
                <a:cubicBezTo>
                  <a:pt x="15095" y="2703"/>
                  <a:pt x="14992" y="2751"/>
                  <a:pt x="14888" y="2799"/>
                </a:cubicBezTo>
                <a:cubicBezTo>
                  <a:pt x="14786" y="2852"/>
                  <a:pt x="14682" y="2905"/>
                  <a:pt x="14578" y="2960"/>
                </a:cubicBezTo>
                <a:cubicBezTo>
                  <a:pt x="14476" y="3018"/>
                  <a:pt x="14370" y="3075"/>
                  <a:pt x="14269" y="3137"/>
                </a:cubicBezTo>
                <a:cubicBezTo>
                  <a:pt x="14063" y="3262"/>
                  <a:pt x="13859" y="3394"/>
                  <a:pt x="13664" y="3536"/>
                </a:cubicBezTo>
                <a:cubicBezTo>
                  <a:pt x="13466" y="3676"/>
                  <a:pt x="13279" y="3826"/>
                  <a:pt x="13097" y="3978"/>
                </a:cubicBezTo>
                <a:cubicBezTo>
                  <a:pt x="12917" y="4129"/>
                  <a:pt x="12745" y="4285"/>
                  <a:pt x="12586" y="4441"/>
                </a:cubicBezTo>
                <a:cubicBezTo>
                  <a:pt x="12424" y="4595"/>
                  <a:pt x="12278" y="4752"/>
                  <a:pt x="12140" y="4901"/>
                </a:cubicBezTo>
                <a:cubicBezTo>
                  <a:pt x="12005" y="5054"/>
                  <a:pt x="11879" y="5199"/>
                  <a:pt x="11770" y="5337"/>
                </a:cubicBezTo>
                <a:cubicBezTo>
                  <a:pt x="11726" y="5391"/>
                  <a:pt x="11685" y="5443"/>
                  <a:pt x="11646" y="5494"/>
                </a:cubicBezTo>
                <a:cubicBezTo>
                  <a:pt x="11543" y="4703"/>
                  <a:pt x="11658" y="3885"/>
                  <a:pt x="12168" y="3224"/>
                </a:cubicBezTo>
                <a:cubicBezTo>
                  <a:pt x="12168" y="3224"/>
                  <a:pt x="12168" y="3224"/>
                  <a:pt x="12168" y="3224"/>
                </a:cubicBezTo>
                <a:close/>
                <a:moveTo>
                  <a:pt x="1574" y="5896"/>
                </a:moveTo>
                <a:cubicBezTo>
                  <a:pt x="3204" y="5086"/>
                  <a:pt x="4588" y="4676"/>
                  <a:pt x="5693" y="4676"/>
                </a:cubicBezTo>
                <a:cubicBezTo>
                  <a:pt x="7220" y="4676"/>
                  <a:pt x="7937" y="5497"/>
                  <a:pt x="8273" y="6270"/>
                </a:cubicBezTo>
                <a:cubicBezTo>
                  <a:pt x="8225" y="6247"/>
                  <a:pt x="8175" y="6223"/>
                  <a:pt x="8123" y="6200"/>
                </a:cubicBezTo>
                <a:cubicBezTo>
                  <a:pt x="7625" y="5968"/>
                  <a:pt x="6931" y="5715"/>
                  <a:pt x="6205" y="5576"/>
                </a:cubicBezTo>
                <a:cubicBezTo>
                  <a:pt x="6024" y="5540"/>
                  <a:pt x="5841" y="5512"/>
                  <a:pt x="5661" y="5490"/>
                </a:cubicBezTo>
                <a:cubicBezTo>
                  <a:pt x="5571" y="5479"/>
                  <a:pt x="5481" y="5472"/>
                  <a:pt x="5393" y="5463"/>
                </a:cubicBezTo>
                <a:cubicBezTo>
                  <a:pt x="5305" y="5458"/>
                  <a:pt x="5217" y="5453"/>
                  <a:pt x="5131" y="5447"/>
                </a:cubicBezTo>
                <a:cubicBezTo>
                  <a:pt x="5045" y="5445"/>
                  <a:pt x="4960" y="5444"/>
                  <a:pt x="4878" y="5443"/>
                </a:cubicBezTo>
                <a:cubicBezTo>
                  <a:pt x="4795" y="5444"/>
                  <a:pt x="4714" y="5445"/>
                  <a:pt x="4636" y="5447"/>
                </a:cubicBezTo>
                <a:cubicBezTo>
                  <a:pt x="4480" y="5456"/>
                  <a:pt x="4333" y="5465"/>
                  <a:pt x="4198" y="5481"/>
                </a:cubicBezTo>
                <a:cubicBezTo>
                  <a:pt x="4131" y="5488"/>
                  <a:pt x="4067" y="5497"/>
                  <a:pt x="4006" y="5508"/>
                </a:cubicBezTo>
                <a:cubicBezTo>
                  <a:pt x="3946" y="5517"/>
                  <a:pt x="3888" y="5525"/>
                  <a:pt x="3835" y="5534"/>
                </a:cubicBezTo>
                <a:cubicBezTo>
                  <a:pt x="3728" y="5556"/>
                  <a:pt x="3635" y="5573"/>
                  <a:pt x="3560" y="5592"/>
                </a:cubicBezTo>
                <a:cubicBezTo>
                  <a:pt x="3411" y="5629"/>
                  <a:pt x="3325" y="5651"/>
                  <a:pt x="3325" y="5651"/>
                </a:cubicBezTo>
                <a:cubicBezTo>
                  <a:pt x="3325" y="5651"/>
                  <a:pt x="3414" y="5645"/>
                  <a:pt x="3568" y="5634"/>
                </a:cubicBezTo>
                <a:cubicBezTo>
                  <a:pt x="3645" y="5630"/>
                  <a:pt x="3740" y="5630"/>
                  <a:pt x="3846" y="5628"/>
                </a:cubicBezTo>
                <a:cubicBezTo>
                  <a:pt x="3900" y="5628"/>
                  <a:pt x="3956" y="5630"/>
                  <a:pt x="4016" y="5631"/>
                </a:cubicBezTo>
                <a:cubicBezTo>
                  <a:pt x="4076" y="5633"/>
                  <a:pt x="4138" y="5635"/>
                  <a:pt x="4204" y="5641"/>
                </a:cubicBezTo>
                <a:cubicBezTo>
                  <a:pt x="4334" y="5648"/>
                  <a:pt x="4474" y="5664"/>
                  <a:pt x="4621" y="5683"/>
                </a:cubicBezTo>
                <a:cubicBezTo>
                  <a:pt x="4694" y="5695"/>
                  <a:pt x="4769" y="5706"/>
                  <a:pt x="4845" y="5719"/>
                </a:cubicBezTo>
                <a:cubicBezTo>
                  <a:pt x="4920" y="5734"/>
                  <a:pt x="4997" y="5750"/>
                  <a:pt x="5076" y="5766"/>
                </a:cubicBezTo>
                <a:cubicBezTo>
                  <a:pt x="5153" y="5785"/>
                  <a:pt x="5231" y="5804"/>
                  <a:pt x="5310" y="5823"/>
                </a:cubicBezTo>
                <a:cubicBezTo>
                  <a:pt x="5389" y="5846"/>
                  <a:pt x="5468" y="5867"/>
                  <a:pt x="5547" y="5892"/>
                </a:cubicBezTo>
                <a:cubicBezTo>
                  <a:pt x="5704" y="5941"/>
                  <a:pt x="5862" y="5995"/>
                  <a:pt x="6015" y="6057"/>
                </a:cubicBezTo>
                <a:cubicBezTo>
                  <a:pt x="6632" y="6298"/>
                  <a:pt x="7185" y="6634"/>
                  <a:pt x="7563" y="6910"/>
                </a:cubicBezTo>
                <a:cubicBezTo>
                  <a:pt x="7753" y="7048"/>
                  <a:pt x="7902" y="7171"/>
                  <a:pt x="8001" y="7256"/>
                </a:cubicBezTo>
                <a:cubicBezTo>
                  <a:pt x="8015" y="7270"/>
                  <a:pt x="8029" y="7282"/>
                  <a:pt x="8042" y="7294"/>
                </a:cubicBezTo>
                <a:cubicBezTo>
                  <a:pt x="7458" y="7488"/>
                  <a:pt x="6855" y="7587"/>
                  <a:pt x="6240" y="7587"/>
                </a:cubicBezTo>
                <a:cubicBezTo>
                  <a:pt x="4196" y="7587"/>
                  <a:pt x="2428" y="6516"/>
                  <a:pt x="1574" y="5896"/>
                </a:cubicBezTo>
                <a:cubicBezTo>
                  <a:pt x="1574" y="5896"/>
                  <a:pt x="1574" y="5896"/>
                  <a:pt x="1574" y="5896"/>
                </a:cubicBezTo>
                <a:close/>
                <a:moveTo>
                  <a:pt x="19487" y="4492"/>
                </a:moveTo>
                <a:cubicBezTo>
                  <a:pt x="20924" y="2767"/>
                  <a:pt x="21493" y="1056"/>
                  <a:pt x="21517" y="985"/>
                </a:cubicBezTo>
                <a:cubicBezTo>
                  <a:pt x="21582" y="784"/>
                  <a:pt x="21540" y="569"/>
                  <a:pt x="21402" y="397"/>
                </a:cubicBezTo>
                <a:cubicBezTo>
                  <a:pt x="21262" y="225"/>
                  <a:pt x="21042" y="116"/>
                  <a:pt x="20799" y="98"/>
                </a:cubicBezTo>
                <a:cubicBezTo>
                  <a:pt x="19950" y="33"/>
                  <a:pt x="19137" y="0"/>
                  <a:pt x="18388" y="0"/>
                </a:cubicBezTo>
                <a:cubicBezTo>
                  <a:pt x="14607" y="0"/>
                  <a:pt x="12054" y="825"/>
                  <a:pt x="10798" y="2451"/>
                </a:cubicBezTo>
                <a:cubicBezTo>
                  <a:pt x="9486" y="4149"/>
                  <a:pt x="10017" y="6170"/>
                  <a:pt x="10428" y="7184"/>
                </a:cubicBezTo>
                <a:cubicBezTo>
                  <a:pt x="10427" y="7185"/>
                  <a:pt x="10427" y="7186"/>
                  <a:pt x="10426" y="7187"/>
                </a:cubicBezTo>
                <a:cubicBezTo>
                  <a:pt x="10174" y="7011"/>
                  <a:pt x="9908" y="6874"/>
                  <a:pt x="9659" y="6774"/>
                </a:cubicBezTo>
                <a:cubicBezTo>
                  <a:pt x="9325" y="5228"/>
                  <a:pt x="8146" y="3659"/>
                  <a:pt x="5693" y="3659"/>
                </a:cubicBezTo>
                <a:cubicBezTo>
                  <a:pt x="4212" y="3659"/>
                  <a:pt x="2390" y="4239"/>
                  <a:pt x="276" y="5381"/>
                </a:cubicBezTo>
                <a:cubicBezTo>
                  <a:pt x="128" y="5462"/>
                  <a:pt x="27" y="5595"/>
                  <a:pt x="4" y="5744"/>
                </a:cubicBezTo>
                <a:cubicBezTo>
                  <a:pt x="-18" y="5894"/>
                  <a:pt x="38" y="6045"/>
                  <a:pt x="158" y="6155"/>
                </a:cubicBezTo>
                <a:cubicBezTo>
                  <a:pt x="267" y="6256"/>
                  <a:pt x="2851" y="8603"/>
                  <a:pt x="6240" y="8603"/>
                </a:cubicBezTo>
                <a:cubicBezTo>
                  <a:pt x="7081" y="8603"/>
                  <a:pt x="7899" y="8457"/>
                  <a:pt x="8684" y="8168"/>
                </a:cubicBezTo>
                <a:cubicBezTo>
                  <a:pt x="8891" y="8230"/>
                  <a:pt x="9481" y="8450"/>
                  <a:pt x="9654" y="8933"/>
                </a:cubicBezTo>
                <a:cubicBezTo>
                  <a:pt x="9500" y="9508"/>
                  <a:pt x="9404" y="10140"/>
                  <a:pt x="9368" y="10810"/>
                </a:cubicBezTo>
                <a:lnTo>
                  <a:pt x="1881" y="10810"/>
                </a:lnTo>
                <a:cubicBezTo>
                  <a:pt x="1372" y="10810"/>
                  <a:pt x="959" y="11163"/>
                  <a:pt x="959" y="11599"/>
                </a:cubicBezTo>
                <a:lnTo>
                  <a:pt x="959" y="12422"/>
                </a:lnTo>
                <a:cubicBezTo>
                  <a:pt x="959" y="12857"/>
                  <a:pt x="1372" y="13210"/>
                  <a:pt x="1881" y="13210"/>
                </a:cubicBezTo>
                <a:lnTo>
                  <a:pt x="2509" y="13210"/>
                </a:lnTo>
                <a:lnTo>
                  <a:pt x="3828" y="20926"/>
                </a:lnTo>
                <a:cubicBezTo>
                  <a:pt x="3893" y="21313"/>
                  <a:pt x="4282" y="21600"/>
                  <a:pt x="4741" y="21600"/>
                </a:cubicBezTo>
                <a:lnTo>
                  <a:pt x="16580" y="21600"/>
                </a:lnTo>
                <a:cubicBezTo>
                  <a:pt x="17038" y="21600"/>
                  <a:pt x="17427" y="21313"/>
                  <a:pt x="17493" y="20926"/>
                </a:cubicBezTo>
                <a:lnTo>
                  <a:pt x="18811" y="13210"/>
                </a:lnTo>
                <a:lnTo>
                  <a:pt x="19439" y="13210"/>
                </a:lnTo>
                <a:cubicBezTo>
                  <a:pt x="19949" y="13210"/>
                  <a:pt x="20362" y="12857"/>
                  <a:pt x="20362" y="12422"/>
                </a:cubicBezTo>
                <a:lnTo>
                  <a:pt x="20362" y="11599"/>
                </a:lnTo>
                <a:cubicBezTo>
                  <a:pt x="20362" y="11163"/>
                  <a:pt x="19949" y="10810"/>
                  <a:pt x="19439" y="10810"/>
                </a:cubicBezTo>
                <a:lnTo>
                  <a:pt x="11245" y="10810"/>
                </a:lnTo>
                <a:cubicBezTo>
                  <a:pt x="11316" y="9627"/>
                  <a:pt x="11601" y="8673"/>
                  <a:pt x="11994" y="8073"/>
                </a:cubicBezTo>
                <a:cubicBezTo>
                  <a:pt x="14962" y="8052"/>
                  <a:pt x="17551" y="6814"/>
                  <a:pt x="19487" y="4492"/>
                </a:cubicBezTo>
                <a:cubicBezTo>
                  <a:pt x="19487" y="4492"/>
                  <a:pt x="19487" y="4492"/>
                  <a:pt x="19487" y="4492"/>
                </a:cubicBezTo>
                <a:close/>
              </a:path>
            </a:pathLst>
          </a:custGeom>
          <a:solidFill>
            <a:schemeClr val="accent1">
              <a:lumMod val="75000"/>
            </a:schemeClr>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3783" name="Group 3783"/>
          <p:cNvGrpSpPr/>
          <p:nvPr/>
        </p:nvGrpSpPr>
        <p:grpSpPr>
          <a:xfrm>
            <a:off x="3072390" y="546293"/>
            <a:ext cx="2340487" cy="644496"/>
            <a:chOff x="0" y="0"/>
            <a:chExt cx="6241297" cy="1718655"/>
          </a:xfrm>
        </p:grpSpPr>
        <p:grpSp>
          <p:nvGrpSpPr>
            <p:cNvPr id="3781" name="Group 3781"/>
            <p:cNvGrpSpPr/>
            <p:nvPr/>
          </p:nvGrpSpPr>
          <p:grpSpPr>
            <a:xfrm>
              <a:off x="1707945" y="0"/>
              <a:ext cx="4533353" cy="1718656"/>
              <a:chOff x="0" y="0"/>
              <a:chExt cx="4533352" cy="1718655"/>
            </a:xfrm>
          </p:grpSpPr>
          <p:sp>
            <p:nvSpPr>
              <p:cNvPr id="3779" name="Shape 3779"/>
              <p:cNvSpPr/>
              <p:nvPr/>
            </p:nvSpPr>
            <p:spPr>
              <a:xfrm>
                <a:off x="0" y="0"/>
                <a:ext cx="2870014" cy="5623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65000"/>
                  </a:lnSpc>
                  <a:defRPr sz="3000">
                    <a:solidFill>
                      <a:srgbClr val="297DA8"/>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1">
                        <a:lumMod val="75000"/>
                      </a:schemeClr>
                    </a:solidFill>
                  </a:rPr>
                  <a:t>添加小标题</a:t>
                </a:r>
                <a:endParaRPr sz="1100" dirty="0">
                  <a:solidFill>
                    <a:schemeClr val="accent1">
                      <a:lumMod val="75000"/>
                    </a:schemeClr>
                  </a:solidFill>
                </a:endParaRPr>
              </a:p>
            </p:txBody>
          </p:sp>
          <p:sp>
            <p:nvSpPr>
              <p:cNvPr id="3780" name="Shape 3780"/>
              <p:cNvSpPr/>
              <p:nvPr/>
            </p:nvSpPr>
            <p:spPr>
              <a:xfrm>
                <a:off x="0" y="508693"/>
                <a:ext cx="4533353" cy="1209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smtClean="0">
                    <a:solidFill>
                      <a:srgbClr val="A6AAA9"/>
                    </a:solidFill>
                  </a:rPr>
                  <a:t>no </a:t>
                </a:r>
                <a:r>
                  <a:rPr sz="700" dirty="0">
                    <a:solidFill>
                      <a:srgbClr val="A6AAA9"/>
                    </a:solidFill>
                  </a:rPr>
                  <a:t>pri modo autem laudem ne. Tota partem elaboraret ius ex, his insolens liberavisse.</a:t>
                </a:r>
              </a:p>
            </p:txBody>
          </p:sp>
        </p:grpSp>
        <p:sp>
          <p:nvSpPr>
            <p:cNvPr id="3782" name="Shape 3782"/>
            <p:cNvSpPr/>
            <p:nvPr/>
          </p:nvSpPr>
          <p:spPr>
            <a:xfrm>
              <a:off x="0" y="73576"/>
              <a:ext cx="1616302" cy="15715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65000"/>
                </a:lnSpc>
                <a:defRPr sz="10000">
                  <a:solidFill>
                    <a:srgbClr val="A6AAA9"/>
                  </a:solidFill>
                  <a:latin typeface="Roboto Bold"/>
                  <a:ea typeface="Roboto Bold"/>
                  <a:cs typeface="Roboto Bold"/>
                  <a:sym typeface="Roboto Bold"/>
                </a:defRPr>
              </a:lvl1pPr>
            </a:lstStyle>
            <a:p>
              <a:pPr lvl="0">
                <a:defRPr sz="1800">
                  <a:solidFill>
                    <a:srgbClr val="000000"/>
                  </a:solidFill>
                </a:defRPr>
              </a:pPr>
              <a:r>
                <a:rPr sz="3800" dirty="0">
                  <a:solidFill>
                    <a:schemeClr val="accent1">
                      <a:lumMod val="75000"/>
                    </a:schemeClr>
                  </a:solidFill>
                </a:rPr>
                <a:t>01</a:t>
              </a:r>
            </a:p>
          </p:txBody>
        </p:sp>
      </p:grpSp>
      <p:grpSp>
        <p:nvGrpSpPr>
          <p:cNvPr id="3788" name="Group 3788"/>
          <p:cNvGrpSpPr/>
          <p:nvPr/>
        </p:nvGrpSpPr>
        <p:grpSpPr>
          <a:xfrm>
            <a:off x="5864013" y="3930906"/>
            <a:ext cx="2474374" cy="646152"/>
            <a:chOff x="693869" y="0"/>
            <a:chExt cx="6598327" cy="1723072"/>
          </a:xfrm>
        </p:grpSpPr>
        <p:sp>
          <p:nvSpPr>
            <p:cNvPr id="3784" name="Shape 3784"/>
            <p:cNvSpPr/>
            <p:nvPr/>
          </p:nvSpPr>
          <p:spPr>
            <a:xfrm>
              <a:off x="5675893" y="0"/>
              <a:ext cx="1616303" cy="15715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65000"/>
                </a:lnSpc>
                <a:defRPr sz="10000">
                  <a:solidFill>
                    <a:srgbClr val="A6AAA9"/>
                  </a:solidFill>
                  <a:latin typeface="Roboto Bold"/>
                  <a:ea typeface="Roboto Bold"/>
                  <a:cs typeface="Roboto Bold"/>
                  <a:sym typeface="Roboto Bold"/>
                </a:defRPr>
              </a:lvl1pPr>
            </a:lstStyle>
            <a:p>
              <a:pPr lvl="0">
                <a:defRPr sz="1800">
                  <a:solidFill>
                    <a:srgbClr val="000000"/>
                  </a:solidFill>
                </a:defRPr>
              </a:pPr>
              <a:r>
                <a:rPr sz="3800" dirty="0">
                  <a:solidFill>
                    <a:schemeClr val="accent1"/>
                  </a:solidFill>
                </a:rPr>
                <a:t>02</a:t>
              </a:r>
            </a:p>
          </p:txBody>
        </p:sp>
        <p:grpSp>
          <p:nvGrpSpPr>
            <p:cNvPr id="3787" name="Group 3787"/>
            <p:cNvGrpSpPr/>
            <p:nvPr/>
          </p:nvGrpSpPr>
          <p:grpSpPr>
            <a:xfrm>
              <a:off x="693869" y="4416"/>
              <a:ext cx="4583839" cy="1718656"/>
              <a:chOff x="693869" y="0"/>
              <a:chExt cx="4583837" cy="1718655"/>
            </a:xfrm>
          </p:grpSpPr>
          <p:sp>
            <p:nvSpPr>
              <p:cNvPr id="3785" name="Shape 3785"/>
              <p:cNvSpPr/>
              <p:nvPr/>
            </p:nvSpPr>
            <p:spPr>
              <a:xfrm>
                <a:off x="2407691" y="0"/>
                <a:ext cx="2870015" cy="5623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65000"/>
                  </a:lnSpc>
                  <a:defRPr sz="3000">
                    <a:solidFill>
                      <a:srgbClr val="3AA5DD"/>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1"/>
                    </a:solidFill>
                  </a:rPr>
                  <a:t>添加小标题</a:t>
                </a:r>
                <a:endParaRPr sz="1100" dirty="0">
                  <a:solidFill>
                    <a:schemeClr val="accent1"/>
                  </a:solidFill>
                </a:endParaRPr>
              </a:p>
            </p:txBody>
          </p:sp>
          <p:sp>
            <p:nvSpPr>
              <p:cNvPr id="3786" name="Shape 3786"/>
              <p:cNvSpPr/>
              <p:nvPr/>
            </p:nvSpPr>
            <p:spPr>
              <a:xfrm>
                <a:off x="693869" y="508693"/>
                <a:ext cx="4583835" cy="12099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smtClean="0">
                    <a:solidFill>
                      <a:srgbClr val="A6AAA9"/>
                    </a:solidFill>
                  </a:rPr>
                  <a:t>no </a:t>
                </a:r>
                <a:r>
                  <a:rPr sz="700" dirty="0">
                    <a:solidFill>
                      <a:srgbClr val="A6AAA9"/>
                    </a:solidFill>
                  </a:rPr>
                  <a:t>pri modo autem laudem ne. Tota partem elaboraret ius ex, his insolens liberavisse.</a:t>
                </a:r>
              </a:p>
            </p:txBody>
          </p:sp>
        </p:grpSp>
      </p:grpSp>
      <p:grpSp>
        <p:nvGrpSpPr>
          <p:cNvPr id="2" name="组合 1"/>
          <p:cNvGrpSpPr/>
          <p:nvPr/>
        </p:nvGrpSpPr>
        <p:grpSpPr>
          <a:xfrm>
            <a:off x="1151116" y="2287770"/>
            <a:ext cx="428208" cy="350389"/>
            <a:chOff x="1204697" y="2298300"/>
            <a:chExt cx="428208" cy="350389"/>
          </a:xfrm>
        </p:grpSpPr>
        <p:sp>
          <p:nvSpPr>
            <p:cNvPr id="53" name="Freeform 70"/>
            <p:cNvSpPr>
              <a:spLocks/>
            </p:cNvSpPr>
            <p:nvPr/>
          </p:nvSpPr>
          <p:spPr bwMode="auto">
            <a:xfrm>
              <a:off x="1338758" y="2427734"/>
              <a:ext cx="136898" cy="220955"/>
            </a:xfrm>
            <a:custGeom>
              <a:avLst/>
              <a:gdLst>
                <a:gd name="T0" fmla="*/ 41 w 82"/>
                <a:gd name="T1" fmla="*/ 145 h 145"/>
                <a:gd name="T2" fmla="*/ 49 w 82"/>
                <a:gd name="T3" fmla="*/ 137 h 145"/>
                <a:gd name="T4" fmla="*/ 49 w 82"/>
                <a:gd name="T5" fmla="*/ 28 h 145"/>
                <a:gd name="T6" fmla="*/ 67 w 82"/>
                <a:gd name="T7" fmla="*/ 47 h 145"/>
                <a:gd name="T8" fmla="*/ 73 w 82"/>
                <a:gd name="T9" fmla="*/ 49 h 145"/>
                <a:gd name="T10" fmla="*/ 79 w 82"/>
                <a:gd name="T11" fmla="*/ 47 h 145"/>
                <a:gd name="T12" fmla="*/ 79 w 82"/>
                <a:gd name="T13" fmla="*/ 35 h 145"/>
                <a:gd name="T14" fmla="*/ 47 w 82"/>
                <a:gd name="T15" fmla="*/ 3 h 145"/>
                <a:gd name="T16" fmla="*/ 35 w 82"/>
                <a:gd name="T17" fmla="*/ 3 h 145"/>
                <a:gd name="T18" fmla="*/ 3 w 82"/>
                <a:gd name="T19" fmla="*/ 35 h 145"/>
                <a:gd name="T20" fmla="*/ 3 w 82"/>
                <a:gd name="T21" fmla="*/ 47 h 145"/>
                <a:gd name="T22" fmla="*/ 15 w 82"/>
                <a:gd name="T23" fmla="*/ 47 h 145"/>
                <a:gd name="T24" fmla="*/ 33 w 82"/>
                <a:gd name="T25" fmla="*/ 28 h 145"/>
                <a:gd name="T26" fmla="*/ 33 w 82"/>
                <a:gd name="T27" fmla="*/ 137 h 145"/>
                <a:gd name="T28" fmla="*/ 41 w 82"/>
                <a:gd name="T29"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145">
                  <a:moveTo>
                    <a:pt x="41" y="145"/>
                  </a:moveTo>
                  <a:cubicBezTo>
                    <a:pt x="45" y="145"/>
                    <a:pt x="49" y="141"/>
                    <a:pt x="49" y="137"/>
                  </a:cubicBezTo>
                  <a:cubicBezTo>
                    <a:pt x="49" y="28"/>
                    <a:pt x="49" y="28"/>
                    <a:pt x="49" y="28"/>
                  </a:cubicBezTo>
                  <a:cubicBezTo>
                    <a:pt x="67" y="47"/>
                    <a:pt x="67" y="47"/>
                    <a:pt x="67" y="47"/>
                  </a:cubicBezTo>
                  <a:cubicBezTo>
                    <a:pt x="69" y="48"/>
                    <a:pt x="71" y="49"/>
                    <a:pt x="73" y="49"/>
                  </a:cubicBezTo>
                  <a:cubicBezTo>
                    <a:pt x="75" y="49"/>
                    <a:pt x="77" y="48"/>
                    <a:pt x="79" y="47"/>
                  </a:cubicBezTo>
                  <a:cubicBezTo>
                    <a:pt x="82" y="44"/>
                    <a:pt x="82" y="38"/>
                    <a:pt x="79" y="35"/>
                  </a:cubicBezTo>
                  <a:cubicBezTo>
                    <a:pt x="47" y="3"/>
                    <a:pt x="47" y="3"/>
                    <a:pt x="47" y="3"/>
                  </a:cubicBezTo>
                  <a:cubicBezTo>
                    <a:pt x="44" y="0"/>
                    <a:pt x="38" y="0"/>
                    <a:pt x="35" y="3"/>
                  </a:cubicBezTo>
                  <a:cubicBezTo>
                    <a:pt x="3" y="35"/>
                    <a:pt x="3" y="35"/>
                    <a:pt x="3" y="35"/>
                  </a:cubicBezTo>
                  <a:cubicBezTo>
                    <a:pt x="0" y="38"/>
                    <a:pt x="0" y="44"/>
                    <a:pt x="3" y="47"/>
                  </a:cubicBezTo>
                  <a:cubicBezTo>
                    <a:pt x="6" y="50"/>
                    <a:pt x="12" y="50"/>
                    <a:pt x="15" y="47"/>
                  </a:cubicBezTo>
                  <a:cubicBezTo>
                    <a:pt x="33" y="28"/>
                    <a:pt x="33" y="28"/>
                    <a:pt x="33" y="28"/>
                  </a:cubicBezTo>
                  <a:cubicBezTo>
                    <a:pt x="33" y="137"/>
                    <a:pt x="33" y="137"/>
                    <a:pt x="33" y="137"/>
                  </a:cubicBezTo>
                  <a:cubicBezTo>
                    <a:pt x="33" y="141"/>
                    <a:pt x="37" y="145"/>
                    <a:pt x="41" y="145"/>
                  </a:cubicBezTo>
                  <a:close/>
                </a:path>
              </a:pathLst>
            </a:custGeom>
            <a:solidFill>
              <a:schemeClr val="bg2"/>
            </a:solidFill>
            <a:ln>
              <a:noFill/>
            </a:ln>
            <a:extLst/>
          </p:spPr>
          <p:txBody>
            <a:bodyPr vert="horz" wrap="square" lIns="68562" tIns="34281" rIns="68562" bIns="34281" numCol="1" anchor="t" anchorCtr="0" compatLnSpc="1">
              <a:prstTxWarp prst="textNoShape">
                <a:avLst/>
              </a:prstTxWarp>
            </a:bodyPr>
            <a:lstStyle/>
            <a:p>
              <a:endParaRPr lang="en-US" sz="1350"/>
            </a:p>
          </p:txBody>
        </p:sp>
        <p:sp>
          <p:nvSpPr>
            <p:cNvPr id="54" name="Freeform 71"/>
            <p:cNvSpPr>
              <a:spLocks/>
            </p:cNvSpPr>
            <p:nvPr/>
          </p:nvSpPr>
          <p:spPr bwMode="auto">
            <a:xfrm>
              <a:off x="1204697" y="2298300"/>
              <a:ext cx="428208" cy="244213"/>
            </a:xfrm>
            <a:custGeom>
              <a:avLst/>
              <a:gdLst>
                <a:gd name="T0" fmla="*/ 224 w 256"/>
                <a:gd name="T1" fmla="*/ 81 h 160"/>
                <a:gd name="T2" fmla="*/ 136 w 256"/>
                <a:gd name="T3" fmla="*/ 0 h 160"/>
                <a:gd name="T4" fmla="*/ 50 w 256"/>
                <a:gd name="T5" fmla="*/ 64 h 160"/>
                <a:gd name="T6" fmla="*/ 48 w 256"/>
                <a:gd name="T7" fmla="*/ 64 h 160"/>
                <a:gd name="T8" fmla="*/ 0 w 256"/>
                <a:gd name="T9" fmla="*/ 112 h 160"/>
                <a:gd name="T10" fmla="*/ 48 w 256"/>
                <a:gd name="T11" fmla="*/ 160 h 160"/>
                <a:gd name="T12" fmla="*/ 96 w 256"/>
                <a:gd name="T13" fmla="*/ 160 h 160"/>
                <a:gd name="T14" fmla="*/ 104 w 256"/>
                <a:gd name="T15" fmla="*/ 152 h 160"/>
                <a:gd name="T16" fmla="*/ 96 w 256"/>
                <a:gd name="T17" fmla="*/ 144 h 160"/>
                <a:gd name="T18" fmla="*/ 48 w 256"/>
                <a:gd name="T19" fmla="*/ 144 h 160"/>
                <a:gd name="T20" fmla="*/ 16 w 256"/>
                <a:gd name="T21" fmla="*/ 112 h 160"/>
                <a:gd name="T22" fmla="*/ 48 w 256"/>
                <a:gd name="T23" fmla="*/ 80 h 160"/>
                <a:gd name="T24" fmla="*/ 56 w 256"/>
                <a:gd name="T25" fmla="*/ 80 h 160"/>
                <a:gd name="T26" fmla="*/ 64 w 256"/>
                <a:gd name="T27" fmla="*/ 73 h 160"/>
                <a:gd name="T28" fmla="*/ 136 w 256"/>
                <a:gd name="T29" fmla="*/ 16 h 160"/>
                <a:gd name="T30" fmla="*/ 208 w 256"/>
                <a:gd name="T31" fmla="*/ 88 h 160"/>
                <a:gd name="T32" fmla="*/ 216 w 256"/>
                <a:gd name="T33" fmla="*/ 96 h 160"/>
                <a:gd name="T34" fmla="*/ 240 w 256"/>
                <a:gd name="T35" fmla="*/ 120 h 160"/>
                <a:gd name="T36" fmla="*/ 216 w 256"/>
                <a:gd name="T37" fmla="*/ 144 h 160"/>
                <a:gd name="T38" fmla="*/ 160 w 256"/>
                <a:gd name="T39" fmla="*/ 144 h 160"/>
                <a:gd name="T40" fmla="*/ 152 w 256"/>
                <a:gd name="T41" fmla="*/ 152 h 160"/>
                <a:gd name="T42" fmla="*/ 160 w 256"/>
                <a:gd name="T43" fmla="*/ 160 h 160"/>
                <a:gd name="T44" fmla="*/ 216 w 256"/>
                <a:gd name="T45" fmla="*/ 160 h 160"/>
                <a:gd name="T46" fmla="*/ 256 w 256"/>
                <a:gd name="T47" fmla="*/ 120 h 160"/>
                <a:gd name="T48" fmla="*/ 224 w 256"/>
                <a:gd name="T49" fmla="*/ 8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160">
                  <a:moveTo>
                    <a:pt x="224" y="81"/>
                  </a:moveTo>
                  <a:cubicBezTo>
                    <a:pt x="220" y="36"/>
                    <a:pt x="182" y="0"/>
                    <a:pt x="136" y="0"/>
                  </a:cubicBezTo>
                  <a:cubicBezTo>
                    <a:pt x="95" y="0"/>
                    <a:pt x="60" y="27"/>
                    <a:pt x="50" y="64"/>
                  </a:cubicBezTo>
                  <a:cubicBezTo>
                    <a:pt x="48" y="64"/>
                    <a:pt x="48" y="64"/>
                    <a:pt x="48" y="64"/>
                  </a:cubicBezTo>
                  <a:cubicBezTo>
                    <a:pt x="22" y="64"/>
                    <a:pt x="0" y="86"/>
                    <a:pt x="0" y="112"/>
                  </a:cubicBezTo>
                  <a:cubicBezTo>
                    <a:pt x="0" y="138"/>
                    <a:pt x="22" y="160"/>
                    <a:pt x="48" y="160"/>
                  </a:cubicBezTo>
                  <a:cubicBezTo>
                    <a:pt x="96" y="160"/>
                    <a:pt x="96" y="160"/>
                    <a:pt x="96" y="160"/>
                  </a:cubicBezTo>
                  <a:cubicBezTo>
                    <a:pt x="100" y="160"/>
                    <a:pt x="104" y="156"/>
                    <a:pt x="104" y="152"/>
                  </a:cubicBezTo>
                  <a:cubicBezTo>
                    <a:pt x="104" y="148"/>
                    <a:pt x="100" y="144"/>
                    <a:pt x="96" y="144"/>
                  </a:cubicBezTo>
                  <a:cubicBezTo>
                    <a:pt x="48" y="144"/>
                    <a:pt x="48" y="144"/>
                    <a:pt x="48" y="144"/>
                  </a:cubicBezTo>
                  <a:cubicBezTo>
                    <a:pt x="30" y="144"/>
                    <a:pt x="16" y="130"/>
                    <a:pt x="16" y="112"/>
                  </a:cubicBezTo>
                  <a:cubicBezTo>
                    <a:pt x="16" y="94"/>
                    <a:pt x="30" y="80"/>
                    <a:pt x="48" y="80"/>
                  </a:cubicBezTo>
                  <a:cubicBezTo>
                    <a:pt x="56" y="80"/>
                    <a:pt x="56" y="80"/>
                    <a:pt x="56" y="80"/>
                  </a:cubicBezTo>
                  <a:cubicBezTo>
                    <a:pt x="60" y="80"/>
                    <a:pt x="63" y="77"/>
                    <a:pt x="64" y="73"/>
                  </a:cubicBezTo>
                  <a:cubicBezTo>
                    <a:pt x="70" y="40"/>
                    <a:pt x="100" y="16"/>
                    <a:pt x="136" y="16"/>
                  </a:cubicBezTo>
                  <a:cubicBezTo>
                    <a:pt x="176" y="16"/>
                    <a:pt x="208" y="48"/>
                    <a:pt x="208" y="88"/>
                  </a:cubicBezTo>
                  <a:cubicBezTo>
                    <a:pt x="208" y="92"/>
                    <a:pt x="212" y="96"/>
                    <a:pt x="216" y="96"/>
                  </a:cubicBezTo>
                  <a:cubicBezTo>
                    <a:pt x="229" y="96"/>
                    <a:pt x="240" y="107"/>
                    <a:pt x="240" y="120"/>
                  </a:cubicBezTo>
                  <a:cubicBezTo>
                    <a:pt x="240" y="133"/>
                    <a:pt x="229" y="144"/>
                    <a:pt x="216" y="144"/>
                  </a:cubicBezTo>
                  <a:cubicBezTo>
                    <a:pt x="160" y="144"/>
                    <a:pt x="160" y="144"/>
                    <a:pt x="160" y="144"/>
                  </a:cubicBezTo>
                  <a:cubicBezTo>
                    <a:pt x="156" y="144"/>
                    <a:pt x="152" y="148"/>
                    <a:pt x="152" y="152"/>
                  </a:cubicBezTo>
                  <a:cubicBezTo>
                    <a:pt x="152" y="156"/>
                    <a:pt x="156" y="160"/>
                    <a:pt x="160" y="160"/>
                  </a:cubicBezTo>
                  <a:cubicBezTo>
                    <a:pt x="216" y="160"/>
                    <a:pt x="216" y="160"/>
                    <a:pt x="216" y="160"/>
                  </a:cubicBezTo>
                  <a:cubicBezTo>
                    <a:pt x="238" y="160"/>
                    <a:pt x="256" y="142"/>
                    <a:pt x="256" y="120"/>
                  </a:cubicBezTo>
                  <a:cubicBezTo>
                    <a:pt x="256" y="101"/>
                    <a:pt x="242" y="84"/>
                    <a:pt x="224" y="81"/>
                  </a:cubicBezTo>
                  <a:close/>
                </a:path>
              </a:pathLst>
            </a:custGeom>
            <a:solidFill>
              <a:schemeClr val="bg2"/>
            </a:solidFill>
            <a:ln>
              <a:noFill/>
            </a:ln>
            <a:extLst/>
          </p:spPr>
          <p:txBody>
            <a:bodyPr vert="horz" wrap="square" lIns="68562" tIns="34281" rIns="68562" bIns="34281" numCol="1" anchor="t" anchorCtr="0" compatLnSpc="1">
              <a:prstTxWarp prst="textNoShape">
                <a:avLst/>
              </a:prstTxWarp>
            </a:bodyPr>
            <a:lstStyle/>
            <a:p>
              <a:endParaRPr lang="en-US" sz="1350"/>
            </a:p>
          </p:txBody>
        </p:sp>
      </p:grpSp>
    </p:spTree>
    <p:extLst>
      <p:ext uri="{BB962C8B-B14F-4D97-AF65-F5344CB8AC3E}">
        <p14:creationId xmlns:p14="http://schemas.microsoft.com/office/powerpoint/2010/main" val="3286254367"/>
      </p:ext>
    </p:extLst>
  </p:cSld>
  <p:clrMapOvr>
    <a:masterClrMapping/>
  </p:clrMapOvr>
  <mc:AlternateContent xmlns:mc="http://schemas.openxmlformats.org/markup-compatibility/2006" xmlns:p14="http://schemas.microsoft.com/office/powerpoint/2010/main">
    <mc:Choice Requires="p14">
      <p:transition spd="slow" advClick="0">
        <p14:warp dir="in"/>
      </p:transition>
    </mc:Choice>
    <mc:Fallback xmlns="">
      <p:transition spd="slow" advClick="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3776"/>
                                        </p:tgtEl>
                                        <p:attrNameLst>
                                          <p:attrName>style.visibility</p:attrName>
                                        </p:attrNameLst>
                                      </p:cBhvr>
                                      <p:to>
                                        <p:strVal val="visible"/>
                                      </p:to>
                                    </p:set>
                                    <p:anim calcmode="lin" valueType="num">
                                      <p:cBhvr>
                                        <p:cTn id="7" dur="499" fill="hold"/>
                                        <p:tgtEl>
                                          <p:spTgt spid="3776"/>
                                        </p:tgtEl>
                                        <p:attrNameLst>
                                          <p:attrName>ppt_x</p:attrName>
                                        </p:attrNameLst>
                                      </p:cBhvr>
                                      <p:tavLst>
                                        <p:tav tm="0">
                                          <p:val>
                                            <p:strVal val="0-#ppt_w/2"/>
                                          </p:val>
                                        </p:tav>
                                        <p:tav tm="100000">
                                          <p:val>
                                            <p:strVal val="#ppt_x"/>
                                          </p:val>
                                        </p:tav>
                                      </p:tavLst>
                                    </p:anim>
                                    <p:anim calcmode="lin" valueType="num">
                                      <p:cBhvr>
                                        <p:cTn id="8" dur="499" fill="hold"/>
                                        <p:tgtEl>
                                          <p:spTgt spid="3776"/>
                                        </p:tgtEl>
                                        <p:attrNameLst>
                                          <p:attrName>ppt_y</p:attrName>
                                        </p:attrNameLst>
                                      </p:cBhvr>
                                      <p:tavLst>
                                        <p:tav tm="0">
                                          <p:val>
                                            <p:strVal val="#ppt_y"/>
                                          </p:val>
                                        </p:tav>
                                        <p:tav tm="100000">
                                          <p:val>
                                            <p:strVal val="#ppt_y"/>
                                          </p:val>
                                        </p:tav>
                                      </p:tavLst>
                                    </p:anim>
                                  </p:childTnLst>
                                </p:cTn>
                              </p:par>
                            </p:childTnLst>
                          </p:cTn>
                        </p:par>
                        <p:par>
                          <p:cTn id="9" fill="hold">
                            <p:stCondLst>
                              <p:cond delay="499"/>
                            </p:stCondLst>
                            <p:childTnLst>
                              <p:par>
                                <p:cTn id="10" presetID="9" presetClass="entr" presetSubtype="16" fill="hold" grpId="0" nodeType="afterEffect">
                                  <p:stCondLst>
                                    <p:cond delay="0"/>
                                  </p:stCondLst>
                                  <p:iterate>
                                    <p:tmAbs val="0"/>
                                  </p:iterate>
                                  <p:childTnLst>
                                    <p:set>
                                      <p:cBhvr>
                                        <p:cTn id="11" fill="hold"/>
                                        <p:tgtEl>
                                          <p:spTgt spid="3742"/>
                                        </p:tgtEl>
                                        <p:attrNameLst>
                                          <p:attrName>style.visibility</p:attrName>
                                        </p:attrNameLst>
                                      </p:cBhvr>
                                      <p:to>
                                        <p:strVal val="visible"/>
                                      </p:to>
                                    </p:set>
                                    <p:animEffect transition="in" filter="dissolve(in)">
                                      <p:cBhvr>
                                        <p:cTn id="12" dur="499"/>
                                        <p:tgtEl>
                                          <p:spTgt spid="3742"/>
                                        </p:tgtEl>
                                      </p:cBhvr>
                                    </p:animEffect>
                                  </p:childTnLst>
                                </p:cTn>
                              </p:par>
                            </p:childTnLst>
                          </p:cTn>
                        </p:par>
                        <p:par>
                          <p:cTn id="13" fill="hold">
                            <p:stCondLst>
                              <p:cond delay="998"/>
                            </p:stCondLst>
                            <p:childTnLst>
                              <p:par>
                                <p:cTn id="14" presetID="9" presetClass="entr" presetSubtype="16" fill="hold" nodeType="afterEffect">
                                  <p:stCondLst>
                                    <p:cond delay="0"/>
                                  </p:stCondLst>
                                  <p:iterate>
                                    <p:tmAbs val="0"/>
                                  </p:iterate>
                                  <p:childTnLst>
                                    <p:set>
                                      <p:cBhvr>
                                        <p:cTn id="15" fill="hold"/>
                                        <p:tgtEl>
                                          <p:spTgt spid="2"/>
                                        </p:tgtEl>
                                        <p:attrNameLst>
                                          <p:attrName>style.visibility</p:attrName>
                                        </p:attrNameLst>
                                      </p:cBhvr>
                                      <p:to>
                                        <p:strVal val="visible"/>
                                      </p:to>
                                    </p:set>
                                    <p:animEffect transition="in" filter="dissolve(in)">
                                      <p:cBhvr>
                                        <p:cTn id="16" dur="499"/>
                                        <p:tgtEl>
                                          <p:spTgt spid="2"/>
                                        </p:tgtEl>
                                      </p:cBhvr>
                                    </p:animEffect>
                                  </p:childTnLst>
                                </p:cTn>
                              </p:par>
                            </p:childTnLst>
                          </p:cTn>
                        </p:par>
                        <p:par>
                          <p:cTn id="17" fill="hold">
                            <p:stCondLst>
                              <p:cond delay="1497"/>
                            </p:stCondLst>
                            <p:childTnLst>
                              <p:par>
                                <p:cTn id="18" presetID="2" presetClass="entr" presetSubtype="8" fill="hold" grpId="0" nodeType="afterEffect">
                                  <p:stCondLst>
                                    <p:cond delay="0"/>
                                  </p:stCondLst>
                                  <p:iterate>
                                    <p:tmAbs val="0"/>
                                  </p:iterate>
                                  <p:childTnLst>
                                    <p:set>
                                      <p:cBhvr>
                                        <p:cTn id="19" fill="hold"/>
                                        <p:tgtEl>
                                          <p:spTgt spid="3765"/>
                                        </p:tgtEl>
                                        <p:attrNameLst>
                                          <p:attrName>style.visibility</p:attrName>
                                        </p:attrNameLst>
                                      </p:cBhvr>
                                      <p:to>
                                        <p:strVal val="visible"/>
                                      </p:to>
                                    </p:set>
                                    <p:anim calcmode="lin" valueType="num">
                                      <p:cBhvr>
                                        <p:cTn id="20" dur="499" fill="hold"/>
                                        <p:tgtEl>
                                          <p:spTgt spid="3765"/>
                                        </p:tgtEl>
                                        <p:attrNameLst>
                                          <p:attrName>ppt_x</p:attrName>
                                        </p:attrNameLst>
                                      </p:cBhvr>
                                      <p:tavLst>
                                        <p:tav tm="0">
                                          <p:val>
                                            <p:strVal val="0-#ppt_w/2"/>
                                          </p:val>
                                        </p:tav>
                                        <p:tav tm="100000">
                                          <p:val>
                                            <p:strVal val="#ppt_x"/>
                                          </p:val>
                                        </p:tav>
                                      </p:tavLst>
                                    </p:anim>
                                    <p:anim calcmode="lin" valueType="num">
                                      <p:cBhvr>
                                        <p:cTn id="21" dur="499" fill="hold"/>
                                        <p:tgtEl>
                                          <p:spTgt spid="3765"/>
                                        </p:tgtEl>
                                        <p:attrNameLst>
                                          <p:attrName>ppt_y</p:attrName>
                                        </p:attrNameLst>
                                      </p:cBhvr>
                                      <p:tavLst>
                                        <p:tav tm="0">
                                          <p:val>
                                            <p:strVal val="#ppt_y"/>
                                          </p:val>
                                        </p:tav>
                                        <p:tav tm="100000">
                                          <p:val>
                                            <p:strVal val="#ppt_y"/>
                                          </p:val>
                                        </p:tav>
                                      </p:tavLst>
                                    </p:anim>
                                  </p:childTnLst>
                                </p:cTn>
                              </p:par>
                            </p:childTnLst>
                          </p:cTn>
                        </p:par>
                        <p:par>
                          <p:cTn id="22" fill="hold">
                            <p:stCondLst>
                              <p:cond delay="1996"/>
                            </p:stCondLst>
                            <p:childTnLst>
                              <p:par>
                                <p:cTn id="23" presetID="9" presetClass="entr" presetSubtype="32" fill="hold" grpId="0" nodeType="afterEffect">
                                  <p:stCondLst>
                                    <p:cond delay="0"/>
                                  </p:stCondLst>
                                  <p:iterate>
                                    <p:tmAbs val="0"/>
                                  </p:iterate>
                                  <p:childTnLst>
                                    <p:set>
                                      <p:cBhvr>
                                        <p:cTn id="24" fill="hold"/>
                                        <p:tgtEl>
                                          <p:spTgt spid="3767"/>
                                        </p:tgtEl>
                                        <p:attrNameLst>
                                          <p:attrName>style.visibility</p:attrName>
                                        </p:attrNameLst>
                                      </p:cBhvr>
                                      <p:to>
                                        <p:strVal val="visible"/>
                                      </p:to>
                                    </p:set>
                                    <p:animEffect transition="in" filter="dissolve(out)">
                                      <p:cBhvr>
                                        <p:cTn id="25" dur="499"/>
                                        <p:tgtEl>
                                          <p:spTgt spid="3767"/>
                                        </p:tgtEl>
                                      </p:cBhvr>
                                    </p:animEffect>
                                  </p:childTnLst>
                                </p:cTn>
                              </p:par>
                            </p:childTnLst>
                          </p:cTn>
                        </p:par>
                        <p:par>
                          <p:cTn id="26" fill="hold">
                            <p:stCondLst>
                              <p:cond delay="2495"/>
                            </p:stCondLst>
                            <p:childTnLst>
                              <p:par>
                                <p:cTn id="27" presetID="22" presetClass="entr" presetSubtype="8" fill="hold" grpId="0" nodeType="afterEffect">
                                  <p:stCondLst>
                                    <p:cond delay="0"/>
                                  </p:stCondLst>
                                  <p:iterate>
                                    <p:tmAbs val="0"/>
                                  </p:iterate>
                                  <p:childTnLst>
                                    <p:set>
                                      <p:cBhvr>
                                        <p:cTn id="28" fill="hold"/>
                                        <p:tgtEl>
                                          <p:spTgt spid="3743"/>
                                        </p:tgtEl>
                                        <p:attrNameLst>
                                          <p:attrName>style.visibility</p:attrName>
                                        </p:attrNameLst>
                                      </p:cBhvr>
                                      <p:to>
                                        <p:strVal val="visible"/>
                                      </p:to>
                                    </p:set>
                                    <p:animEffect transition="in" filter="wipe(left)">
                                      <p:cBhvr>
                                        <p:cTn id="29" dur="499"/>
                                        <p:tgtEl>
                                          <p:spTgt spid="3743"/>
                                        </p:tgtEl>
                                      </p:cBhvr>
                                    </p:animEffect>
                                  </p:childTnLst>
                                </p:cTn>
                              </p:par>
                            </p:childTnLst>
                          </p:cTn>
                        </p:par>
                        <p:par>
                          <p:cTn id="30" fill="hold">
                            <p:stCondLst>
                              <p:cond delay="2994"/>
                            </p:stCondLst>
                            <p:childTnLst>
                              <p:par>
                                <p:cTn id="31" presetID="9" presetClass="entr" presetSubtype="16" fill="hold" grpId="0" nodeType="afterEffect">
                                  <p:stCondLst>
                                    <p:cond delay="0"/>
                                  </p:stCondLst>
                                  <p:iterate>
                                    <p:tmAbs val="0"/>
                                  </p:iterate>
                                  <p:childTnLst>
                                    <p:set>
                                      <p:cBhvr>
                                        <p:cTn id="32" fill="hold"/>
                                        <p:tgtEl>
                                          <p:spTgt spid="3755"/>
                                        </p:tgtEl>
                                        <p:attrNameLst>
                                          <p:attrName>style.visibility</p:attrName>
                                        </p:attrNameLst>
                                      </p:cBhvr>
                                      <p:to>
                                        <p:strVal val="visible"/>
                                      </p:to>
                                    </p:set>
                                    <p:animEffect transition="in" filter="dissolve(in)">
                                      <p:cBhvr>
                                        <p:cTn id="33" dur="499"/>
                                        <p:tgtEl>
                                          <p:spTgt spid="3755"/>
                                        </p:tgtEl>
                                      </p:cBhvr>
                                    </p:animEffect>
                                  </p:childTnLst>
                                </p:cTn>
                              </p:par>
                            </p:childTnLst>
                          </p:cTn>
                        </p:par>
                        <p:par>
                          <p:cTn id="34" fill="hold">
                            <p:stCondLst>
                              <p:cond delay="3493"/>
                            </p:stCondLst>
                            <p:childTnLst>
                              <p:par>
                                <p:cTn id="35" presetID="22" presetClass="entr" presetSubtype="4" fill="hold" grpId="0" nodeType="afterEffect">
                                  <p:stCondLst>
                                    <p:cond delay="0"/>
                                  </p:stCondLst>
                                  <p:iterate>
                                    <p:tmAbs val="0"/>
                                  </p:iterate>
                                  <p:childTnLst>
                                    <p:set>
                                      <p:cBhvr>
                                        <p:cTn id="36" fill="hold"/>
                                        <p:tgtEl>
                                          <p:spTgt spid="3754"/>
                                        </p:tgtEl>
                                        <p:attrNameLst>
                                          <p:attrName>style.visibility</p:attrName>
                                        </p:attrNameLst>
                                      </p:cBhvr>
                                      <p:to>
                                        <p:strVal val="visible"/>
                                      </p:to>
                                    </p:set>
                                    <p:animEffect transition="in" filter="wipe(down)">
                                      <p:cBhvr>
                                        <p:cTn id="37" dur="499"/>
                                        <p:tgtEl>
                                          <p:spTgt spid="3754"/>
                                        </p:tgtEl>
                                      </p:cBhvr>
                                    </p:animEffect>
                                  </p:childTnLst>
                                </p:cTn>
                              </p:par>
                            </p:childTnLst>
                          </p:cTn>
                        </p:par>
                        <p:par>
                          <p:cTn id="38" fill="hold">
                            <p:stCondLst>
                              <p:cond delay="3992"/>
                            </p:stCondLst>
                            <p:childTnLst>
                              <p:par>
                                <p:cTn id="39" presetID="9" presetClass="entr" presetSubtype="0" fill="hold" grpId="0" nodeType="afterEffect">
                                  <p:stCondLst>
                                    <p:cond delay="0"/>
                                  </p:stCondLst>
                                  <p:iterate>
                                    <p:tmAbs val="0"/>
                                  </p:iterate>
                                  <p:childTnLst>
                                    <p:set>
                                      <p:cBhvr>
                                        <p:cTn id="40" fill="hold"/>
                                        <p:tgtEl>
                                          <p:spTgt spid="3756"/>
                                        </p:tgtEl>
                                        <p:attrNameLst>
                                          <p:attrName>style.visibility</p:attrName>
                                        </p:attrNameLst>
                                      </p:cBhvr>
                                      <p:to>
                                        <p:strVal val="visible"/>
                                      </p:to>
                                    </p:set>
                                    <p:animEffect transition="in" filter="dissolve">
                                      <p:cBhvr>
                                        <p:cTn id="41" dur="499"/>
                                        <p:tgtEl>
                                          <p:spTgt spid="3756"/>
                                        </p:tgtEl>
                                      </p:cBhvr>
                                    </p:animEffect>
                                  </p:childTnLst>
                                </p:cTn>
                              </p:par>
                            </p:childTnLst>
                          </p:cTn>
                        </p:par>
                        <p:par>
                          <p:cTn id="42" fill="hold">
                            <p:stCondLst>
                              <p:cond delay="4491"/>
                            </p:stCondLst>
                            <p:childTnLst>
                              <p:par>
                                <p:cTn id="43" presetID="2" presetClass="entr" presetSubtype="1" fill="hold" grpId="0" nodeType="afterEffect">
                                  <p:stCondLst>
                                    <p:cond delay="0"/>
                                  </p:stCondLst>
                                  <p:iterate>
                                    <p:tmAbs val="0"/>
                                  </p:iterate>
                                  <p:childTnLst>
                                    <p:set>
                                      <p:cBhvr>
                                        <p:cTn id="44" fill="hold"/>
                                        <p:tgtEl>
                                          <p:spTgt spid="3778"/>
                                        </p:tgtEl>
                                        <p:attrNameLst>
                                          <p:attrName>style.visibility</p:attrName>
                                        </p:attrNameLst>
                                      </p:cBhvr>
                                      <p:to>
                                        <p:strVal val="visible"/>
                                      </p:to>
                                    </p:set>
                                    <p:anim calcmode="lin" valueType="num">
                                      <p:cBhvr>
                                        <p:cTn id="45" dur="499" fill="hold"/>
                                        <p:tgtEl>
                                          <p:spTgt spid="3778"/>
                                        </p:tgtEl>
                                        <p:attrNameLst>
                                          <p:attrName>ppt_x</p:attrName>
                                        </p:attrNameLst>
                                      </p:cBhvr>
                                      <p:tavLst>
                                        <p:tav tm="0">
                                          <p:val>
                                            <p:strVal val="#ppt_x"/>
                                          </p:val>
                                        </p:tav>
                                        <p:tav tm="100000">
                                          <p:val>
                                            <p:strVal val="#ppt_x"/>
                                          </p:val>
                                        </p:tav>
                                      </p:tavLst>
                                    </p:anim>
                                    <p:anim calcmode="lin" valueType="num">
                                      <p:cBhvr>
                                        <p:cTn id="46" dur="499" fill="hold"/>
                                        <p:tgtEl>
                                          <p:spTgt spid="3778"/>
                                        </p:tgtEl>
                                        <p:attrNameLst>
                                          <p:attrName>ppt_y</p:attrName>
                                        </p:attrNameLst>
                                      </p:cBhvr>
                                      <p:tavLst>
                                        <p:tav tm="0">
                                          <p:val>
                                            <p:strVal val="0-#ppt_h/2"/>
                                          </p:val>
                                        </p:tav>
                                        <p:tav tm="100000">
                                          <p:val>
                                            <p:strVal val="#ppt_y"/>
                                          </p:val>
                                        </p:tav>
                                      </p:tavLst>
                                    </p:anim>
                                  </p:childTnLst>
                                </p:cTn>
                              </p:par>
                            </p:childTnLst>
                          </p:cTn>
                        </p:par>
                        <p:par>
                          <p:cTn id="47" fill="hold">
                            <p:stCondLst>
                              <p:cond delay="4990"/>
                            </p:stCondLst>
                            <p:childTnLst>
                              <p:par>
                                <p:cTn id="48" presetID="2" presetClass="entr" presetSubtype="1" fill="hold" grpId="0" nodeType="afterEffect">
                                  <p:stCondLst>
                                    <p:cond delay="0"/>
                                  </p:stCondLst>
                                  <p:iterate>
                                    <p:tmAbs val="0"/>
                                  </p:iterate>
                                  <p:childTnLst>
                                    <p:set>
                                      <p:cBhvr>
                                        <p:cTn id="49" fill="hold"/>
                                        <p:tgtEl>
                                          <p:spTgt spid="3783"/>
                                        </p:tgtEl>
                                        <p:attrNameLst>
                                          <p:attrName>style.visibility</p:attrName>
                                        </p:attrNameLst>
                                      </p:cBhvr>
                                      <p:to>
                                        <p:strVal val="visible"/>
                                      </p:to>
                                    </p:set>
                                    <p:anim calcmode="lin" valueType="num">
                                      <p:cBhvr>
                                        <p:cTn id="50" dur="499" fill="hold"/>
                                        <p:tgtEl>
                                          <p:spTgt spid="3783"/>
                                        </p:tgtEl>
                                        <p:attrNameLst>
                                          <p:attrName>ppt_x</p:attrName>
                                        </p:attrNameLst>
                                      </p:cBhvr>
                                      <p:tavLst>
                                        <p:tav tm="0">
                                          <p:val>
                                            <p:strVal val="#ppt_x"/>
                                          </p:val>
                                        </p:tav>
                                        <p:tav tm="100000">
                                          <p:val>
                                            <p:strVal val="#ppt_x"/>
                                          </p:val>
                                        </p:tav>
                                      </p:tavLst>
                                    </p:anim>
                                    <p:anim calcmode="lin" valueType="num">
                                      <p:cBhvr>
                                        <p:cTn id="51" dur="499" fill="hold"/>
                                        <p:tgtEl>
                                          <p:spTgt spid="3783"/>
                                        </p:tgtEl>
                                        <p:attrNameLst>
                                          <p:attrName>ppt_y</p:attrName>
                                        </p:attrNameLst>
                                      </p:cBhvr>
                                      <p:tavLst>
                                        <p:tav tm="0">
                                          <p:val>
                                            <p:strVal val="0-#ppt_h/2"/>
                                          </p:val>
                                        </p:tav>
                                        <p:tav tm="100000">
                                          <p:val>
                                            <p:strVal val="#ppt_y"/>
                                          </p:val>
                                        </p:tav>
                                      </p:tavLst>
                                    </p:anim>
                                  </p:childTnLst>
                                </p:cTn>
                              </p:par>
                            </p:childTnLst>
                          </p:cTn>
                        </p:par>
                        <p:par>
                          <p:cTn id="52" fill="hold">
                            <p:stCondLst>
                              <p:cond delay="5489"/>
                            </p:stCondLst>
                            <p:childTnLst>
                              <p:par>
                                <p:cTn id="53" presetID="22" presetClass="entr" presetSubtype="1" fill="hold" grpId="0" nodeType="afterEffect">
                                  <p:stCondLst>
                                    <p:cond delay="0"/>
                                  </p:stCondLst>
                                  <p:iterate>
                                    <p:tmAbs val="0"/>
                                  </p:iterate>
                                  <p:childTnLst>
                                    <p:set>
                                      <p:cBhvr>
                                        <p:cTn id="54" fill="hold"/>
                                        <p:tgtEl>
                                          <p:spTgt spid="3768"/>
                                        </p:tgtEl>
                                        <p:attrNameLst>
                                          <p:attrName>style.visibility</p:attrName>
                                        </p:attrNameLst>
                                      </p:cBhvr>
                                      <p:to>
                                        <p:strVal val="visible"/>
                                      </p:to>
                                    </p:set>
                                    <p:animEffect transition="in" filter="wipe(up)">
                                      <p:cBhvr>
                                        <p:cTn id="55" dur="499"/>
                                        <p:tgtEl>
                                          <p:spTgt spid="3768"/>
                                        </p:tgtEl>
                                      </p:cBhvr>
                                    </p:animEffect>
                                  </p:childTnLst>
                                </p:cTn>
                              </p:par>
                            </p:childTnLst>
                          </p:cTn>
                        </p:par>
                        <p:par>
                          <p:cTn id="56" fill="hold">
                            <p:stCondLst>
                              <p:cond delay="5988"/>
                            </p:stCondLst>
                            <p:childTnLst>
                              <p:par>
                                <p:cTn id="57" presetID="9" presetClass="entr" presetSubtype="32" fill="hold" grpId="0" nodeType="afterEffect">
                                  <p:stCondLst>
                                    <p:cond delay="0"/>
                                  </p:stCondLst>
                                  <p:iterate>
                                    <p:tmAbs val="0"/>
                                  </p:iterate>
                                  <p:childTnLst>
                                    <p:set>
                                      <p:cBhvr>
                                        <p:cTn id="58" fill="hold"/>
                                        <p:tgtEl>
                                          <p:spTgt spid="3770"/>
                                        </p:tgtEl>
                                        <p:attrNameLst>
                                          <p:attrName>style.visibility</p:attrName>
                                        </p:attrNameLst>
                                      </p:cBhvr>
                                      <p:to>
                                        <p:strVal val="visible"/>
                                      </p:to>
                                    </p:set>
                                    <p:animEffect transition="in" filter="dissolve(out)">
                                      <p:cBhvr>
                                        <p:cTn id="59" dur="499"/>
                                        <p:tgtEl>
                                          <p:spTgt spid="3770"/>
                                        </p:tgtEl>
                                      </p:cBhvr>
                                    </p:animEffect>
                                  </p:childTnLst>
                                </p:cTn>
                              </p:par>
                            </p:childTnLst>
                          </p:cTn>
                        </p:par>
                        <p:par>
                          <p:cTn id="60" fill="hold">
                            <p:stCondLst>
                              <p:cond delay="6487"/>
                            </p:stCondLst>
                            <p:childTnLst>
                              <p:par>
                                <p:cTn id="61" presetID="22" presetClass="entr" presetSubtype="8" fill="hold" grpId="0" nodeType="afterEffect">
                                  <p:stCondLst>
                                    <p:cond delay="0"/>
                                  </p:stCondLst>
                                  <p:iterate>
                                    <p:tmAbs val="0"/>
                                  </p:iterate>
                                  <p:childTnLst>
                                    <p:set>
                                      <p:cBhvr>
                                        <p:cTn id="62" fill="hold"/>
                                        <p:tgtEl>
                                          <p:spTgt spid="3740"/>
                                        </p:tgtEl>
                                        <p:attrNameLst>
                                          <p:attrName>style.visibility</p:attrName>
                                        </p:attrNameLst>
                                      </p:cBhvr>
                                      <p:to>
                                        <p:strVal val="visible"/>
                                      </p:to>
                                    </p:set>
                                    <p:animEffect transition="in" filter="wipe(left)">
                                      <p:cBhvr>
                                        <p:cTn id="63" dur="499"/>
                                        <p:tgtEl>
                                          <p:spTgt spid="3740"/>
                                        </p:tgtEl>
                                      </p:cBhvr>
                                    </p:animEffect>
                                  </p:childTnLst>
                                </p:cTn>
                              </p:par>
                            </p:childTnLst>
                          </p:cTn>
                        </p:par>
                        <p:par>
                          <p:cTn id="64" fill="hold">
                            <p:stCondLst>
                              <p:cond delay="6986"/>
                            </p:stCondLst>
                            <p:childTnLst>
                              <p:par>
                                <p:cTn id="65" presetID="9" presetClass="entr" presetSubtype="16" fill="hold" grpId="0" nodeType="afterEffect">
                                  <p:stCondLst>
                                    <p:cond delay="0"/>
                                  </p:stCondLst>
                                  <p:iterate>
                                    <p:tmAbs val="0"/>
                                  </p:iterate>
                                  <p:childTnLst>
                                    <p:set>
                                      <p:cBhvr>
                                        <p:cTn id="66" fill="hold"/>
                                        <p:tgtEl>
                                          <p:spTgt spid="3766"/>
                                        </p:tgtEl>
                                        <p:attrNameLst>
                                          <p:attrName>style.visibility</p:attrName>
                                        </p:attrNameLst>
                                      </p:cBhvr>
                                      <p:to>
                                        <p:strVal val="visible"/>
                                      </p:to>
                                    </p:set>
                                    <p:animEffect transition="in" filter="dissolve(in)">
                                      <p:cBhvr>
                                        <p:cTn id="67" dur="499"/>
                                        <p:tgtEl>
                                          <p:spTgt spid="3766"/>
                                        </p:tgtEl>
                                      </p:cBhvr>
                                    </p:animEffect>
                                  </p:childTnLst>
                                </p:cTn>
                              </p:par>
                            </p:childTnLst>
                          </p:cTn>
                        </p:par>
                        <p:par>
                          <p:cTn id="68" fill="hold">
                            <p:stCondLst>
                              <p:cond delay="7485"/>
                            </p:stCondLst>
                            <p:childTnLst>
                              <p:par>
                                <p:cTn id="69" presetID="22" presetClass="entr" presetSubtype="1" fill="hold" grpId="0" nodeType="afterEffect">
                                  <p:stCondLst>
                                    <p:cond delay="0"/>
                                  </p:stCondLst>
                                  <p:iterate>
                                    <p:tmAbs val="0"/>
                                  </p:iterate>
                                  <p:childTnLst>
                                    <p:set>
                                      <p:cBhvr>
                                        <p:cTn id="70" fill="hold"/>
                                        <p:tgtEl>
                                          <p:spTgt spid="3757"/>
                                        </p:tgtEl>
                                        <p:attrNameLst>
                                          <p:attrName>style.visibility</p:attrName>
                                        </p:attrNameLst>
                                      </p:cBhvr>
                                      <p:to>
                                        <p:strVal val="visible"/>
                                      </p:to>
                                    </p:set>
                                    <p:animEffect transition="in" filter="wipe(up)">
                                      <p:cBhvr>
                                        <p:cTn id="71" dur="499"/>
                                        <p:tgtEl>
                                          <p:spTgt spid="3757"/>
                                        </p:tgtEl>
                                      </p:cBhvr>
                                    </p:animEffect>
                                  </p:childTnLst>
                                </p:cTn>
                              </p:par>
                            </p:childTnLst>
                          </p:cTn>
                        </p:par>
                        <p:par>
                          <p:cTn id="72" fill="hold">
                            <p:stCondLst>
                              <p:cond delay="7984"/>
                            </p:stCondLst>
                            <p:childTnLst>
                              <p:par>
                                <p:cTn id="73" presetID="9" presetClass="entr" presetSubtype="0" fill="hold" grpId="0" nodeType="afterEffect">
                                  <p:stCondLst>
                                    <p:cond delay="0"/>
                                  </p:stCondLst>
                                  <p:iterate>
                                    <p:tmAbs val="0"/>
                                  </p:iterate>
                                  <p:childTnLst>
                                    <p:set>
                                      <p:cBhvr>
                                        <p:cTn id="74" fill="hold"/>
                                        <p:tgtEl>
                                          <p:spTgt spid="3758"/>
                                        </p:tgtEl>
                                        <p:attrNameLst>
                                          <p:attrName>style.visibility</p:attrName>
                                        </p:attrNameLst>
                                      </p:cBhvr>
                                      <p:to>
                                        <p:strVal val="visible"/>
                                      </p:to>
                                    </p:set>
                                    <p:animEffect transition="in" filter="dissolve">
                                      <p:cBhvr>
                                        <p:cTn id="75" dur="499"/>
                                        <p:tgtEl>
                                          <p:spTgt spid="3758"/>
                                        </p:tgtEl>
                                      </p:cBhvr>
                                    </p:animEffect>
                                  </p:childTnLst>
                                </p:cTn>
                              </p:par>
                            </p:childTnLst>
                          </p:cTn>
                        </p:par>
                        <p:par>
                          <p:cTn id="76" fill="hold">
                            <p:stCondLst>
                              <p:cond delay="8483"/>
                            </p:stCondLst>
                            <p:childTnLst>
                              <p:par>
                                <p:cTn id="77" presetID="2" presetClass="entr" presetSubtype="1" fill="hold" grpId="0" nodeType="afterEffect">
                                  <p:stCondLst>
                                    <p:cond delay="0"/>
                                  </p:stCondLst>
                                  <p:iterate>
                                    <p:tmAbs val="0"/>
                                  </p:iterate>
                                  <p:childTnLst>
                                    <p:set>
                                      <p:cBhvr>
                                        <p:cTn id="78" fill="hold"/>
                                        <p:tgtEl>
                                          <p:spTgt spid="3777"/>
                                        </p:tgtEl>
                                        <p:attrNameLst>
                                          <p:attrName>style.visibility</p:attrName>
                                        </p:attrNameLst>
                                      </p:cBhvr>
                                      <p:to>
                                        <p:strVal val="visible"/>
                                      </p:to>
                                    </p:set>
                                    <p:anim calcmode="lin" valueType="num">
                                      <p:cBhvr>
                                        <p:cTn id="79" dur="499" fill="hold"/>
                                        <p:tgtEl>
                                          <p:spTgt spid="3777"/>
                                        </p:tgtEl>
                                        <p:attrNameLst>
                                          <p:attrName>ppt_x</p:attrName>
                                        </p:attrNameLst>
                                      </p:cBhvr>
                                      <p:tavLst>
                                        <p:tav tm="0">
                                          <p:val>
                                            <p:strVal val="#ppt_x"/>
                                          </p:val>
                                        </p:tav>
                                        <p:tav tm="100000">
                                          <p:val>
                                            <p:strVal val="#ppt_x"/>
                                          </p:val>
                                        </p:tav>
                                      </p:tavLst>
                                    </p:anim>
                                    <p:anim calcmode="lin" valueType="num">
                                      <p:cBhvr>
                                        <p:cTn id="80" dur="499" fill="hold"/>
                                        <p:tgtEl>
                                          <p:spTgt spid="3777"/>
                                        </p:tgtEl>
                                        <p:attrNameLst>
                                          <p:attrName>ppt_y</p:attrName>
                                        </p:attrNameLst>
                                      </p:cBhvr>
                                      <p:tavLst>
                                        <p:tav tm="0">
                                          <p:val>
                                            <p:strVal val="0-#ppt_h/2"/>
                                          </p:val>
                                        </p:tav>
                                        <p:tav tm="100000">
                                          <p:val>
                                            <p:strVal val="#ppt_y"/>
                                          </p:val>
                                        </p:tav>
                                      </p:tavLst>
                                    </p:anim>
                                  </p:childTnLst>
                                </p:cTn>
                              </p:par>
                            </p:childTnLst>
                          </p:cTn>
                        </p:par>
                        <p:par>
                          <p:cTn id="81" fill="hold">
                            <p:stCondLst>
                              <p:cond delay="8982"/>
                            </p:stCondLst>
                            <p:childTnLst>
                              <p:par>
                                <p:cTn id="82" presetID="2" presetClass="entr" presetSubtype="4" fill="hold" grpId="0" nodeType="afterEffect">
                                  <p:stCondLst>
                                    <p:cond delay="0"/>
                                  </p:stCondLst>
                                  <p:iterate>
                                    <p:tmAbs val="0"/>
                                  </p:iterate>
                                  <p:childTnLst>
                                    <p:set>
                                      <p:cBhvr>
                                        <p:cTn id="83" fill="hold"/>
                                        <p:tgtEl>
                                          <p:spTgt spid="3788"/>
                                        </p:tgtEl>
                                        <p:attrNameLst>
                                          <p:attrName>style.visibility</p:attrName>
                                        </p:attrNameLst>
                                      </p:cBhvr>
                                      <p:to>
                                        <p:strVal val="visible"/>
                                      </p:to>
                                    </p:set>
                                    <p:anim calcmode="lin" valueType="num">
                                      <p:cBhvr>
                                        <p:cTn id="84" dur="499" fill="hold"/>
                                        <p:tgtEl>
                                          <p:spTgt spid="3788"/>
                                        </p:tgtEl>
                                        <p:attrNameLst>
                                          <p:attrName>ppt_x</p:attrName>
                                        </p:attrNameLst>
                                      </p:cBhvr>
                                      <p:tavLst>
                                        <p:tav tm="0">
                                          <p:val>
                                            <p:strVal val="#ppt_x"/>
                                          </p:val>
                                        </p:tav>
                                        <p:tav tm="100000">
                                          <p:val>
                                            <p:strVal val="#ppt_x"/>
                                          </p:val>
                                        </p:tav>
                                      </p:tavLst>
                                    </p:anim>
                                    <p:anim calcmode="lin" valueType="num">
                                      <p:cBhvr>
                                        <p:cTn id="85" dur="499" fill="hold"/>
                                        <p:tgtEl>
                                          <p:spTgt spid="3788"/>
                                        </p:tgtEl>
                                        <p:attrNameLst>
                                          <p:attrName>ppt_y</p:attrName>
                                        </p:attrNameLst>
                                      </p:cBhvr>
                                      <p:tavLst>
                                        <p:tav tm="0">
                                          <p:val>
                                            <p:strVal val="1+#ppt_h/2"/>
                                          </p:val>
                                        </p:tav>
                                        <p:tav tm="100000">
                                          <p:val>
                                            <p:strVal val="#ppt_y"/>
                                          </p:val>
                                        </p:tav>
                                      </p:tavLst>
                                    </p:anim>
                                  </p:childTnLst>
                                </p:cTn>
                              </p:par>
                            </p:childTnLst>
                          </p:cTn>
                        </p:par>
                        <p:par>
                          <p:cTn id="86" fill="hold">
                            <p:stCondLst>
                              <p:cond delay="9481"/>
                            </p:stCondLst>
                            <p:childTnLst>
                              <p:par>
                                <p:cTn id="87" presetID="22" presetClass="entr" presetSubtype="4" fill="hold" grpId="0" nodeType="afterEffect">
                                  <p:stCondLst>
                                    <p:cond delay="0"/>
                                  </p:stCondLst>
                                  <p:iterate>
                                    <p:tmAbs val="0"/>
                                  </p:iterate>
                                  <p:childTnLst>
                                    <p:set>
                                      <p:cBhvr>
                                        <p:cTn id="88" fill="hold"/>
                                        <p:tgtEl>
                                          <p:spTgt spid="3771"/>
                                        </p:tgtEl>
                                        <p:attrNameLst>
                                          <p:attrName>style.visibility</p:attrName>
                                        </p:attrNameLst>
                                      </p:cBhvr>
                                      <p:to>
                                        <p:strVal val="visible"/>
                                      </p:to>
                                    </p:set>
                                    <p:animEffect transition="in" filter="wipe(down)">
                                      <p:cBhvr>
                                        <p:cTn id="89" dur="499"/>
                                        <p:tgtEl>
                                          <p:spTgt spid="3771"/>
                                        </p:tgtEl>
                                      </p:cBhvr>
                                    </p:animEffect>
                                  </p:childTnLst>
                                </p:cTn>
                              </p:par>
                            </p:childTnLst>
                          </p:cTn>
                        </p:par>
                        <p:par>
                          <p:cTn id="90" fill="hold">
                            <p:stCondLst>
                              <p:cond delay="9980"/>
                            </p:stCondLst>
                            <p:childTnLst>
                              <p:par>
                                <p:cTn id="91" presetID="9" presetClass="entr" presetSubtype="32" fill="hold" grpId="0" nodeType="afterEffect">
                                  <p:stCondLst>
                                    <p:cond delay="0"/>
                                  </p:stCondLst>
                                  <p:iterate>
                                    <p:tmAbs val="0"/>
                                  </p:iterate>
                                  <p:childTnLst>
                                    <p:set>
                                      <p:cBhvr>
                                        <p:cTn id="92" fill="hold"/>
                                        <p:tgtEl>
                                          <p:spTgt spid="3773"/>
                                        </p:tgtEl>
                                        <p:attrNameLst>
                                          <p:attrName>style.visibility</p:attrName>
                                        </p:attrNameLst>
                                      </p:cBhvr>
                                      <p:to>
                                        <p:strVal val="visible"/>
                                      </p:to>
                                    </p:set>
                                    <p:animEffect transition="in" filter="dissolve(out)">
                                      <p:cBhvr>
                                        <p:cTn id="93" dur="499"/>
                                        <p:tgtEl>
                                          <p:spTgt spid="3773"/>
                                        </p:tgtEl>
                                      </p:cBhvr>
                                    </p:animEffect>
                                  </p:childTnLst>
                                </p:cTn>
                              </p:par>
                            </p:childTnLst>
                          </p:cTn>
                        </p:par>
                        <p:par>
                          <p:cTn id="94" fill="hold">
                            <p:stCondLst>
                              <p:cond delay="10479"/>
                            </p:stCondLst>
                            <p:childTnLst>
                              <p:par>
                                <p:cTn id="95" presetID="22" presetClass="entr" presetSubtype="8" fill="hold" grpId="0" nodeType="afterEffect">
                                  <p:stCondLst>
                                    <p:cond delay="0"/>
                                  </p:stCondLst>
                                  <p:iterate>
                                    <p:tmAbs val="0"/>
                                  </p:iterate>
                                  <p:childTnLst>
                                    <p:set>
                                      <p:cBhvr>
                                        <p:cTn id="96" fill="hold"/>
                                        <p:tgtEl>
                                          <p:spTgt spid="3741"/>
                                        </p:tgtEl>
                                        <p:attrNameLst>
                                          <p:attrName>style.visibility</p:attrName>
                                        </p:attrNameLst>
                                      </p:cBhvr>
                                      <p:to>
                                        <p:strVal val="visible"/>
                                      </p:to>
                                    </p:set>
                                    <p:animEffect transition="in" filter="wipe(left)">
                                      <p:cBhvr>
                                        <p:cTn id="97" dur="499"/>
                                        <p:tgtEl>
                                          <p:spTgt spid="37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0" grpId="0" animBg="1" advAuto="0"/>
      <p:bldP spid="3741" grpId="0" animBg="1" advAuto="0"/>
      <p:bldP spid="3742" grpId="0" animBg="1" advAuto="0"/>
      <p:bldP spid="3743" grpId="0" animBg="1" advAuto="0"/>
      <p:bldP spid="3754" grpId="0" animBg="1" advAuto="0"/>
      <p:bldP spid="3755" grpId="0" animBg="1" advAuto="0"/>
      <p:bldP spid="3756" grpId="0" animBg="1" advAuto="0"/>
      <p:bldP spid="3757" grpId="0" animBg="1" advAuto="0"/>
      <p:bldP spid="3758" grpId="0" animBg="1" advAuto="0"/>
      <p:bldP spid="3765" grpId="0" animBg="1" advAuto="0"/>
      <p:bldP spid="3766" grpId="0" animBg="1" advAuto="0"/>
      <p:bldP spid="3767" grpId="0" animBg="1" advAuto="0"/>
      <p:bldP spid="3768" grpId="0" animBg="1" advAuto="0"/>
      <p:bldP spid="3770" grpId="0" animBg="1" advAuto="0"/>
      <p:bldP spid="3771" grpId="0" animBg="1" advAuto="0"/>
      <p:bldP spid="3773" grpId="0" animBg="1" advAuto="0"/>
      <p:bldP spid="3776" grpId="0" animBg="1" advAuto="0"/>
      <p:bldP spid="3777" grpId="0" animBg="1" advAuto="0"/>
      <p:bldP spid="3778" grpId="0" animBg="1" advAuto="0"/>
      <p:bldP spid="3783" grpId="0" animBg="1" advAuto="0"/>
      <p:bldP spid="3788" grpId="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26"/>
          </p:nvPr>
        </p:nvPicPr>
        <p:blipFill>
          <a:blip r:embed="rId2" cstate="print">
            <a:extLst>
              <a:ext uri="{28A0092B-C50C-407E-A947-70E740481C1C}">
                <a14:useLocalDpi xmlns:a14="http://schemas.microsoft.com/office/drawing/2010/main" val="0"/>
              </a:ext>
            </a:extLst>
          </a:blip>
          <a:srcRect t="12635" b="12635"/>
          <a:stretch>
            <a:fillRect/>
          </a:stretch>
        </p:blipFill>
        <p:spPr/>
      </p:pic>
      <p:sp>
        <p:nvSpPr>
          <p:cNvPr id="3790" name="Shape 3790"/>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16</a:t>
            </a:fld>
            <a:endParaRPr>
              <a:solidFill>
                <a:srgbClr val="FFFFFF"/>
              </a:solidFill>
            </a:endParaRPr>
          </a:p>
        </p:txBody>
      </p:sp>
      <p:pic>
        <p:nvPicPr>
          <p:cNvPr id="4" name="图片占位符 3"/>
          <p:cNvPicPr>
            <a:picLocks noGrp="1" noChangeAspect="1"/>
          </p:cNvPicPr>
          <p:nvPr>
            <p:ph type="pic" sz="quarter" idx="27"/>
          </p:nvPr>
        </p:nvPicPr>
        <p:blipFill>
          <a:blip r:embed="rId3" cstate="print">
            <a:extLst>
              <a:ext uri="{28A0092B-C50C-407E-A947-70E740481C1C}">
                <a14:useLocalDpi xmlns:a14="http://schemas.microsoft.com/office/drawing/2010/main" val="0"/>
              </a:ext>
            </a:extLst>
          </a:blip>
          <a:srcRect t="5716" b="5716"/>
          <a:stretch>
            <a:fillRect/>
          </a:stretch>
        </p:blipFill>
        <p:spPr/>
      </p:pic>
      <p:sp>
        <p:nvSpPr>
          <p:cNvPr id="3791" name="Shape 3791"/>
          <p:cNvSpPr/>
          <p:nvPr/>
        </p:nvSpPr>
        <p:spPr>
          <a:xfrm>
            <a:off x="-9847" y="2522983"/>
            <a:ext cx="2257621" cy="97535"/>
          </a:xfrm>
          <a:prstGeom prst="rect">
            <a:avLst/>
          </a:prstGeom>
          <a:solidFill>
            <a:schemeClr val="accent1"/>
          </a:solidFill>
          <a:ln w="12700">
            <a:miter lim="400000"/>
          </a:ln>
        </p:spPr>
        <p:txBody>
          <a:bodyPr lIns="0" tIns="0" rIns="0" bIns="0" anchor="ctr"/>
          <a:lstStyle/>
          <a:p>
            <a:pPr lvl="0">
              <a:defRPr sz="3200">
                <a:solidFill>
                  <a:srgbClr val="FFFFFF"/>
                </a:solidFill>
              </a:defRPr>
            </a:pPr>
            <a:endParaRPr/>
          </a:p>
        </p:txBody>
      </p:sp>
      <p:sp>
        <p:nvSpPr>
          <p:cNvPr id="3792" name="Shape 3792"/>
          <p:cNvSpPr/>
          <p:nvPr/>
        </p:nvSpPr>
        <p:spPr>
          <a:xfrm>
            <a:off x="6848703" y="2522983"/>
            <a:ext cx="2301387" cy="97535"/>
          </a:xfrm>
          <a:prstGeom prst="rect">
            <a:avLst/>
          </a:prstGeom>
          <a:solidFill>
            <a:schemeClr val="accent2"/>
          </a:solidFill>
          <a:ln w="12700">
            <a:miter lim="400000"/>
          </a:ln>
        </p:spPr>
        <p:txBody>
          <a:bodyPr lIns="0" tIns="0" rIns="0" bIns="0" anchor="ctr"/>
          <a:lstStyle/>
          <a:p>
            <a:pPr lvl="0">
              <a:defRPr sz="3200">
                <a:solidFill>
                  <a:srgbClr val="FFFFFF"/>
                </a:solidFill>
              </a:defRPr>
            </a:pPr>
            <a:endParaRPr/>
          </a:p>
        </p:txBody>
      </p:sp>
      <p:sp>
        <p:nvSpPr>
          <p:cNvPr id="3793" name="Shape 3793"/>
          <p:cNvSpPr/>
          <p:nvPr/>
        </p:nvSpPr>
        <p:spPr>
          <a:xfrm>
            <a:off x="2353017" y="2522983"/>
            <a:ext cx="4495062" cy="97535"/>
          </a:xfrm>
          <a:prstGeom prst="rect">
            <a:avLst/>
          </a:prstGeom>
          <a:solidFill>
            <a:schemeClr val="accent2">
              <a:lumMod val="75000"/>
            </a:schemeClr>
          </a:solidFill>
          <a:ln w="12700">
            <a:miter lim="400000"/>
          </a:ln>
        </p:spPr>
        <p:txBody>
          <a:bodyPr lIns="0" tIns="0" rIns="0" bIns="0" anchor="ctr"/>
          <a:lstStyle/>
          <a:p>
            <a:pPr lvl="0">
              <a:defRPr sz="3200">
                <a:solidFill>
                  <a:srgbClr val="FFFFFF"/>
                </a:solidFill>
              </a:defRPr>
            </a:pPr>
            <a:endParaRPr/>
          </a:p>
        </p:txBody>
      </p:sp>
      <p:sp>
        <p:nvSpPr>
          <p:cNvPr id="3794" name="Shape 3794"/>
          <p:cNvSpPr/>
          <p:nvPr/>
        </p:nvSpPr>
        <p:spPr>
          <a:xfrm>
            <a:off x="2257484" y="2170815"/>
            <a:ext cx="27722" cy="292150"/>
          </a:xfrm>
          <a:prstGeom prst="rect">
            <a:avLst/>
          </a:prstGeom>
          <a:solidFill>
            <a:schemeClr val="accent2">
              <a:lumMod val="75000"/>
            </a:schemeClr>
          </a:solidFill>
          <a:ln w="12700">
            <a:miter lim="400000"/>
          </a:ln>
        </p:spPr>
        <p:txBody>
          <a:bodyPr lIns="0" tIns="0" rIns="0" bIns="0" anchor="ctr"/>
          <a:lstStyle/>
          <a:p>
            <a:pPr lvl="0">
              <a:defRPr sz="3200">
                <a:solidFill>
                  <a:srgbClr val="FFFFFF"/>
                </a:solidFill>
              </a:defRPr>
            </a:pPr>
            <a:endParaRPr/>
          </a:p>
        </p:txBody>
      </p:sp>
      <p:sp>
        <p:nvSpPr>
          <p:cNvPr id="3795" name="Shape 3795"/>
          <p:cNvSpPr/>
          <p:nvPr/>
        </p:nvSpPr>
        <p:spPr>
          <a:xfrm>
            <a:off x="2152573" y="2428726"/>
            <a:ext cx="237534" cy="292150"/>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chemeClr val="accent2">
              <a:lumMod val="75000"/>
            </a:schemeClr>
          </a:solidFill>
          <a:ln w="12700">
            <a:miter lim="400000"/>
          </a:ln>
        </p:spPr>
        <p:txBody>
          <a:bodyPr lIns="0" tIns="0" rIns="0" bIns="0" anchor="ctr"/>
          <a:lstStyle/>
          <a:p>
            <a:pPr lvl="0">
              <a:defRPr sz="3200">
                <a:solidFill>
                  <a:srgbClr val="FFFFFF"/>
                </a:solidFill>
              </a:defRPr>
            </a:pPr>
            <a:endParaRPr/>
          </a:p>
        </p:txBody>
      </p:sp>
      <p:sp>
        <p:nvSpPr>
          <p:cNvPr id="3796" name="Shape 3796"/>
          <p:cNvSpPr/>
          <p:nvPr/>
        </p:nvSpPr>
        <p:spPr>
          <a:xfrm>
            <a:off x="1898760" y="1432589"/>
            <a:ext cx="745170" cy="7451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5875" cmpd="sng">
            <a:solidFill>
              <a:schemeClr val="accent2">
                <a:lumMod val="75000"/>
              </a:schemeClr>
            </a:solidFill>
            <a:miter/>
          </a:ln>
        </p:spPr>
        <p:txBody>
          <a:bodyPr lIns="0" tIns="0" rIns="0" bIns="0" anchor="ctr"/>
          <a:lstStyle/>
          <a:p>
            <a:pPr lvl="0">
              <a:defRPr sz="3200">
                <a:solidFill>
                  <a:srgbClr val="FFFFFF"/>
                </a:solidFill>
              </a:defRPr>
            </a:pPr>
            <a:endParaRPr/>
          </a:p>
        </p:txBody>
      </p:sp>
      <p:sp>
        <p:nvSpPr>
          <p:cNvPr id="3797" name="Shape 3797"/>
          <p:cNvSpPr/>
          <p:nvPr/>
        </p:nvSpPr>
        <p:spPr>
          <a:xfrm rot="10800000" flipH="1">
            <a:off x="6833057" y="2629389"/>
            <a:ext cx="27722" cy="339158"/>
          </a:xfrm>
          <a:prstGeom prst="rect">
            <a:avLst/>
          </a:prstGeom>
          <a:solidFill>
            <a:schemeClr val="accent2"/>
          </a:solidFill>
          <a:ln w="12700">
            <a:miter lim="400000"/>
          </a:ln>
        </p:spPr>
        <p:txBody>
          <a:bodyPr lIns="0" tIns="0" rIns="0" bIns="0" anchor="ctr"/>
          <a:lstStyle/>
          <a:p>
            <a:pPr lvl="0">
              <a:defRPr sz="3200">
                <a:solidFill>
                  <a:srgbClr val="FFFFFF"/>
                </a:solidFill>
              </a:defRPr>
            </a:pPr>
            <a:endParaRPr/>
          </a:p>
        </p:txBody>
      </p:sp>
      <p:sp>
        <p:nvSpPr>
          <p:cNvPr id="3798" name="Shape 3798"/>
          <p:cNvSpPr/>
          <p:nvPr/>
        </p:nvSpPr>
        <p:spPr>
          <a:xfrm rot="10800000" flipH="1">
            <a:off x="6474399" y="2972356"/>
            <a:ext cx="745170" cy="7451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5875" cmpd="sng">
            <a:solidFill>
              <a:schemeClr val="accent2"/>
            </a:solidFill>
            <a:miter/>
          </a:ln>
        </p:spPr>
        <p:txBody>
          <a:bodyPr lIns="0" tIns="0" rIns="0" bIns="0" anchor="ctr"/>
          <a:lstStyle/>
          <a:p>
            <a:pPr lvl="0">
              <a:defRPr sz="3200">
                <a:solidFill>
                  <a:srgbClr val="FFFFFF"/>
                </a:solidFill>
              </a:defRPr>
            </a:pPr>
            <a:endParaRPr/>
          </a:p>
        </p:txBody>
      </p:sp>
      <p:sp>
        <p:nvSpPr>
          <p:cNvPr id="3799" name="Shape 3799"/>
          <p:cNvSpPr/>
          <p:nvPr/>
        </p:nvSpPr>
        <p:spPr>
          <a:xfrm>
            <a:off x="6728151" y="2428726"/>
            <a:ext cx="237535" cy="292150"/>
          </a:xfrm>
          <a:custGeom>
            <a:avLst/>
            <a:gdLst/>
            <a:ahLst/>
            <a:cxnLst>
              <a:cxn ang="0">
                <a:pos x="wd2" y="hd2"/>
              </a:cxn>
              <a:cxn ang="5400000">
                <a:pos x="wd2" y="hd2"/>
              </a:cxn>
              <a:cxn ang="10800000">
                <a:pos x="wd2" y="hd2"/>
              </a:cxn>
              <a:cxn ang="16200000">
                <a:pos x="wd2" y="hd2"/>
              </a:cxn>
            </a:cxnLst>
            <a:rect l="0" t="0" r="r" b="b"/>
            <a:pathLst>
              <a:path w="21566" h="21600" extrusionOk="0">
                <a:moveTo>
                  <a:pt x="10783" y="0"/>
                </a:moveTo>
                <a:lnTo>
                  <a:pt x="7918" y="2333"/>
                </a:lnTo>
                <a:cubicBezTo>
                  <a:pt x="7544" y="2417"/>
                  <a:pt x="7202" y="2581"/>
                  <a:pt x="6837" y="2696"/>
                </a:cubicBezTo>
                <a:cubicBezTo>
                  <a:pt x="6766" y="2719"/>
                  <a:pt x="6693" y="2738"/>
                  <a:pt x="6621" y="2762"/>
                </a:cubicBezTo>
                <a:cubicBezTo>
                  <a:pt x="5374" y="3178"/>
                  <a:pt x="4175" y="3720"/>
                  <a:pt x="3162" y="4544"/>
                </a:cubicBezTo>
                <a:cubicBezTo>
                  <a:pt x="1041" y="6272"/>
                  <a:pt x="-17" y="8541"/>
                  <a:pt x="0" y="10806"/>
                </a:cubicBezTo>
                <a:cubicBezTo>
                  <a:pt x="-14" y="13066"/>
                  <a:pt x="1044" y="15331"/>
                  <a:pt x="3162" y="17056"/>
                </a:cubicBezTo>
                <a:cubicBezTo>
                  <a:pt x="4175" y="17880"/>
                  <a:pt x="5374" y="18422"/>
                  <a:pt x="6621" y="18838"/>
                </a:cubicBezTo>
                <a:cubicBezTo>
                  <a:pt x="6693" y="18862"/>
                  <a:pt x="6766" y="18881"/>
                  <a:pt x="6837" y="18904"/>
                </a:cubicBezTo>
                <a:cubicBezTo>
                  <a:pt x="7202" y="19019"/>
                  <a:pt x="7544" y="19183"/>
                  <a:pt x="7918" y="19267"/>
                </a:cubicBezTo>
                <a:lnTo>
                  <a:pt x="10783" y="21600"/>
                </a:lnTo>
                <a:lnTo>
                  <a:pt x="13648" y="19267"/>
                </a:lnTo>
                <a:cubicBezTo>
                  <a:pt x="14022" y="19183"/>
                  <a:pt x="14364" y="19019"/>
                  <a:pt x="14729" y="18904"/>
                </a:cubicBezTo>
                <a:cubicBezTo>
                  <a:pt x="14800" y="18881"/>
                  <a:pt x="14873" y="18862"/>
                  <a:pt x="14945" y="18838"/>
                </a:cubicBezTo>
                <a:cubicBezTo>
                  <a:pt x="16192" y="18422"/>
                  <a:pt x="17391" y="17880"/>
                  <a:pt x="18404" y="17056"/>
                </a:cubicBezTo>
                <a:cubicBezTo>
                  <a:pt x="20522" y="15331"/>
                  <a:pt x="21580" y="13066"/>
                  <a:pt x="21566" y="10806"/>
                </a:cubicBezTo>
                <a:cubicBezTo>
                  <a:pt x="21583" y="8541"/>
                  <a:pt x="20525" y="6272"/>
                  <a:pt x="18404" y="4544"/>
                </a:cubicBezTo>
                <a:cubicBezTo>
                  <a:pt x="17391" y="3720"/>
                  <a:pt x="16192" y="3178"/>
                  <a:pt x="14945" y="2762"/>
                </a:cubicBezTo>
                <a:cubicBezTo>
                  <a:pt x="14873" y="2738"/>
                  <a:pt x="14800" y="2719"/>
                  <a:pt x="14729" y="2696"/>
                </a:cubicBezTo>
                <a:cubicBezTo>
                  <a:pt x="14364" y="2581"/>
                  <a:pt x="14022" y="2417"/>
                  <a:pt x="13648" y="2333"/>
                </a:cubicBezTo>
                <a:lnTo>
                  <a:pt x="10783" y="0"/>
                </a:lnTo>
                <a:close/>
              </a:path>
            </a:pathLst>
          </a:custGeom>
          <a:solidFill>
            <a:schemeClr val="accent2"/>
          </a:solidFill>
          <a:ln w="12700">
            <a:miter lim="400000"/>
          </a:ln>
        </p:spPr>
        <p:txBody>
          <a:bodyPr lIns="0" tIns="0" rIns="0" bIns="0" anchor="ctr"/>
          <a:lstStyle/>
          <a:p>
            <a:pPr lvl="0">
              <a:defRPr sz="3200">
                <a:solidFill>
                  <a:srgbClr val="FFFFFF"/>
                </a:solidFill>
              </a:defRPr>
            </a:pPr>
            <a:endParaRPr/>
          </a:p>
        </p:txBody>
      </p:sp>
      <p:sp>
        <p:nvSpPr>
          <p:cNvPr id="3800" name="Shape 3800"/>
          <p:cNvSpPr/>
          <p:nvPr/>
        </p:nvSpPr>
        <p:spPr>
          <a:xfrm>
            <a:off x="2257484" y="2688029"/>
            <a:ext cx="27722" cy="490659"/>
          </a:xfrm>
          <a:prstGeom prst="rect">
            <a:avLst/>
          </a:prstGeom>
          <a:solidFill>
            <a:schemeClr val="accent2">
              <a:lumMod val="75000"/>
            </a:schemeClr>
          </a:solidFill>
          <a:ln w="12700">
            <a:miter lim="400000"/>
          </a:ln>
        </p:spPr>
        <p:txBody>
          <a:bodyPr lIns="0" tIns="0" rIns="0" bIns="0" anchor="ctr"/>
          <a:lstStyle/>
          <a:p>
            <a:pPr lvl="0">
              <a:defRPr sz="3200">
                <a:solidFill>
                  <a:srgbClr val="FFFFFF"/>
                </a:solidFill>
              </a:defRPr>
            </a:pPr>
            <a:endParaRPr/>
          </a:p>
        </p:txBody>
      </p:sp>
      <p:sp>
        <p:nvSpPr>
          <p:cNvPr id="3802" name="Shape 3802"/>
          <p:cNvSpPr/>
          <p:nvPr/>
        </p:nvSpPr>
        <p:spPr>
          <a:xfrm>
            <a:off x="1074744" y="3183993"/>
            <a:ext cx="2393203" cy="1279486"/>
          </a:xfrm>
          <a:prstGeom prst="rect">
            <a:avLst/>
          </a:prstGeom>
          <a:ln w="28575" cmpd="sng">
            <a:solidFill>
              <a:schemeClr val="accent2">
                <a:lumMod val="75000"/>
              </a:schemeClr>
            </a:solidFill>
            <a:miter/>
          </a:ln>
        </p:spPr>
        <p:txBody>
          <a:bodyPr lIns="0" tIns="0" rIns="0" bIns="0" anchor="ctr"/>
          <a:lstStyle/>
          <a:p>
            <a:pPr lvl="0">
              <a:defRPr sz="3200">
                <a:solidFill>
                  <a:srgbClr val="FFFFFF"/>
                </a:solidFill>
              </a:defRPr>
            </a:pPr>
            <a:endParaRPr/>
          </a:p>
        </p:txBody>
      </p:sp>
      <p:sp>
        <p:nvSpPr>
          <p:cNvPr id="3803" name="Shape 3803"/>
          <p:cNvSpPr/>
          <p:nvPr/>
        </p:nvSpPr>
        <p:spPr>
          <a:xfrm>
            <a:off x="6833057" y="1976205"/>
            <a:ext cx="27722" cy="490659"/>
          </a:xfrm>
          <a:prstGeom prst="rect">
            <a:avLst/>
          </a:prstGeom>
          <a:solidFill>
            <a:schemeClr val="accent2"/>
          </a:solidFill>
          <a:ln w="12700">
            <a:miter lim="400000"/>
          </a:ln>
        </p:spPr>
        <p:txBody>
          <a:bodyPr lIns="0" tIns="0" rIns="0" bIns="0" anchor="ctr"/>
          <a:lstStyle/>
          <a:p>
            <a:pPr lvl="0">
              <a:defRPr sz="3200">
                <a:solidFill>
                  <a:srgbClr val="FFFFFF"/>
                </a:solidFill>
              </a:defRPr>
            </a:pPr>
            <a:endParaRPr/>
          </a:p>
        </p:txBody>
      </p:sp>
      <p:sp>
        <p:nvSpPr>
          <p:cNvPr id="3805" name="Shape 3805"/>
          <p:cNvSpPr/>
          <p:nvPr/>
        </p:nvSpPr>
        <p:spPr>
          <a:xfrm>
            <a:off x="5648319" y="700881"/>
            <a:ext cx="2393203" cy="1279486"/>
          </a:xfrm>
          <a:prstGeom prst="rect">
            <a:avLst/>
          </a:prstGeom>
          <a:ln w="15875" cmpd="sng">
            <a:solidFill>
              <a:schemeClr val="accent2"/>
            </a:solidFill>
            <a:miter/>
          </a:ln>
        </p:spPr>
        <p:txBody>
          <a:bodyPr lIns="0" tIns="0" rIns="0" bIns="0" anchor="ctr"/>
          <a:lstStyle/>
          <a:p>
            <a:pPr lvl="0">
              <a:defRPr sz="3200">
                <a:solidFill>
                  <a:srgbClr val="FFFFFF"/>
                </a:solidFill>
              </a:defRPr>
            </a:pPr>
            <a:endParaRPr/>
          </a:p>
        </p:txBody>
      </p:sp>
      <p:grpSp>
        <p:nvGrpSpPr>
          <p:cNvPr id="3808" name="Group 3808"/>
          <p:cNvGrpSpPr/>
          <p:nvPr/>
        </p:nvGrpSpPr>
        <p:grpSpPr>
          <a:xfrm>
            <a:off x="4590418" y="562929"/>
            <a:ext cx="20258" cy="4020408"/>
            <a:chOff x="0" y="0"/>
            <a:chExt cx="54020" cy="10721087"/>
          </a:xfrm>
        </p:grpSpPr>
        <p:sp>
          <p:nvSpPr>
            <p:cNvPr id="3806" name="Shape 3806"/>
            <p:cNvSpPr/>
            <p:nvPr/>
          </p:nvSpPr>
          <p:spPr>
            <a:xfrm>
              <a:off x="0" y="0"/>
              <a:ext cx="54021" cy="4307975"/>
            </a:xfrm>
            <a:prstGeom prst="rect">
              <a:avLst/>
            </a:prstGeom>
            <a:solidFill>
              <a:srgbClr val="E7E8EB"/>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3807" name="Shape 3807"/>
            <p:cNvSpPr/>
            <p:nvPr/>
          </p:nvSpPr>
          <p:spPr>
            <a:xfrm>
              <a:off x="0" y="6413113"/>
              <a:ext cx="54021" cy="4307975"/>
            </a:xfrm>
            <a:prstGeom prst="rect">
              <a:avLst/>
            </a:prstGeom>
            <a:solidFill>
              <a:srgbClr val="E7E8EB"/>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3809" name="Shape 3809"/>
          <p:cNvSpPr/>
          <p:nvPr/>
        </p:nvSpPr>
        <p:spPr>
          <a:xfrm>
            <a:off x="2042951" y="1558598"/>
            <a:ext cx="456789" cy="453701"/>
          </a:xfrm>
          <a:custGeom>
            <a:avLst/>
            <a:gdLst/>
            <a:ahLst/>
            <a:cxnLst>
              <a:cxn ang="0">
                <a:pos x="wd2" y="hd2"/>
              </a:cxn>
              <a:cxn ang="5400000">
                <a:pos x="wd2" y="hd2"/>
              </a:cxn>
              <a:cxn ang="10800000">
                <a:pos x="wd2" y="hd2"/>
              </a:cxn>
              <a:cxn ang="16200000">
                <a:pos x="wd2" y="hd2"/>
              </a:cxn>
            </a:cxnLst>
            <a:rect l="0" t="0" r="r" b="b"/>
            <a:pathLst>
              <a:path w="21600" h="21600" extrusionOk="0">
                <a:moveTo>
                  <a:pt x="3601" y="20856"/>
                </a:moveTo>
                <a:cubicBezTo>
                  <a:pt x="3193" y="20856"/>
                  <a:pt x="2862" y="20523"/>
                  <a:pt x="2862" y="20111"/>
                </a:cubicBezTo>
                <a:cubicBezTo>
                  <a:pt x="2862" y="19701"/>
                  <a:pt x="3193" y="19368"/>
                  <a:pt x="3601" y="19368"/>
                </a:cubicBezTo>
                <a:cubicBezTo>
                  <a:pt x="4009" y="19368"/>
                  <a:pt x="4341" y="19701"/>
                  <a:pt x="4341" y="20111"/>
                </a:cubicBezTo>
                <a:cubicBezTo>
                  <a:pt x="4341" y="20523"/>
                  <a:pt x="4009" y="20856"/>
                  <a:pt x="3601" y="20856"/>
                </a:cubicBezTo>
                <a:cubicBezTo>
                  <a:pt x="3601" y="20856"/>
                  <a:pt x="3601" y="20856"/>
                  <a:pt x="3601" y="20856"/>
                </a:cubicBezTo>
                <a:close/>
                <a:moveTo>
                  <a:pt x="3601" y="18625"/>
                </a:moveTo>
                <a:cubicBezTo>
                  <a:pt x="2784" y="18625"/>
                  <a:pt x="2123" y="19290"/>
                  <a:pt x="2123" y="20111"/>
                </a:cubicBezTo>
                <a:cubicBezTo>
                  <a:pt x="2123" y="20934"/>
                  <a:pt x="2784" y="21600"/>
                  <a:pt x="3601" y="21600"/>
                </a:cubicBezTo>
                <a:cubicBezTo>
                  <a:pt x="4416" y="21600"/>
                  <a:pt x="5080" y="20934"/>
                  <a:pt x="5080" y="20111"/>
                </a:cubicBezTo>
                <a:cubicBezTo>
                  <a:pt x="5080" y="19290"/>
                  <a:pt x="4416" y="18625"/>
                  <a:pt x="3601" y="18625"/>
                </a:cubicBezTo>
                <a:cubicBezTo>
                  <a:pt x="3601" y="18625"/>
                  <a:pt x="3601" y="18625"/>
                  <a:pt x="3601" y="18625"/>
                </a:cubicBezTo>
                <a:close/>
                <a:moveTo>
                  <a:pt x="11334" y="20856"/>
                </a:moveTo>
                <a:cubicBezTo>
                  <a:pt x="10926" y="20856"/>
                  <a:pt x="10596" y="20523"/>
                  <a:pt x="10596" y="20111"/>
                </a:cubicBezTo>
                <a:cubicBezTo>
                  <a:pt x="10596" y="19701"/>
                  <a:pt x="10926" y="19368"/>
                  <a:pt x="11334" y="19368"/>
                </a:cubicBezTo>
                <a:cubicBezTo>
                  <a:pt x="11743" y="19368"/>
                  <a:pt x="12073" y="19701"/>
                  <a:pt x="12073" y="20111"/>
                </a:cubicBezTo>
                <a:cubicBezTo>
                  <a:pt x="12073" y="20523"/>
                  <a:pt x="11743" y="20856"/>
                  <a:pt x="11334" y="20856"/>
                </a:cubicBezTo>
                <a:cubicBezTo>
                  <a:pt x="11334" y="20856"/>
                  <a:pt x="11334" y="20856"/>
                  <a:pt x="11334" y="20856"/>
                </a:cubicBezTo>
                <a:close/>
                <a:moveTo>
                  <a:pt x="11334" y="18625"/>
                </a:moveTo>
                <a:cubicBezTo>
                  <a:pt x="10518" y="18625"/>
                  <a:pt x="9856" y="19290"/>
                  <a:pt x="9856" y="20111"/>
                </a:cubicBezTo>
                <a:cubicBezTo>
                  <a:pt x="9856" y="20934"/>
                  <a:pt x="10518" y="21600"/>
                  <a:pt x="11334" y="21600"/>
                </a:cubicBezTo>
                <a:cubicBezTo>
                  <a:pt x="12151" y="21600"/>
                  <a:pt x="12813" y="20934"/>
                  <a:pt x="12813" y="20111"/>
                </a:cubicBezTo>
                <a:cubicBezTo>
                  <a:pt x="12813" y="19290"/>
                  <a:pt x="12151" y="18625"/>
                  <a:pt x="11334" y="18625"/>
                </a:cubicBezTo>
                <a:cubicBezTo>
                  <a:pt x="11334" y="18625"/>
                  <a:pt x="11334" y="18625"/>
                  <a:pt x="11334" y="18625"/>
                </a:cubicBezTo>
                <a:close/>
                <a:moveTo>
                  <a:pt x="14744" y="17523"/>
                </a:moveTo>
                <a:lnTo>
                  <a:pt x="14744" y="19111"/>
                </a:lnTo>
                <a:cubicBezTo>
                  <a:pt x="14744" y="19507"/>
                  <a:pt x="14424" y="19828"/>
                  <a:pt x="14032" y="19828"/>
                </a:cubicBezTo>
                <a:lnTo>
                  <a:pt x="13270" y="19828"/>
                </a:lnTo>
                <a:cubicBezTo>
                  <a:pt x="13132" y="18875"/>
                  <a:pt x="12317" y="18145"/>
                  <a:pt x="11334" y="18145"/>
                </a:cubicBezTo>
                <a:cubicBezTo>
                  <a:pt x="10352" y="18145"/>
                  <a:pt x="9538" y="18875"/>
                  <a:pt x="9399" y="19828"/>
                </a:cubicBezTo>
                <a:lnTo>
                  <a:pt x="5535" y="19828"/>
                </a:lnTo>
                <a:cubicBezTo>
                  <a:pt x="5397" y="18875"/>
                  <a:pt x="4582" y="18145"/>
                  <a:pt x="3601" y="18145"/>
                </a:cubicBezTo>
                <a:cubicBezTo>
                  <a:pt x="2620" y="18145"/>
                  <a:pt x="1806" y="18875"/>
                  <a:pt x="1668" y="19828"/>
                </a:cubicBezTo>
                <a:lnTo>
                  <a:pt x="713" y="19828"/>
                </a:lnTo>
                <a:cubicBezTo>
                  <a:pt x="319" y="19828"/>
                  <a:pt x="0" y="19507"/>
                  <a:pt x="0" y="19111"/>
                </a:cubicBezTo>
                <a:lnTo>
                  <a:pt x="0" y="17523"/>
                </a:lnTo>
                <a:cubicBezTo>
                  <a:pt x="0" y="17523"/>
                  <a:pt x="14744" y="17523"/>
                  <a:pt x="14744" y="17523"/>
                </a:cubicBezTo>
                <a:close/>
                <a:moveTo>
                  <a:pt x="10421" y="13797"/>
                </a:moveTo>
                <a:cubicBezTo>
                  <a:pt x="10421" y="13735"/>
                  <a:pt x="10471" y="13685"/>
                  <a:pt x="10533" y="13685"/>
                </a:cubicBezTo>
                <a:lnTo>
                  <a:pt x="11048" y="13685"/>
                </a:lnTo>
                <a:cubicBezTo>
                  <a:pt x="11076" y="13685"/>
                  <a:pt x="11105" y="13696"/>
                  <a:pt x="11126" y="13715"/>
                </a:cubicBezTo>
                <a:lnTo>
                  <a:pt x="13318" y="15822"/>
                </a:lnTo>
                <a:cubicBezTo>
                  <a:pt x="13392" y="15892"/>
                  <a:pt x="13343" y="16016"/>
                  <a:pt x="13242" y="16016"/>
                </a:cubicBezTo>
                <a:lnTo>
                  <a:pt x="10533" y="16016"/>
                </a:lnTo>
                <a:cubicBezTo>
                  <a:pt x="10471" y="16016"/>
                  <a:pt x="10421" y="15966"/>
                  <a:pt x="10421" y="15904"/>
                </a:cubicBezTo>
                <a:cubicBezTo>
                  <a:pt x="10421" y="15904"/>
                  <a:pt x="10421" y="13797"/>
                  <a:pt x="10421" y="13797"/>
                </a:cubicBezTo>
                <a:close/>
                <a:moveTo>
                  <a:pt x="14744" y="17127"/>
                </a:moveTo>
                <a:lnTo>
                  <a:pt x="14744" y="16603"/>
                </a:lnTo>
                <a:cubicBezTo>
                  <a:pt x="14744" y="16347"/>
                  <a:pt x="14643" y="16102"/>
                  <a:pt x="14463" y="15922"/>
                </a:cubicBezTo>
                <a:lnTo>
                  <a:pt x="11663" y="13134"/>
                </a:lnTo>
                <a:cubicBezTo>
                  <a:pt x="11486" y="12957"/>
                  <a:pt x="11245" y="12857"/>
                  <a:pt x="10995" y="12857"/>
                </a:cubicBezTo>
                <a:lnTo>
                  <a:pt x="9583" y="12857"/>
                </a:lnTo>
                <a:lnTo>
                  <a:pt x="9583" y="12323"/>
                </a:lnTo>
                <a:cubicBezTo>
                  <a:pt x="9583" y="11926"/>
                  <a:pt x="9264" y="11606"/>
                  <a:pt x="8870" y="11606"/>
                </a:cubicBezTo>
                <a:lnTo>
                  <a:pt x="713" y="11606"/>
                </a:lnTo>
                <a:cubicBezTo>
                  <a:pt x="319" y="11606"/>
                  <a:pt x="0" y="11926"/>
                  <a:pt x="0" y="12323"/>
                </a:cubicBezTo>
                <a:lnTo>
                  <a:pt x="0" y="17127"/>
                </a:lnTo>
                <a:cubicBezTo>
                  <a:pt x="0" y="17127"/>
                  <a:pt x="14744" y="17127"/>
                  <a:pt x="14744" y="17127"/>
                </a:cubicBezTo>
                <a:close/>
                <a:moveTo>
                  <a:pt x="18619" y="14546"/>
                </a:moveTo>
                <a:cubicBezTo>
                  <a:pt x="18096" y="14256"/>
                  <a:pt x="17514" y="14007"/>
                  <a:pt x="16887" y="13800"/>
                </a:cubicBezTo>
                <a:cubicBezTo>
                  <a:pt x="17228" y="12637"/>
                  <a:pt x="17434" y="11325"/>
                  <a:pt x="17471" y="9922"/>
                </a:cubicBezTo>
                <a:lnTo>
                  <a:pt x="20357" y="9922"/>
                </a:lnTo>
                <a:cubicBezTo>
                  <a:pt x="20263" y="11608"/>
                  <a:pt x="19657" y="13222"/>
                  <a:pt x="18619" y="14546"/>
                </a:cubicBezTo>
                <a:cubicBezTo>
                  <a:pt x="18619" y="14546"/>
                  <a:pt x="18619" y="14546"/>
                  <a:pt x="18619" y="14546"/>
                </a:cubicBezTo>
                <a:close/>
                <a:moveTo>
                  <a:pt x="15257" y="1827"/>
                </a:moveTo>
                <a:cubicBezTo>
                  <a:pt x="16276" y="2240"/>
                  <a:pt x="17210" y="2863"/>
                  <a:pt x="17998" y="3663"/>
                </a:cubicBezTo>
                <a:cubicBezTo>
                  <a:pt x="17571" y="3885"/>
                  <a:pt x="17104" y="4081"/>
                  <a:pt x="16598" y="4249"/>
                </a:cubicBezTo>
                <a:cubicBezTo>
                  <a:pt x="16241" y="3299"/>
                  <a:pt x="15785" y="2480"/>
                  <a:pt x="15257" y="1827"/>
                </a:cubicBezTo>
                <a:cubicBezTo>
                  <a:pt x="15257" y="1827"/>
                  <a:pt x="15257" y="1827"/>
                  <a:pt x="15257" y="1827"/>
                </a:cubicBezTo>
                <a:close/>
                <a:moveTo>
                  <a:pt x="12664" y="8998"/>
                </a:moveTo>
                <a:lnTo>
                  <a:pt x="12664" y="5840"/>
                </a:lnTo>
                <a:cubicBezTo>
                  <a:pt x="13824" y="5809"/>
                  <a:pt x="14939" y="5658"/>
                  <a:pt x="15992" y="5389"/>
                </a:cubicBezTo>
                <a:cubicBezTo>
                  <a:pt x="16315" y="6475"/>
                  <a:pt x="16515" y="7702"/>
                  <a:pt x="16553" y="8998"/>
                </a:cubicBezTo>
                <a:cubicBezTo>
                  <a:pt x="16553" y="8998"/>
                  <a:pt x="12664" y="8998"/>
                  <a:pt x="12664" y="8998"/>
                </a:cubicBezTo>
                <a:close/>
                <a:moveTo>
                  <a:pt x="12664" y="1244"/>
                </a:moveTo>
                <a:cubicBezTo>
                  <a:pt x="12826" y="1254"/>
                  <a:pt x="12988" y="1269"/>
                  <a:pt x="13147" y="1288"/>
                </a:cubicBezTo>
                <a:cubicBezTo>
                  <a:pt x="14172" y="1742"/>
                  <a:pt x="15071" y="2913"/>
                  <a:pt x="15690" y="4504"/>
                </a:cubicBezTo>
                <a:cubicBezTo>
                  <a:pt x="14738" y="4737"/>
                  <a:pt x="13709" y="4870"/>
                  <a:pt x="12664" y="4900"/>
                </a:cubicBezTo>
                <a:cubicBezTo>
                  <a:pt x="12664" y="4900"/>
                  <a:pt x="12664" y="1244"/>
                  <a:pt x="12664" y="1244"/>
                </a:cubicBezTo>
                <a:close/>
                <a:moveTo>
                  <a:pt x="20357" y="8998"/>
                </a:moveTo>
                <a:lnTo>
                  <a:pt x="17471" y="8998"/>
                </a:lnTo>
                <a:cubicBezTo>
                  <a:pt x="17434" y="7595"/>
                  <a:pt x="17228" y="6284"/>
                  <a:pt x="16888" y="5122"/>
                </a:cubicBezTo>
                <a:cubicBezTo>
                  <a:pt x="17515" y="4913"/>
                  <a:pt x="18096" y="4665"/>
                  <a:pt x="18618" y="4376"/>
                </a:cubicBezTo>
                <a:cubicBezTo>
                  <a:pt x="19656" y="5698"/>
                  <a:pt x="20262" y="7311"/>
                  <a:pt x="20357" y="8998"/>
                </a:cubicBezTo>
                <a:cubicBezTo>
                  <a:pt x="20357" y="8998"/>
                  <a:pt x="20357" y="8998"/>
                  <a:pt x="20357" y="8998"/>
                </a:cubicBezTo>
                <a:close/>
                <a:moveTo>
                  <a:pt x="11746" y="4900"/>
                </a:moveTo>
                <a:cubicBezTo>
                  <a:pt x="10701" y="4870"/>
                  <a:pt x="9673" y="4737"/>
                  <a:pt x="8720" y="4502"/>
                </a:cubicBezTo>
                <a:cubicBezTo>
                  <a:pt x="9339" y="2913"/>
                  <a:pt x="10238" y="1742"/>
                  <a:pt x="11262" y="1288"/>
                </a:cubicBezTo>
                <a:cubicBezTo>
                  <a:pt x="11422" y="1269"/>
                  <a:pt x="11584" y="1254"/>
                  <a:pt x="11746" y="1244"/>
                </a:cubicBezTo>
                <a:cubicBezTo>
                  <a:pt x="11746" y="1244"/>
                  <a:pt x="11746" y="4900"/>
                  <a:pt x="11746" y="4900"/>
                </a:cubicBezTo>
                <a:close/>
                <a:moveTo>
                  <a:pt x="11746" y="8998"/>
                </a:moveTo>
                <a:lnTo>
                  <a:pt x="7857" y="8998"/>
                </a:lnTo>
                <a:cubicBezTo>
                  <a:pt x="7897" y="7702"/>
                  <a:pt x="8096" y="6474"/>
                  <a:pt x="8419" y="5389"/>
                </a:cubicBezTo>
                <a:cubicBezTo>
                  <a:pt x="9471" y="5658"/>
                  <a:pt x="10586" y="5809"/>
                  <a:pt x="11746" y="5840"/>
                </a:cubicBezTo>
                <a:cubicBezTo>
                  <a:pt x="11746" y="5840"/>
                  <a:pt x="11746" y="8998"/>
                  <a:pt x="11746" y="8998"/>
                </a:cubicBezTo>
                <a:close/>
                <a:moveTo>
                  <a:pt x="7812" y="4249"/>
                </a:moveTo>
                <a:cubicBezTo>
                  <a:pt x="7307" y="4082"/>
                  <a:pt x="6841" y="3885"/>
                  <a:pt x="6414" y="3662"/>
                </a:cubicBezTo>
                <a:cubicBezTo>
                  <a:pt x="7200" y="2863"/>
                  <a:pt x="8133" y="2240"/>
                  <a:pt x="9154" y="1827"/>
                </a:cubicBezTo>
                <a:cubicBezTo>
                  <a:pt x="8625" y="2480"/>
                  <a:pt x="8170" y="3299"/>
                  <a:pt x="7812" y="4249"/>
                </a:cubicBezTo>
                <a:cubicBezTo>
                  <a:pt x="7812" y="4249"/>
                  <a:pt x="7812" y="4249"/>
                  <a:pt x="7812" y="4249"/>
                </a:cubicBezTo>
                <a:close/>
                <a:moveTo>
                  <a:pt x="6939" y="8998"/>
                </a:moveTo>
                <a:lnTo>
                  <a:pt x="4053" y="8998"/>
                </a:lnTo>
                <a:cubicBezTo>
                  <a:pt x="4148" y="7315"/>
                  <a:pt x="4755" y="5702"/>
                  <a:pt x="5795" y="4375"/>
                </a:cubicBezTo>
                <a:cubicBezTo>
                  <a:pt x="6318" y="4665"/>
                  <a:pt x="6897" y="4913"/>
                  <a:pt x="7522" y="5122"/>
                </a:cubicBezTo>
                <a:cubicBezTo>
                  <a:pt x="7182" y="6284"/>
                  <a:pt x="6976" y="7595"/>
                  <a:pt x="6939" y="8998"/>
                </a:cubicBezTo>
                <a:cubicBezTo>
                  <a:pt x="6939" y="8998"/>
                  <a:pt x="6939" y="8998"/>
                  <a:pt x="6939" y="8998"/>
                </a:cubicBezTo>
                <a:close/>
                <a:moveTo>
                  <a:pt x="19328" y="3296"/>
                </a:moveTo>
                <a:cubicBezTo>
                  <a:pt x="17544" y="1201"/>
                  <a:pt x="14948" y="0"/>
                  <a:pt x="12206" y="0"/>
                </a:cubicBezTo>
                <a:cubicBezTo>
                  <a:pt x="9462" y="0"/>
                  <a:pt x="6866" y="1201"/>
                  <a:pt x="5085" y="3294"/>
                </a:cubicBezTo>
                <a:cubicBezTo>
                  <a:pt x="3618" y="5008"/>
                  <a:pt x="2809" y="7198"/>
                  <a:pt x="2809" y="9461"/>
                </a:cubicBezTo>
                <a:cubicBezTo>
                  <a:pt x="2809" y="9872"/>
                  <a:pt x="2836" y="10279"/>
                  <a:pt x="2889" y="10683"/>
                </a:cubicBezTo>
                <a:lnTo>
                  <a:pt x="4135" y="10683"/>
                </a:lnTo>
                <a:cubicBezTo>
                  <a:pt x="4097" y="10431"/>
                  <a:pt x="4067" y="10178"/>
                  <a:pt x="4053" y="9922"/>
                </a:cubicBezTo>
                <a:lnTo>
                  <a:pt x="6939" y="9922"/>
                </a:lnTo>
                <a:cubicBezTo>
                  <a:pt x="6946" y="10179"/>
                  <a:pt x="6965" y="10431"/>
                  <a:pt x="6982" y="10683"/>
                </a:cubicBezTo>
                <a:lnTo>
                  <a:pt x="7903" y="10683"/>
                </a:lnTo>
                <a:cubicBezTo>
                  <a:pt x="7883" y="10431"/>
                  <a:pt x="7864" y="10179"/>
                  <a:pt x="7857" y="9922"/>
                </a:cubicBezTo>
                <a:lnTo>
                  <a:pt x="11746" y="9922"/>
                </a:lnTo>
                <a:lnTo>
                  <a:pt x="11746" y="12094"/>
                </a:lnTo>
                <a:cubicBezTo>
                  <a:pt x="11953" y="12185"/>
                  <a:pt x="12143" y="12312"/>
                  <a:pt x="12308" y="12476"/>
                </a:cubicBezTo>
                <a:lnTo>
                  <a:pt x="12664" y="12831"/>
                </a:lnTo>
                <a:lnTo>
                  <a:pt x="12664" y="9922"/>
                </a:lnTo>
                <a:lnTo>
                  <a:pt x="16553" y="9922"/>
                </a:lnTo>
                <a:cubicBezTo>
                  <a:pt x="16515" y="11218"/>
                  <a:pt x="16313" y="12446"/>
                  <a:pt x="15992" y="13532"/>
                </a:cubicBezTo>
                <a:cubicBezTo>
                  <a:pt x="15021" y="13283"/>
                  <a:pt x="13994" y="13139"/>
                  <a:pt x="12927" y="13093"/>
                </a:cubicBezTo>
                <a:lnTo>
                  <a:pt x="13953" y="14114"/>
                </a:lnTo>
                <a:cubicBezTo>
                  <a:pt x="14549" y="14182"/>
                  <a:pt x="15134" y="14281"/>
                  <a:pt x="15689" y="14418"/>
                </a:cubicBezTo>
                <a:cubicBezTo>
                  <a:pt x="15553" y="14771"/>
                  <a:pt x="15399" y="15099"/>
                  <a:pt x="15236" y="15408"/>
                </a:cubicBezTo>
                <a:cubicBezTo>
                  <a:pt x="15495" y="15726"/>
                  <a:pt x="15645" y="16127"/>
                  <a:pt x="15658" y="16540"/>
                </a:cubicBezTo>
                <a:cubicBezTo>
                  <a:pt x="16018" y="15997"/>
                  <a:pt x="16335" y="15371"/>
                  <a:pt x="16598" y="14672"/>
                </a:cubicBezTo>
                <a:cubicBezTo>
                  <a:pt x="17104" y="14839"/>
                  <a:pt x="17571" y="15035"/>
                  <a:pt x="17999" y="15258"/>
                </a:cubicBezTo>
                <a:cubicBezTo>
                  <a:pt x="17317" y="15951"/>
                  <a:pt x="16525" y="16508"/>
                  <a:pt x="15662" y="16915"/>
                </a:cubicBezTo>
                <a:lnTo>
                  <a:pt x="15662" y="18257"/>
                </a:lnTo>
                <a:cubicBezTo>
                  <a:pt x="17060" y="17699"/>
                  <a:pt x="18323" y="16805"/>
                  <a:pt x="19328" y="15628"/>
                </a:cubicBezTo>
                <a:cubicBezTo>
                  <a:pt x="20793" y="13917"/>
                  <a:pt x="21600" y="11727"/>
                  <a:pt x="21600" y="9461"/>
                </a:cubicBezTo>
                <a:cubicBezTo>
                  <a:pt x="21600" y="7195"/>
                  <a:pt x="20793" y="5004"/>
                  <a:pt x="19328" y="3296"/>
                </a:cubicBezTo>
                <a:cubicBezTo>
                  <a:pt x="19328" y="3296"/>
                  <a:pt x="19328" y="3296"/>
                  <a:pt x="19328" y="3296"/>
                </a:cubicBezTo>
                <a:close/>
              </a:path>
            </a:pathLst>
          </a:custGeom>
          <a:solidFill>
            <a:schemeClr val="accent2">
              <a:lumMod val="75000"/>
            </a:schemeClr>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810" name="Shape 3810"/>
          <p:cNvSpPr/>
          <p:nvPr/>
        </p:nvSpPr>
        <p:spPr>
          <a:xfrm>
            <a:off x="6651570" y="3178688"/>
            <a:ext cx="386699" cy="386398"/>
          </a:xfrm>
          <a:custGeom>
            <a:avLst/>
            <a:gdLst/>
            <a:ahLst/>
            <a:cxnLst>
              <a:cxn ang="0">
                <a:pos x="wd2" y="hd2"/>
              </a:cxn>
              <a:cxn ang="5400000">
                <a:pos x="wd2" y="hd2"/>
              </a:cxn>
              <a:cxn ang="10800000">
                <a:pos x="wd2" y="hd2"/>
              </a:cxn>
              <a:cxn ang="16200000">
                <a:pos x="wd2" y="hd2"/>
              </a:cxn>
            </a:cxnLst>
            <a:rect l="0" t="0" r="r" b="b"/>
            <a:pathLst>
              <a:path w="21374" h="21600" extrusionOk="0">
                <a:moveTo>
                  <a:pt x="18045" y="20079"/>
                </a:moveTo>
                <a:cubicBezTo>
                  <a:pt x="18045" y="20917"/>
                  <a:pt x="17374" y="21600"/>
                  <a:pt x="16547" y="21600"/>
                </a:cubicBezTo>
                <a:cubicBezTo>
                  <a:pt x="15718" y="21600"/>
                  <a:pt x="15048" y="20917"/>
                  <a:pt x="15048" y="20079"/>
                </a:cubicBezTo>
                <a:cubicBezTo>
                  <a:pt x="15048" y="19243"/>
                  <a:pt x="15718" y="18564"/>
                  <a:pt x="16547" y="18564"/>
                </a:cubicBezTo>
                <a:cubicBezTo>
                  <a:pt x="17374" y="18564"/>
                  <a:pt x="18045" y="19243"/>
                  <a:pt x="18045" y="20079"/>
                </a:cubicBezTo>
                <a:cubicBezTo>
                  <a:pt x="18045" y="20079"/>
                  <a:pt x="18045" y="20079"/>
                  <a:pt x="18045" y="20079"/>
                </a:cubicBezTo>
                <a:close/>
                <a:moveTo>
                  <a:pt x="13084" y="20079"/>
                </a:moveTo>
                <a:cubicBezTo>
                  <a:pt x="13084" y="20917"/>
                  <a:pt x="12409" y="21600"/>
                  <a:pt x="11581" y="21600"/>
                </a:cubicBezTo>
                <a:cubicBezTo>
                  <a:pt x="10753" y="21600"/>
                  <a:pt x="10083" y="20917"/>
                  <a:pt x="10083" y="20079"/>
                </a:cubicBezTo>
                <a:cubicBezTo>
                  <a:pt x="10083" y="19243"/>
                  <a:pt x="10753" y="18564"/>
                  <a:pt x="11581" y="18564"/>
                </a:cubicBezTo>
                <a:cubicBezTo>
                  <a:pt x="12409" y="18564"/>
                  <a:pt x="13084" y="19243"/>
                  <a:pt x="13084" y="20079"/>
                </a:cubicBezTo>
                <a:cubicBezTo>
                  <a:pt x="13084" y="20079"/>
                  <a:pt x="13084" y="20079"/>
                  <a:pt x="13084" y="20079"/>
                </a:cubicBezTo>
                <a:close/>
                <a:moveTo>
                  <a:pt x="15844" y="13343"/>
                </a:moveTo>
                <a:lnTo>
                  <a:pt x="15844" y="11839"/>
                </a:lnTo>
                <a:lnTo>
                  <a:pt x="17354" y="11839"/>
                </a:lnTo>
                <a:lnTo>
                  <a:pt x="16663" y="13343"/>
                </a:lnTo>
                <a:cubicBezTo>
                  <a:pt x="16663" y="13343"/>
                  <a:pt x="15844" y="13343"/>
                  <a:pt x="15844" y="13343"/>
                </a:cubicBezTo>
                <a:close/>
                <a:moveTo>
                  <a:pt x="12535" y="11839"/>
                </a:moveTo>
                <a:lnTo>
                  <a:pt x="14765" y="11839"/>
                </a:lnTo>
                <a:lnTo>
                  <a:pt x="14765" y="13343"/>
                </a:lnTo>
                <a:lnTo>
                  <a:pt x="12535" y="13343"/>
                </a:lnTo>
                <a:cubicBezTo>
                  <a:pt x="12535" y="13343"/>
                  <a:pt x="12535" y="11839"/>
                  <a:pt x="12535" y="11839"/>
                </a:cubicBezTo>
                <a:close/>
                <a:moveTo>
                  <a:pt x="10091" y="13343"/>
                </a:moveTo>
                <a:cubicBezTo>
                  <a:pt x="10058" y="13343"/>
                  <a:pt x="10030" y="13330"/>
                  <a:pt x="10002" y="13314"/>
                </a:cubicBezTo>
                <a:lnTo>
                  <a:pt x="9546" y="11839"/>
                </a:lnTo>
                <a:lnTo>
                  <a:pt x="11457" y="11839"/>
                </a:lnTo>
                <a:lnTo>
                  <a:pt x="11457" y="13343"/>
                </a:lnTo>
                <a:cubicBezTo>
                  <a:pt x="11457" y="13343"/>
                  <a:pt x="10091" y="13343"/>
                  <a:pt x="10091" y="13343"/>
                </a:cubicBezTo>
                <a:close/>
                <a:moveTo>
                  <a:pt x="11945" y="2124"/>
                </a:moveTo>
                <a:lnTo>
                  <a:pt x="14401" y="5020"/>
                </a:lnTo>
                <a:lnTo>
                  <a:pt x="9489" y="5020"/>
                </a:lnTo>
                <a:cubicBezTo>
                  <a:pt x="9489" y="5020"/>
                  <a:pt x="11945" y="2124"/>
                  <a:pt x="11945" y="2124"/>
                </a:cubicBezTo>
                <a:close/>
                <a:moveTo>
                  <a:pt x="16922" y="2577"/>
                </a:moveTo>
                <a:lnTo>
                  <a:pt x="18130" y="5020"/>
                </a:lnTo>
                <a:lnTo>
                  <a:pt x="16579" y="5020"/>
                </a:lnTo>
                <a:lnTo>
                  <a:pt x="15124" y="3305"/>
                </a:lnTo>
                <a:cubicBezTo>
                  <a:pt x="15124" y="3305"/>
                  <a:pt x="16922" y="2577"/>
                  <a:pt x="16922" y="2577"/>
                </a:cubicBezTo>
                <a:close/>
                <a:moveTo>
                  <a:pt x="15844" y="9330"/>
                </a:moveTo>
                <a:lnTo>
                  <a:pt x="18510" y="9330"/>
                </a:lnTo>
                <a:lnTo>
                  <a:pt x="17854" y="10752"/>
                </a:lnTo>
                <a:lnTo>
                  <a:pt x="15844" y="10752"/>
                </a:lnTo>
                <a:cubicBezTo>
                  <a:pt x="15844" y="10752"/>
                  <a:pt x="15844" y="9330"/>
                  <a:pt x="15844" y="9330"/>
                </a:cubicBezTo>
                <a:close/>
                <a:moveTo>
                  <a:pt x="12535" y="9330"/>
                </a:moveTo>
                <a:lnTo>
                  <a:pt x="14765" y="9330"/>
                </a:lnTo>
                <a:lnTo>
                  <a:pt x="14765" y="10752"/>
                </a:lnTo>
                <a:lnTo>
                  <a:pt x="12535" y="10752"/>
                </a:lnTo>
                <a:cubicBezTo>
                  <a:pt x="12535" y="10752"/>
                  <a:pt x="12535" y="9330"/>
                  <a:pt x="12535" y="9330"/>
                </a:cubicBezTo>
                <a:close/>
                <a:moveTo>
                  <a:pt x="8765" y="9330"/>
                </a:moveTo>
                <a:lnTo>
                  <a:pt x="11457" y="9330"/>
                </a:lnTo>
                <a:lnTo>
                  <a:pt x="11457" y="10752"/>
                </a:lnTo>
                <a:lnTo>
                  <a:pt x="9206" y="10752"/>
                </a:lnTo>
                <a:cubicBezTo>
                  <a:pt x="9206" y="10752"/>
                  <a:pt x="8765" y="9330"/>
                  <a:pt x="8765" y="9330"/>
                </a:cubicBezTo>
                <a:close/>
                <a:moveTo>
                  <a:pt x="11457" y="8240"/>
                </a:moveTo>
                <a:lnTo>
                  <a:pt x="8426" y="8240"/>
                </a:lnTo>
                <a:lnTo>
                  <a:pt x="8031" y="6974"/>
                </a:lnTo>
                <a:cubicBezTo>
                  <a:pt x="8007" y="6880"/>
                  <a:pt x="7986" y="6802"/>
                  <a:pt x="7974" y="6741"/>
                </a:cubicBezTo>
                <a:lnTo>
                  <a:pt x="11457" y="6741"/>
                </a:lnTo>
                <a:cubicBezTo>
                  <a:pt x="11457" y="6741"/>
                  <a:pt x="11457" y="8240"/>
                  <a:pt x="11457" y="8240"/>
                </a:cubicBezTo>
                <a:close/>
                <a:moveTo>
                  <a:pt x="14769" y="8240"/>
                </a:moveTo>
                <a:lnTo>
                  <a:pt x="12535" y="8240"/>
                </a:lnTo>
                <a:lnTo>
                  <a:pt x="12535" y="6741"/>
                </a:lnTo>
                <a:lnTo>
                  <a:pt x="14765" y="6741"/>
                </a:lnTo>
                <a:lnTo>
                  <a:pt x="14765" y="8240"/>
                </a:lnTo>
                <a:cubicBezTo>
                  <a:pt x="14765" y="8240"/>
                  <a:pt x="14769" y="8240"/>
                  <a:pt x="14769" y="8240"/>
                </a:cubicBezTo>
                <a:close/>
                <a:moveTo>
                  <a:pt x="19664" y="6741"/>
                </a:moveTo>
                <a:cubicBezTo>
                  <a:pt x="19657" y="6798"/>
                  <a:pt x="19641" y="6862"/>
                  <a:pt x="19612" y="6935"/>
                </a:cubicBezTo>
                <a:lnTo>
                  <a:pt x="19010" y="8240"/>
                </a:lnTo>
                <a:lnTo>
                  <a:pt x="15844" y="8240"/>
                </a:lnTo>
                <a:lnTo>
                  <a:pt x="15844" y="6741"/>
                </a:lnTo>
                <a:cubicBezTo>
                  <a:pt x="15844" y="6741"/>
                  <a:pt x="19664" y="6741"/>
                  <a:pt x="19664" y="6741"/>
                </a:cubicBezTo>
                <a:close/>
                <a:moveTo>
                  <a:pt x="18202" y="14070"/>
                </a:moveTo>
                <a:lnTo>
                  <a:pt x="21171" y="7623"/>
                </a:lnTo>
                <a:cubicBezTo>
                  <a:pt x="21600" y="6578"/>
                  <a:pt x="21414" y="5221"/>
                  <a:pt x="19996" y="5053"/>
                </a:cubicBezTo>
                <a:lnTo>
                  <a:pt x="18061" y="1142"/>
                </a:lnTo>
                <a:cubicBezTo>
                  <a:pt x="17871" y="751"/>
                  <a:pt x="17414" y="579"/>
                  <a:pt x="17014" y="739"/>
                </a:cubicBezTo>
                <a:lnTo>
                  <a:pt x="14151" y="1896"/>
                </a:lnTo>
                <a:cubicBezTo>
                  <a:pt x="14098" y="1916"/>
                  <a:pt x="14058" y="1957"/>
                  <a:pt x="14009" y="1989"/>
                </a:cubicBezTo>
                <a:lnTo>
                  <a:pt x="12575" y="290"/>
                </a:lnTo>
                <a:cubicBezTo>
                  <a:pt x="12418" y="106"/>
                  <a:pt x="12187" y="0"/>
                  <a:pt x="11945" y="0"/>
                </a:cubicBezTo>
                <a:cubicBezTo>
                  <a:pt x="11703" y="0"/>
                  <a:pt x="11473" y="106"/>
                  <a:pt x="11315" y="290"/>
                </a:cubicBezTo>
                <a:lnTo>
                  <a:pt x="7283" y="5050"/>
                </a:lnTo>
                <a:cubicBezTo>
                  <a:pt x="7276" y="5058"/>
                  <a:pt x="7276" y="5069"/>
                  <a:pt x="7271" y="5078"/>
                </a:cubicBezTo>
                <a:cubicBezTo>
                  <a:pt x="6839" y="3599"/>
                  <a:pt x="6516" y="2488"/>
                  <a:pt x="6444" y="2226"/>
                </a:cubicBezTo>
                <a:cubicBezTo>
                  <a:pt x="6120" y="1128"/>
                  <a:pt x="5542" y="0"/>
                  <a:pt x="3696" y="0"/>
                </a:cubicBezTo>
                <a:lnTo>
                  <a:pt x="828" y="0"/>
                </a:lnTo>
                <a:cubicBezTo>
                  <a:pt x="372" y="0"/>
                  <a:pt x="0" y="376"/>
                  <a:pt x="0" y="836"/>
                </a:cubicBezTo>
                <a:cubicBezTo>
                  <a:pt x="0" y="1299"/>
                  <a:pt x="372" y="1675"/>
                  <a:pt x="828" y="1675"/>
                </a:cubicBezTo>
                <a:lnTo>
                  <a:pt x="3696" y="1675"/>
                </a:lnTo>
                <a:cubicBezTo>
                  <a:pt x="4371" y="1675"/>
                  <a:pt x="4593" y="1800"/>
                  <a:pt x="4852" y="2700"/>
                </a:cubicBezTo>
                <a:cubicBezTo>
                  <a:pt x="5130" y="3656"/>
                  <a:pt x="8725" y="16035"/>
                  <a:pt x="8725" y="16035"/>
                </a:cubicBezTo>
                <a:cubicBezTo>
                  <a:pt x="8734" y="16059"/>
                  <a:pt x="8746" y="16089"/>
                  <a:pt x="8754" y="16116"/>
                </a:cubicBezTo>
                <a:cubicBezTo>
                  <a:pt x="8794" y="16207"/>
                  <a:pt x="9707" y="18408"/>
                  <a:pt x="12006" y="18408"/>
                </a:cubicBezTo>
                <a:lnTo>
                  <a:pt x="18485" y="18408"/>
                </a:lnTo>
                <a:cubicBezTo>
                  <a:pt x="18941" y="18408"/>
                  <a:pt x="19313" y="18032"/>
                  <a:pt x="19313" y="17572"/>
                </a:cubicBezTo>
                <a:cubicBezTo>
                  <a:pt x="19313" y="17110"/>
                  <a:pt x="18941" y="16734"/>
                  <a:pt x="18485" y="16734"/>
                </a:cubicBezTo>
                <a:lnTo>
                  <a:pt x="12006" y="16734"/>
                </a:lnTo>
                <a:cubicBezTo>
                  <a:pt x="10919" y="16734"/>
                  <a:pt x="10386" y="15700"/>
                  <a:pt x="10301" y="15511"/>
                </a:cubicBezTo>
                <a:cubicBezTo>
                  <a:pt x="10277" y="15434"/>
                  <a:pt x="10232" y="15279"/>
                  <a:pt x="10168" y="15058"/>
                </a:cubicBezTo>
                <a:lnTo>
                  <a:pt x="16873" y="15058"/>
                </a:lnTo>
                <a:cubicBezTo>
                  <a:pt x="17725" y="15058"/>
                  <a:pt x="18121" y="14339"/>
                  <a:pt x="18202" y="14070"/>
                </a:cubicBezTo>
                <a:cubicBezTo>
                  <a:pt x="18202" y="14070"/>
                  <a:pt x="18202" y="14070"/>
                  <a:pt x="18202" y="14070"/>
                </a:cubicBez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3815" name="Group 3815"/>
          <p:cNvGrpSpPr/>
          <p:nvPr/>
        </p:nvGrpSpPr>
        <p:grpSpPr>
          <a:xfrm>
            <a:off x="1124183" y="546293"/>
            <a:ext cx="2340487" cy="644496"/>
            <a:chOff x="0" y="0"/>
            <a:chExt cx="6241297" cy="1718655"/>
          </a:xfrm>
        </p:grpSpPr>
        <p:grpSp>
          <p:nvGrpSpPr>
            <p:cNvPr id="3813" name="Group 3813"/>
            <p:cNvGrpSpPr/>
            <p:nvPr/>
          </p:nvGrpSpPr>
          <p:grpSpPr>
            <a:xfrm>
              <a:off x="1707945" y="0"/>
              <a:ext cx="4533353" cy="1718656"/>
              <a:chOff x="0" y="0"/>
              <a:chExt cx="4533352" cy="1718655"/>
            </a:xfrm>
          </p:grpSpPr>
          <p:sp>
            <p:nvSpPr>
              <p:cNvPr id="3811" name="Shape 3811"/>
              <p:cNvSpPr/>
              <p:nvPr/>
            </p:nvSpPr>
            <p:spPr>
              <a:xfrm>
                <a:off x="0" y="0"/>
                <a:ext cx="2870014" cy="5623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65000"/>
                  </a:lnSpc>
                  <a:defRPr sz="3000">
                    <a:solidFill>
                      <a:srgbClr val="01826F"/>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2">
                        <a:lumMod val="75000"/>
                      </a:schemeClr>
                    </a:solidFill>
                  </a:rPr>
                  <a:t>添加小标题</a:t>
                </a:r>
                <a:endParaRPr sz="1100" dirty="0">
                  <a:solidFill>
                    <a:schemeClr val="accent2">
                      <a:lumMod val="75000"/>
                    </a:schemeClr>
                  </a:solidFill>
                </a:endParaRPr>
              </a:p>
            </p:txBody>
          </p:sp>
          <p:sp>
            <p:nvSpPr>
              <p:cNvPr id="3812" name="Shape 3812"/>
              <p:cNvSpPr/>
              <p:nvPr/>
            </p:nvSpPr>
            <p:spPr>
              <a:xfrm>
                <a:off x="0" y="508693"/>
                <a:ext cx="4533353" cy="1209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smtClean="0">
                    <a:solidFill>
                      <a:srgbClr val="A6AAA9"/>
                    </a:solidFill>
                  </a:rPr>
                  <a:t>no </a:t>
                </a:r>
                <a:r>
                  <a:rPr sz="700" dirty="0">
                    <a:solidFill>
                      <a:srgbClr val="A6AAA9"/>
                    </a:solidFill>
                  </a:rPr>
                  <a:t>pri modo autem laudem ne. Tota partem elaboraret ius ex, his insolens liberavisse.</a:t>
                </a:r>
              </a:p>
            </p:txBody>
          </p:sp>
        </p:grpSp>
        <p:sp>
          <p:nvSpPr>
            <p:cNvPr id="3814" name="Shape 3814"/>
            <p:cNvSpPr/>
            <p:nvPr/>
          </p:nvSpPr>
          <p:spPr>
            <a:xfrm>
              <a:off x="0" y="73576"/>
              <a:ext cx="1616302" cy="15715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65000"/>
                </a:lnSpc>
                <a:defRPr sz="10000">
                  <a:solidFill>
                    <a:srgbClr val="A6AAA9"/>
                  </a:solidFill>
                  <a:latin typeface="Roboto Bold"/>
                  <a:ea typeface="Roboto Bold"/>
                  <a:cs typeface="Roboto Bold"/>
                  <a:sym typeface="Roboto Bold"/>
                </a:defRPr>
              </a:lvl1pPr>
            </a:lstStyle>
            <a:p>
              <a:pPr lvl="0">
                <a:defRPr sz="1800">
                  <a:solidFill>
                    <a:srgbClr val="000000"/>
                  </a:solidFill>
                </a:defRPr>
              </a:pPr>
              <a:r>
                <a:rPr sz="3800" dirty="0">
                  <a:solidFill>
                    <a:schemeClr val="accent2">
                      <a:lumMod val="75000"/>
                    </a:schemeClr>
                  </a:solidFill>
                </a:rPr>
                <a:t>03</a:t>
              </a:r>
            </a:p>
          </p:txBody>
        </p:sp>
      </p:grpSp>
      <p:grpSp>
        <p:nvGrpSpPr>
          <p:cNvPr id="3820" name="Group 3820"/>
          <p:cNvGrpSpPr/>
          <p:nvPr/>
        </p:nvGrpSpPr>
        <p:grpSpPr>
          <a:xfrm>
            <a:off x="5648320" y="3930906"/>
            <a:ext cx="2410091" cy="646152"/>
            <a:chOff x="865287" y="0"/>
            <a:chExt cx="6426909" cy="1723072"/>
          </a:xfrm>
        </p:grpSpPr>
        <p:sp>
          <p:nvSpPr>
            <p:cNvPr id="3816" name="Shape 3816"/>
            <p:cNvSpPr/>
            <p:nvPr/>
          </p:nvSpPr>
          <p:spPr>
            <a:xfrm>
              <a:off x="5675893" y="0"/>
              <a:ext cx="1616303" cy="15715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65000"/>
                </a:lnSpc>
                <a:defRPr sz="10000">
                  <a:solidFill>
                    <a:srgbClr val="A6AAA9"/>
                  </a:solidFill>
                  <a:latin typeface="Roboto Bold"/>
                  <a:ea typeface="Roboto Bold"/>
                  <a:cs typeface="Roboto Bold"/>
                  <a:sym typeface="Roboto Bold"/>
                </a:defRPr>
              </a:lvl1pPr>
            </a:lstStyle>
            <a:p>
              <a:pPr lvl="0">
                <a:defRPr sz="1800">
                  <a:solidFill>
                    <a:srgbClr val="000000"/>
                  </a:solidFill>
                </a:defRPr>
              </a:pPr>
              <a:r>
                <a:rPr sz="3800" dirty="0">
                  <a:solidFill>
                    <a:schemeClr val="accent2"/>
                  </a:solidFill>
                </a:rPr>
                <a:t>04</a:t>
              </a:r>
            </a:p>
          </p:txBody>
        </p:sp>
        <p:grpSp>
          <p:nvGrpSpPr>
            <p:cNvPr id="3819" name="Group 3819"/>
            <p:cNvGrpSpPr/>
            <p:nvPr/>
          </p:nvGrpSpPr>
          <p:grpSpPr>
            <a:xfrm>
              <a:off x="865287" y="4416"/>
              <a:ext cx="4412421" cy="1718656"/>
              <a:chOff x="865287" y="0"/>
              <a:chExt cx="4412419" cy="1718655"/>
            </a:xfrm>
          </p:grpSpPr>
          <p:sp>
            <p:nvSpPr>
              <p:cNvPr id="3817" name="Shape 3817"/>
              <p:cNvSpPr/>
              <p:nvPr/>
            </p:nvSpPr>
            <p:spPr>
              <a:xfrm>
                <a:off x="2407691" y="0"/>
                <a:ext cx="2870015" cy="5623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65000"/>
                  </a:lnSpc>
                  <a:defRPr sz="3000">
                    <a:solidFill>
                      <a:srgbClr val="02AF95"/>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2"/>
                    </a:solidFill>
                  </a:rPr>
                  <a:t>添加小标题</a:t>
                </a:r>
                <a:endParaRPr sz="1100" dirty="0">
                  <a:solidFill>
                    <a:schemeClr val="accent2"/>
                  </a:solidFill>
                </a:endParaRPr>
              </a:p>
            </p:txBody>
          </p:sp>
          <p:sp>
            <p:nvSpPr>
              <p:cNvPr id="3818" name="Shape 3818"/>
              <p:cNvSpPr/>
              <p:nvPr/>
            </p:nvSpPr>
            <p:spPr>
              <a:xfrm>
                <a:off x="865287" y="508693"/>
                <a:ext cx="4412419" cy="12099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smtClean="0">
                    <a:solidFill>
                      <a:srgbClr val="A6AAA9"/>
                    </a:solidFill>
                  </a:rPr>
                  <a:t>no </a:t>
                </a:r>
                <a:r>
                  <a:rPr sz="700" dirty="0">
                    <a:solidFill>
                      <a:srgbClr val="A6AAA9"/>
                    </a:solidFill>
                  </a:rPr>
                  <a:t>pri modo autem laudem ne. Tota partem elaboraret ius ex, his insolens liberavisse.</a:t>
                </a:r>
              </a:p>
            </p:txBody>
          </p:sp>
        </p:grpSp>
      </p:grpSp>
    </p:spTree>
    <p:extLst>
      <p:ext uri="{BB962C8B-B14F-4D97-AF65-F5344CB8AC3E}">
        <p14:creationId xmlns:p14="http://schemas.microsoft.com/office/powerpoint/2010/main" val="2168971051"/>
      </p:ext>
    </p:extLst>
  </p:cSld>
  <p:clrMapOvr>
    <a:masterClrMapping/>
  </p:clrMapOvr>
  <p:transition spd="slow" advClick="0">
    <p:push/>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p:tmAbs val="0"/>
                                  </p:iterate>
                                  <p:childTnLst>
                                    <p:set>
                                      <p:cBhvr>
                                        <p:cTn id="6" fill="hold"/>
                                        <p:tgtEl>
                                          <p:spTgt spid="3791"/>
                                        </p:tgtEl>
                                        <p:attrNameLst>
                                          <p:attrName>style.visibility</p:attrName>
                                        </p:attrNameLst>
                                      </p:cBhvr>
                                      <p:to>
                                        <p:strVal val="visible"/>
                                      </p:to>
                                    </p:set>
                                    <p:animEffect transition="in" filter="wipe(left)">
                                      <p:cBhvr>
                                        <p:cTn id="7" dur="650"/>
                                        <p:tgtEl>
                                          <p:spTgt spid="3791"/>
                                        </p:tgtEl>
                                      </p:cBhvr>
                                    </p:animEffect>
                                  </p:childTnLst>
                                </p:cTn>
                              </p:par>
                            </p:childTnLst>
                          </p:cTn>
                        </p:par>
                        <p:par>
                          <p:cTn id="8" fill="hold">
                            <p:stCondLst>
                              <p:cond delay="650"/>
                            </p:stCondLst>
                            <p:childTnLst>
                              <p:par>
                                <p:cTn id="9" presetID="9" presetClass="entr" presetSubtype="16" fill="hold" grpId="0" nodeType="afterEffect">
                                  <p:stCondLst>
                                    <p:cond delay="0"/>
                                  </p:stCondLst>
                                  <p:iterate>
                                    <p:tmAbs val="0"/>
                                  </p:iterate>
                                  <p:childTnLst>
                                    <p:set>
                                      <p:cBhvr>
                                        <p:cTn id="10" fill="hold"/>
                                        <p:tgtEl>
                                          <p:spTgt spid="3795"/>
                                        </p:tgtEl>
                                        <p:attrNameLst>
                                          <p:attrName>style.visibility</p:attrName>
                                        </p:attrNameLst>
                                      </p:cBhvr>
                                      <p:to>
                                        <p:strVal val="visible"/>
                                      </p:to>
                                    </p:set>
                                    <p:animEffect transition="in" filter="dissolve(in)">
                                      <p:cBhvr>
                                        <p:cTn id="11" dur="650"/>
                                        <p:tgtEl>
                                          <p:spTgt spid="3795"/>
                                        </p:tgtEl>
                                      </p:cBhvr>
                                    </p:animEffect>
                                  </p:childTnLst>
                                </p:cTn>
                              </p:par>
                            </p:childTnLst>
                          </p:cTn>
                        </p:par>
                        <p:par>
                          <p:cTn id="12" fill="hold">
                            <p:stCondLst>
                              <p:cond delay="1300"/>
                            </p:stCondLst>
                            <p:childTnLst>
                              <p:par>
                                <p:cTn id="13" presetID="22" presetClass="entr" presetSubtype="4" fill="hold" grpId="0" nodeType="afterEffect">
                                  <p:stCondLst>
                                    <p:cond delay="0"/>
                                  </p:stCondLst>
                                  <p:iterate>
                                    <p:tmAbs val="0"/>
                                  </p:iterate>
                                  <p:childTnLst>
                                    <p:set>
                                      <p:cBhvr>
                                        <p:cTn id="14" fill="hold"/>
                                        <p:tgtEl>
                                          <p:spTgt spid="3794"/>
                                        </p:tgtEl>
                                        <p:attrNameLst>
                                          <p:attrName>style.visibility</p:attrName>
                                        </p:attrNameLst>
                                      </p:cBhvr>
                                      <p:to>
                                        <p:strVal val="visible"/>
                                      </p:to>
                                    </p:set>
                                    <p:animEffect transition="in" filter="wipe(down)">
                                      <p:cBhvr>
                                        <p:cTn id="15" dur="650"/>
                                        <p:tgtEl>
                                          <p:spTgt spid="3794"/>
                                        </p:tgtEl>
                                      </p:cBhvr>
                                    </p:animEffect>
                                  </p:childTnLst>
                                </p:cTn>
                              </p:par>
                            </p:childTnLst>
                          </p:cTn>
                        </p:par>
                        <p:par>
                          <p:cTn id="16" fill="hold">
                            <p:stCondLst>
                              <p:cond delay="1950"/>
                            </p:stCondLst>
                            <p:childTnLst>
                              <p:par>
                                <p:cTn id="17" presetID="9" presetClass="entr" presetSubtype="0" fill="hold" grpId="0" nodeType="afterEffect">
                                  <p:stCondLst>
                                    <p:cond delay="0"/>
                                  </p:stCondLst>
                                  <p:iterate>
                                    <p:tmAbs val="0"/>
                                  </p:iterate>
                                  <p:childTnLst>
                                    <p:set>
                                      <p:cBhvr>
                                        <p:cTn id="18" fill="hold"/>
                                        <p:tgtEl>
                                          <p:spTgt spid="3796"/>
                                        </p:tgtEl>
                                        <p:attrNameLst>
                                          <p:attrName>style.visibility</p:attrName>
                                        </p:attrNameLst>
                                      </p:cBhvr>
                                      <p:to>
                                        <p:strVal val="visible"/>
                                      </p:to>
                                    </p:set>
                                    <p:animEffect transition="in" filter="dissolve">
                                      <p:cBhvr>
                                        <p:cTn id="19" dur="650"/>
                                        <p:tgtEl>
                                          <p:spTgt spid="3796"/>
                                        </p:tgtEl>
                                      </p:cBhvr>
                                    </p:animEffect>
                                  </p:childTnLst>
                                </p:cTn>
                              </p:par>
                            </p:childTnLst>
                          </p:cTn>
                        </p:par>
                        <p:par>
                          <p:cTn id="20" fill="hold">
                            <p:stCondLst>
                              <p:cond delay="2600"/>
                            </p:stCondLst>
                            <p:childTnLst>
                              <p:par>
                                <p:cTn id="21" presetID="2" presetClass="entr" presetSubtype="1" fill="hold" grpId="0" nodeType="afterEffect">
                                  <p:stCondLst>
                                    <p:cond delay="0"/>
                                  </p:stCondLst>
                                  <p:iterate>
                                    <p:tmAbs val="0"/>
                                  </p:iterate>
                                  <p:childTnLst>
                                    <p:set>
                                      <p:cBhvr>
                                        <p:cTn id="22" fill="hold"/>
                                        <p:tgtEl>
                                          <p:spTgt spid="3809"/>
                                        </p:tgtEl>
                                        <p:attrNameLst>
                                          <p:attrName>style.visibility</p:attrName>
                                        </p:attrNameLst>
                                      </p:cBhvr>
                                      <p:to>
                                        <p:strVal val="visible"/>
                                      </p:to>
                                    </p:set>
                                    <p:anim calcmode="lin" valueType="num">
                                      <p:cBhvr>
                                        <p:cTn id="23" dur="650" fill="hold"/>
                                        <p:tgtEl>
                                          <p:spTgt spid="3809"/>
                                        </p:tgtEl>
                                        <p:attrNameLst>
                                          <p:attrName>ppt_x</p:attrName>
                                        </p:attrNameLst>
                                      </p:cBhvr>
                                      <p:tavLst>
                                        <p:tav tm="0">
                                          <p:val>
                                            <p:strVal val="#ppt_x"/>
                                          </p:val>
                                        </p:tav>
                                        <p:tav tm="100000">
                                          <p:val>
                                            <p:strVal val="#ppt_x"/>
                                          </p:val>
                                        </p:tav>
                                      </p:tavLst>
                                    </p:anim>
                                    <p:anim calcmode="lin" valueType="num">
                                      <p:cBhvr>
                                        <p:cTn id="24" dur="650" fill="hold"/>
                                        <p:tgtEl>
                                          <p:spTgt spid="3809"/>
                                        </p:tgtEl>
                                        <p:attrNameLst>
                                          <p:attrName>ppt_y</p:attrName>
                                        </p:attrNameLst>
                                      </p:cBhvr>
                                      <p:tavLst>
                                        <p:tav tm="0">
                                          <p:val>
                                            <p:strVal val="0-#ppt_h/2"/>
                                          </p:val>
                                        </p:tav>
                                        <p:tav tm="100000">
                                          <p:val>
                                            <p:strVal val="#ppt_y"/>
                                          </p:val>
                                        </p:tav>
                                      </p:tavLst>
                                    </p:anim>
                                  </p:childTnLst>
                                </p:cTn>
                              </p:par>
                            </p:childTnLst>
                          </p:cTn>
                        </p:par>
                        <p:par>
                          <p:cTn id="25" fill="hold">
                            <p:stCondLst>
                              <p:cond delay="3250"/>
                            </p:stCondLst>
                            <p:childTnLst>
                              <p:par>
                                <p:cTn id="26" presetID="2" presetClass="entr" presetSubtype="1" fill="hold" grpId="0" nodeType="afterEffect">
                                  <p:stCondLst>
                                    <p:cond delay="0"/>
                                  </p:stCondLst>
                                  <p:iterate>
                                    <p:tmAbs val="0"/>
                                  </p:iterate>
                                  <p:childTnLst>
                                    <p:set>
                                      <p:cBhvr>
                                        <p:cTn id="27" fill="hold"/>
                                        <p:tgtEl>
                                          <p:spTgt spid="3815"/>
                                        </p:tgtEl>
                                        <p:attrNameLst>
                                          <p:attrName>style.visibility</p:attrName>
                                        </p:attrNameLst>
                                      </p:cBhvr>
                                      <p:to>
                                        <p:strVal val="visible"/>
                                      </p:to>
                                    </p:set>
                                    <p:anim calcmode="lin" valueType="num">
                                      <p:cBhvr>
                                        <p:cTn id="28" dur="650" fill="hold"/>
                                        <p:tgtEl>
                                          <p:spTgt spid="3815"/>
                                        </p:tgtEl>
                                        <p:attrNameLst>
                                          <p:attrName>ppt_x</p:attrName>
                                        </p:attrNameLst>
                                      </p:cBhvr>
                                      <p:tavLst>
                                        <p:tav tm="0">
                                          <p:val>
                                            <p:strVal val="#ppt_x"/>
                                          </p:val>
                                        </p:tav>
                                        <p:tav tm="100000">
                                          <p:val>
                                            <p:strVal val="#ppt_x"/>
                                          </p:val>
                                        </p:tav>
                                      </p:tavLst>
                                    </p:anim>
                                    <p:anim calcmode="lin" valueType="num">
                                      <p:cBhvr>
                                        <p:cTn id="29" dur="650" fill="hold"/>
                                        <p:tgtEl>
                                          <p:spTgt spid="3815"/>
                                        </p:tgtEl>
                                        <p:attrNameLst>
                                          <p:attrName>ppt_y</p:attrName>
                                        </p:attrNameLst>
                                      </p:cBhvr>
                                      <p:tavLst>
                                        <p:tav tm="0">
                                          <p:val>
                                            <p:strVal val="0-#ppt_h/2"/>
                                          </p:val>
                                        </p:tav>
                                        <p:tav tm="100000">
                                          <p:val>
                                            <p:strVal val="#ppt_y"/>
                                          </p:val>
                                        </p:tav>
                                      </p:tavLst>
                                    </p:anim>
                                  </p:childTnLst>
                                </p:cTn>
                              </p:par>
                            </p:childTnLst>
                          </p:cTn>
                        </p:par>
                        <p:par>
                          <p:cTn id="30" fill="hold">
                            <p:stCondLst>
                              <p:cond delay="3900"/>
                            </p:stCondLst>
                            <p:childTnLst>
                              <p:par>
                                <p:cTn id="31" presetID="22" presetClass="entr" presetSubtype="1" fill="hold" grpId="0" nodeType="afterEffect">
                                  <p:stCondLst>
                                    <p:cond delay="0"/>
                                  </p:stCondLst>
                                  <p:iterate>
                                    <p:tmAbs val="0"/>
                                  </p:iterate>
                                  <p:childTnLst>
                                    <p:set>
                                      <p:cBhvr>
                                        <p:cTn id="32" fill="hold"/>
                                        <p:tgtEl>
                                          <p:spTgt spid="3800"/>
                                        </p:tgtEl>
                                        <p:attrNameLst>
                                          <p:attrName>style.visibility</p:attrName>
                                        </p:attrNameLst>
                                      </p:cBhvr>
                                      <p:to>
                                        <p:strVal val="visible"/>
                                      </p:to>
                                    </p:set>
                                    <p:animEffect transition="in" filter="wipe(up)">
                                      <p:cBhvr>
                                        <p:cTn id="33" dur="650"/>
                                        <p:tgtEl>
                                          <p:spTgt spid="3800"/>
                                        </p:tgtEl>
                                      </p:cBhvr>
                                    </p:animEffect>
                                  </p:childTnLst>
                                </p:cTn>
                              </p:par>
                            </p:childTnLst>
                          </p:cTn>
                        </p:par>
                        <p:par>
                          <p:cTn id="34" fill="hold">
                            <p:stCondLst>
                              <p:cond delay="4550"/>
                            </p:stCondLst>
                            <p:childTnLst>
                              <p:par>
                                <p:cTn id="35" presetID="9" presetClass="entr" presetSubtype="0" fill="hold" grpId="0" nodeType="afterEffect">
                                  <p:stCondLst>
                                    <p:cond delay="0"/>
                                  </p:stCondLst>
                                  <p:iterate>
                                    <p:tmAbs val="0"/>
                                  </p:iterate>
                                  <p:childTnLst>
                                    <p:set>
                                      <p:cBhvr>
                                        <p:cTn id="36" fill="hold"/>
                                        <p:tgtEl>
                                          <p:spTgt spid="3802"/>
                                        </p:tgtEl>
                                        <p:attrNameLst>
                                          <p:attrName>style.visibility</p:attrName>
                                        </p:attrNameLst>
                                      </p:cBhvr>
                                      <p:to>
                                        <p:strVal val="visible"/>
                                      </p:to>
                                    </p:set>
                                    <p:animEffect transition="in" filter="dissolve">
                                      <p:cBhvr>
                                        <p:cTn id="37" dur="650"/>
                                        <p:tgtEl>
                                          <p:spTgt spid="3802"/>
                                        </p:tgtEl>
                                      </p:cBhvr>
                                    </p:animEffect>
                                  </p:childTnLst>
                                </p:cTn>
                              </p:par>
                            </p:childTnLst>
                          </p:cTn>
                        </p:par>
                        <p:par>
                          <p:cTn id="38" fill="hold">
                            <p:stCondLst>
                              <p:cond delay="5200"/>
                            </p:stCondLst>
                            <p:childTnLst>
                              <p:par>
                                <p:cTn id="39" presetID="22" presetClass="entr" presetSubtype="8" fill="hold" grpId="0" nodeType="afterEffect">
                                  <p:stCondLst>
                                    <p:cond delay="0"/>
                                  </p:stCondLst>
                                  <p:iterate>
                                    <p:tmAbs val="0"/>
                                  </p:iterate>
                                  <p:childTnLst>
                                    <p:set>
                                      <p:cBhvr>
                                        <p:cTn id="40" fill="hold"/>
                                        <p:tgtEl>
                                          <p:spTgt spid="3793"/>
                                        </p:tgtEl>
                                        <p:attrNameLst>
                                          <p:attrName>style.visibility</p:attrName>
                                        </p:attrNameLst>
                                      </p:cBhvr>
                                      <p:to>
                                        <p:strVal val="visible"/>
                                      </p:to>
                                    </p:set>
                                    <p:animEffect transition="in" filter="wipe(left)">
                                      <p:cBhvr>
                                        <p:cTn id="41" dur="650"/>
                                        <p:tgtEl>
                                          <p:spTgt spid="3793"/>
                                        </p:tgtEl>
                                      </p:cBhvr>
                                    </p:animEffect>
                                  </p:childTnLst>
                                </p:cTn>
                              </p:par>
                            </p:childTnLst>
                          </p:cTn>
                        </p:par>
                        <p:par>
                          <p:cTn id="42" fill="hold">
                            <p:stCondLst>
                              <p:cond delay="5850"/>
                            </p:stCondLst>
                            <p:childTnLst>
                              <p:par>
                                <p:cTn id="43" presetID="4" presetClass="entr" presetSubtype="32" fill="hold" grpId="0" nodeType="afterEffect">
                                  <p:stCondLst>
                                    <p:cond delay="0"/>
                                  </p:stCondLst>
                                  <p:iterate>
                                    <p:tmAbs val="0"/>
                                  </p:iterate>
                                  <p:childTnLst>
                                    <p:set>
                                      <p:cBhvr>
                                        <p:cTn id="44" fill="hold"/>
                                        <p:tgtEl>
                                          <p:spTgt spid="3808"/>
                                        </p:tgtEl>
                                        <p:attrNameLst>
                                          <p:attrName>style.visibility</p:attrName>
                                        </p:attrNameLst>
                                      </p:cBhvr>
                                      <p:to>
                                        <p:strVal val="visible"/>
                                      </p:to>
                                    </p:set>
                                    <p:animEffect transition="in" filter="box(out)">
                                      <p:cBhvr>
                                        <p:cTn id="45" dur="650"/>
                                        <p:tgtEl>
                                          <p:spTgt spid="3808"/>
                                        </p:tgtEl>
                                      </p:cBhvr>
                                    </p:animEffect>
                                  </p:childTnLst>
                                </p:cTn>
                              </p:par>
                            </p:childTnLst>
                          </p:cTn>
                        </p:par>
                        <p:par>
                          <p:cTn id="46" fill="hold">
                            <p:stCondLst>
                              <p:cond delay="6500"/>
                            </p:stCondLst>
                            <p:childTnLst>
                              <p:par>
                                <p:cTn id="47" presetID="9" presetClass="entr" presetSubtype="16" fill="hold" grpId="0" nodeType="afterEffect">
                                  <p:stCondLst>
                                    <p:cond delay="0"/>
                                  </p:stCondLst>
                                  <p:iterate>
                                    <p:tmAbs val="0"/>
                                  </p:iterate>
                                  <p:childTnLst>
                                    <p:set>
                                      <p:cBhvr>
                                        <p:cTn id="48" fill="hold"/>
                                        <p:tgtEl>
                                          <p:spTgt spid="3799"/>
                                        </p:tgtEl>
                                        <p:attrNameLst>
                                          <p:attrName>style.visibility</p:attrName>
                                        </p:attrNameLst>
                                      </p:cBhvr>
                                      <p:to>
                                        <p:strVal val="visible"/>
                                      </p:to>
                                    </p:set>
                                    <p:animEffect transition="in" filter="dissolve(in)">
                                      <p:cBhvr>
                                        <p:cTn id="49" dur="650"/>
                                        <p:tgtEl>
                                          <p:spTgt spid="3799"/>
                                        </p:tgtEl>
                                      </p:cBhvr>
                                    </p:animEffect>
                                  </p:childTnLst>
                                </p:cTn>
                              </p:par>
                            </p:childTnLst>
                          </p:cTn>
                        </p:par>
                        <p:par>
                          <p:cTn id="50" fill="hold">
                            <p:stCondLst>
                              <p:cond delay="7150"/>
                            </p:stCondLst>
                            <p:childTnLst>
                              <p:par>
                                <p:cTn id="51" presetID="22" presetClass="entr" presetSubtype="1" fill="hold" grpId="0" nodeType="afterEffect">
                                  <p:stCondLst>
                                    <p:cond delay="0"/>
                                  </p:stCondLst>
                                  <p:iterate>
                                    <p:tmAbs val="0"/>
                                  </p:iterate>
                                  <p:childTnLst>
                                    <p:set>
                                      <p:cBhvr>
                                        <p:cTn id="52" fill="hold"/>
                                        <p:tgtEl>
                                          <p:spTgt spid="3797"/>
                                        </p:tgtEl>
                                        <p:attrNameLst>
                                          <p:attrName>style.visibility</p:attrName>
                                        </p:attrNameLst>
                                      </p:cBhvr>
                                      <p:to>
                                        <p:strVal val="visible"/>
                                      </p:to>
                                    </p:set>
                                    <p:animEffect transition="in" filter="wipe(up)">
                                      <p:cBhvr>
                                        <p:cTn id="53" dur="650"/>
                                        <p:tgtEl>
                                          <p:spTgt spid="3797"/>
                                        </p:tgtEl>
                                      </p:cBhvr>
                                    </p:animEffect>
                                  </p:childTnLst>
                                </p:cTn>
                              </p:par>
                            </p:childTnLst>
                          </p:cTn>
                        </p:par>
                        <p:par>
                          <p:cTn id="54" fill="hold">
                            <p:stCondLst>
                              <p:cond delay="7800"/>
                            </p:stCondLst>
                            <p:childTnLst>
                              <p:par>
                                <p:cTn id="55" presetID="9" presetClass="entr" presetSubtype="0" fill="hold" grpId="0" nodeType="afterEffect">
                                  <p:stCondLst>
                                    <p:cond delay="0"/>
                                  </p:stCondLst>
                                  <p:iterate>
                                    <p:tmAbs val="0"/>
                                  </p:iterate>
                                  <p:childTnLst>
                                    <p:set>
                                      <p:cBhvr>
                                        <p:cTn id="56" fill="hold"/>
                                        <p:tgtEl>
                                          <p:spTgt spid="3798"/>
                                        </p:tgtEl>
                                        <p:attrNameLst>
                                          <p:attrName>style.visibility</p:attrName>
                                        </p:attrNameLst>
                                      </p:cBhvr>
                                      <p:to>
                                        <p:strVal val="visible"/>
                                      </p:to>
                                    </p:set>
                                    <p:animEffect transition="in" filter="dissolve">
                                      <p:cBhvr>
                                        <p:cTn id="57" dur="650"/>
                                        <p:tgtEl>
                                          <p:spTgt spid="3798"/>
                                        </p:tgtEl>
                                      </p:cBhvr>
                                    </p:animEffect>
                                  </p:childTnLst>
                                </p:cTn>
                              </p:par>
                            </p:childTnLst>
                          </p:cTn>
                        </p:par>
                        <p:par>
                          <p:cTn id="58" fill="hold">
                            <p:stCondLst>
                              <p:cond delay="8450"/>
                            </p:stCondLst>
                            <p:childTnLst>
                              <p:par>
                                <p:cTn id="59" presetID="2" presetClass="entr" presetSubtype="1" fill="hold" grpId="0" nodeType="afterEffect">
                                  <p:stCondLst>
                                    <p:cond delay="0"/>
                                  </p:stCondLst>
                                  <p:iterate>
                                    <p:tmAbs val="0"/>
                                  </p:iterate>
                                  <p:childTnLst>
                                    <p:set>
                                      <p:cBhvr>
                                        <p:cTn id="60" fill="hold"/>
                                        <p:tgtEl>
                                          <p:spTgt spid="3810"/>
                                        </p:tgtEl>
                                        <p:attrNameLst>
                                          <p:attrName>style.visibility</p:attrName>
                                        </p:attrNameLst>
                                      </p:cBhvr>
                                      <p:to>
                                        <p:strVal val="visible"/>
                                      </p:to>
                                    </p:set>
                                    <p:anim calcmode="lin" valueType="num">
                                      <p:cBhvr>
                                        <p:cTn id="61" dur="650" fill="hold"/>
                                        <p:tgtEl>
                                          <p:spTgt spid="3810"/>
                                        </p:tgtEl>
                                        <p:attrNameLst>
                                          <p:attrName>ppt_x</p:attrName>
                                        </p:attrNameLst>
                                      </p:cBhvr>
                                      <p:tavLst>
                                        <p:tav tm="0">
                                          <p:val>
                                            <p:strVal val="#ppt_x"/>
                                          </p:val>
                                        </p:tav>
                                        <p:tav tm="100000">
                                          <p:val>
                                            <p:strVal val="#ppt_x"/>
                                          </p:val>
                                        </p:tav>
                                      </p:tavLst>
                                    </p:anim>
                                    <p:anim calcmode="lin" valueType="num">
                                      <p:cBhvr>
                                        <p:cTn id="62" dur="650" fill="hold"/>
                                        <p:tgtEl>
                                          <p:spTgt spid="3810"/>
                                        </p:tgtEl>
                                        <p:attrNameLst>
                                          <p:attrName>ppt_y</p:attrName>
                                        </p:attrNameLst>
                                      </p:cBhvr>
                                      <p:tavLst>
                                        <p:tav tm="0">
                                          <p:val>
                                            <p:strVal val="0-#ppt_h/2"/>
                                          </p:val>
                                        </p:tav>
                                        <p:tav tm="100000">
                                          <p:val>
                                            <p:strVal val="#ppt_y"/>
                                          </p:val>
                                        </p:tav>
                                      </p:tavLst>
                                    </p:anim>
                                  </p:childTnLst>
                                </p:cTn>
                              </p:par>
                            </p:childTnLst>
                          </p:cTn>
                        </p:par>
                        <p:par>
                          <p:cTn id="63" fill="hold">
                            <p:stCondLst>
                              <p:cond delay="9100"/>
                            </p:stCondLst>
                            <p:childTnLst>
                              <p:par>
                                <p:cTn id="64" presetID="2" presetClass="entr" presetSubtype="4" fill="hold" grpId="0" nodeType="afterEffect">
                                  <p:stCondLst>
                                    <p:cond delay="0"/>
                                  </p:stCondLst>
                                  <p:iterate>
                                    <p:tmAbs val="0"/>
                                  </p:iterate>
                                  <p:childTnLst>
                                    <p:set>
                                      <p:cBhvr>
                                        <p:cTn id="65" fill="hold"/>
                                        <p:tgtEl>
                                          <p:spTgt spid="3820"/>
                                        </p:tgtEl>
                                        <p:attrNameLst>
                                          <p:attrName>style.visibility</p:attrName>
                                        </p:attrNameLst>
                                      </p:cBhvr>
                                      <p:to>
                                        <p:strVal val="visible"/>
                                      </p:to>
                                    </p:set>
                                    <p:anim calcmode="lin" valueType="num">
                                      <p:cBhvr>
                                        <p:cTn id="66" dur="650" fill="hold"/>
                                        <p:tgtEl>
                                          <p:spTgt spid="3820"/>
                                        </p:tgtEl>
                                        <p:attrNameLst>
                                          <p:attrName>ppt_x</p:attrName>
                                        </p:attrNameLst>
                                      </p:cBhvr>
                                      <p:tavLst>
                                        <p:tav tm="0">
                                          <p:val>
                                            <p:strVal val="#ppt_x"/>
                                          </p:val>
                                        </p:tav>
                                        <p:tav tm="100000">
                                          <p:val>
                                            <p:strVal val="#ppt_x"/>
                                          </p:val>
                                        </p:tav>
                                      </p:tavLst>
                                    </p:anim>
                                    <p:anim calcmode="lin" valueType="num">
                                      <p:cBhvr>
                                        <p:cTn id="67" dur="650" fill="hold"/>
                                        <p:tgtEl>
                                          <p:spTgt spid="3820"/>
                                        </p:tgtEl>
                                        <p:attrNameLst>
                                          <p:attrName>ppt_y</p:attrName>
                                        </p:attrNameLst>
                                      </p:cBhvr>
                                      <p:tavLst>
                                        <p:tav tm="0">
                                          <p:val>
                                            <p:strVal val="1+#ppt_h/2"/>
                                          </p:val>
                                        </p:tav>
                                        <p:tav tm="100000">
                                          <p:val>
                                            <p:strVal val="#ppt_y"/>
                                          </p:val>
                                        </p:tav>
                                      </p:tavLst>
                                    </p:anim>
                                  </p:childTnLst>
                                </p:cTn>
                              </p:par>
                            </p:childTnLst>
                          </p:cTn>
                        </p:par>
                        <p:par>
                          <p:cTn id="68" fill="hold">
                            <p:stCondLst>
                              <p:cond delay="9750"/>
                            </p:stCondLst>
                            <p:childTnLst>
                              <p:par>
                                <p:cTn id="69" presetID="22" presetClass="entr" presetSubtype="4" fill="hold" grpId="0" nodeType="afterEffect">
                                  <p:stCondLst>
                                    <p:cond delay="0"/>
                                  </p:stCondLst>
                                  <p:iterate>
                                    <p:tmAbs val="0"/>
                                  </p:iterate>
                                  <p:childTnLst>
                                    <p:set>
                                      <p:cBhvr>
                                        <p:cTn id="70" fill="hold"/>
                                        <p:tgtEl>
                                          <p:spTgt spid="3803"/>
                                        </p:tgtEl>
                                        <p:attrNameLst>
                                          <p:attrName>style.visibility</p:attrName>
                                        </p:attrNameLst>
                                      </p:cBhvr>
                                      <p:to>
                                        <p:strVal val="visible"/>
                                      </p:to>
                                    </p:set>
                                    <p:animEffect transition="in" filter="wipe(down)">
                                      <p:cBhvr>
                                        <p:cTn id="71" dur="650"/>
                                        <p:tgtEl>
                                          <p:spTgt spid="3803"/>
                                        </p:tgtEl>
                                      </p:cBhvr>
                                    </p:animEffect>
                                  </p:childTnLst>
                                </p:cTn>
                              </p:par>
                            </p:childTnLst>
                          </p:cTn>
                        </p:par>
                        <p:par>
                          <p:cTn id="72" fill="hold">
                            <p:stCondLst>
                              <p:cond delay="10400"/>
                            </p:stCondLst>
                            <p:childTnLst>
                              <p:par>
                                <p:cTn id="73" presetID="9" presetClass="entr" presetSubtype="32" fill="hold" grpId="0" nodeType="afterEffect">
                                  <p:stCondLst>
                                    <p:cond delay="0"/>
                                  </p:stCondLst>
                                  <p:iterate>
                                    <p:tmAbs val="0"/>
                                  </p:iterate>
                                  <p:childTnLst>
                                    <p:set>
                                      <p:cBhvr>
                                        <p:cTn id="74" fill="hold"/>
                                        <p:tgtEl>
                                          <p:spTgt spid="3805"/>
                                        </p:tgtEl>
                                        <p:attrNameLst>
                                          <p:attrName>style.visibility</p:attrName>
                                        </p:attrNameLst>
                                      </p:cBhvr>
                                      <p:to>
                                        <p:strVal val="visible"/>
                                      </p:to>
                                    </p:set>
                                    <p:animEffect transition="in" filter="dissolve(out)">
                                      <p:cBhvr>
                                        <p:cTn id="75" dur="650"/>
                                        <p:tgtEl>
                                          <p:spTgt spid="3805"/>
                                        </p:tgtEl>
                                      </p:cBhvr>
                                    </p:animEffect>
                                  </p:childTnLst>
                                </p:cTn>
                              </p:par>
                            </p:childTnLst>
                          </p:cTn>
                        </p:par>
                        <p:par>
                          <p:cTn id="76" fill="hold">
                            <p:stCondLst>
                              <p:cond delay="11050"/>
                            </p:stCondLst>
                            <p:childTnLst>
                              <p:par>
                                <p:cTn id="77" presetID="22" presetClass="entr" presetSubtype="8" fill="hold" grpId="0" nodeType="afterEffect">
                                  <p:stCondLst>
                                    <p:cond delay="0"/>
                                  </p:stCondLst>
                                  <p:iterate>
                                    <p:tmAbs val="0"/>
                                  </p:iterate>
                                  <p:childTnLst>
                                    <p:set>
                                      <p:cBhvr>
                                        <p:cTn id="78" fill="hold"/>
                                        <p:tgtEl>
                                          <p:spTgt spid="3792"/>
                                        </p:tgtEl>
                                        <p:attrNameLst>
                                          <p:attrName>style.visibility</p:attrName>
                                        </p:attrNameLst>
                                      </p:cBhvr>
                                      <p:to>
                                        <p:strVal val="visible"/>
                                      </p:to>
                                    </p:set>
                                    <p:animEffect transition="in" filter="wipe(left)">
                                      <p:cBhvr>
                                        <p:cTn id="79" dur="650"/>
                                        <p:tgtEl>
                                          <p:spTgt spid="37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 grpId="0" animBg="1" advAuto="0"/>
      <p:bldP spid="3792" grpId="0" animBg="1" advAuto="0"/>
      <p:bldP spid="3793" grpId="0" animBg="1" advAuto="0"/>
      <p:bldP spid="3794" grpId="0" animBg="1" advAuto="0"/>
      <p:bldP spid="3795" grpId="0" animBg="1" advAuto="0"/>
      <p:bldP spid="3796" grpId="0" animBg="1" advAuto="0"/>
      <p:bldP spid="3797" grpId="0" animBg="1" advAuto="0"/>
      <p:bldP spid="3798" grpId="0" animBg="1" advAuto="0"/>
      <p:bldP spid="3799" grpId="0" animBg="1" advAuto="0"/>
      <p:bldP spid="3800" grpId="0" animBg="1" advAuto="0"/>
      <p:bldP spid="3802" grpId="0" animBg="1" advAuto="0"/>
      <p:bldP spid="3803" grpId="0" animBg="1" advAuto="0"/>
      <p:bldP spid="3805" grpId="0" animBg="1" advAuto="0"/>
      <p:bldP spid="3808" grpId="0" animBg="1" advAuto="0"/>
      <p:bldP spid="3809" grpId="0" animBg="1" advAuto="0"/>
      <p:bldP spid="3810" grpId="0" animBg="1" advAuto="0"/>
      <p:bldP spid="3815" grpId="0" animBg="1" advAuto="0"/>
      <p:bldP spid="3820"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36"/>
          </p:nvPr>
        </p:nvPicPr>
        <p:blipFill>
          <a:blip r:embed="rId2">
            <a:extLst>
              <a:ext uri="{BEBA8EAE-BF5A-486C-A8C5-ECC9F3942E4B}">
                <a14:imgProps xmlns:a14="http://schemas.microsoft.com/office/drawing/2010/main">
                  <a14:imgLayer r:embed="rId3">
                    <a14:imgEffect>
                      <a14:saturation sat="33000"/>
                    </a14:imgEffect>
                  </a14:imgLayer>
                </a14:imgProps>
              </a:ext>
            </a:extLst>
          </a:blip>
          <a:srcRect l="22263" r="22263"/>
          <a:stretch>
            <a:fillRect/>
          </a:stretch>
        </p:blipFill>
        <p:spPr>
          <a:prstGeom prst="rect">
            <a:avLst/>
          </a:prstGeom>
        </p:spPr>
      </p:pic>
      <p:pic>
        <p:nvPicPr>
          <p:cNvPr id="8" name="图片占位符 7"/>
          <p:cNvPicPr>
            <a:picLocks noGrp="1" noChangeAspect="1"/>
          </p:cNvPicPr>
          <p:nvPr>
            <p:ph type="pic" sz="quarter" idx="37"/>
          </p:nvPr>
        </p:nvPicPr>
        <p:blipFill>
          <a:blip r:embed="rId4">
            <a:extLst>
              <a:ext uri="{BEBA8EAE-BF5A-486C-A8C5-ECC9F3942E4B}">
                <a14:imgProps xmlns:a14="http://schemas.microsoft.com/office/drawing/2010/main">
                  <a14:imgLayer r:embed="rId5">
                    <a14:imgEffect>
                      <a14:saturation sat="33000"/>
                    </a14:imgEffect>
                  </a14:imgLayer>
                </a14:imgProps>
              </a:ext>
            </a:extLst>
          </a:blip>
          <a:srcRect l="21599" r="21599"/>
          <a:stretch>
            <a:fillRect/>
          </a:stretch>
        </p:blipFill>
        <p:spPr>
          <a:prstGeom prst="rect">
            <a:avLst/>
          </a:prstGeom>
        </p:spPr>
      </p:pic>
      <p:grpSp>
        <p:nvGrpSpPr>
          <p:cNvPr id="6285" name="Group 6285"/>
          <p:cNvGrpSpPr/>
          <p:nvPr/>
        </p:nvGrpSpPr>
        <p:grpSpPr>
          <a:xfrm>
            <a:off x="2575314" y="597576"/>
            <a:ext cx="3901027" cy="3901026"/>
            <a:chOff x="0" y="0"/>
            <a:chExt cx="10402737" cy="10402735"/>
          </a:xfrm>
        </p:grpSpPr>
        <p:sp>
          <p:nvSpPr>
            <p:cNvPr id="6283" name="Shape 6283"/>
            <p:cNvSpPr/>
            <p:nvPr/>
          </p:nvSpPr>
          <p:spPr>
            <a:xfrm>
              <a:off x="0" y="0"/>
              <a:ext cx="10402737" cy="104027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50000"/>
                <a:alpha val="50000"/>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6284" name="Shape 6284"/>
            <p:cNvSpPr/>
            <p:nvPr/>
          </p:nvSpPr>
          <p:spPr>
            <a:xfrm>
              <a:off x="1297931" y="1297931"/>
              <a:ext cx="7806875" cy="78068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6286" name="Shape 6286"/>
          <p:cNvSpPr/>
          <p:nvPr/>
        </p:nvSpPr>
        <p:spPr>
          <a:xfrm>
            <a:off x="3159706" y="1181968"/>
            <a:ext cx="2732243" cy="27322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cap="rnd" cmpd="sng">
            <a:solidFill>
              <a:srgbClr val="53585F"/>
            </a:solidFill>
            <a:custDash>
              <a:ds d="100000" sp="200000"/>
            </a:custDash>
            <a:round/>
          </a:ln>
          <a:effectLst>
            <a:outerShdw blurRad="685800" rotWithShape="0">
              <a:srgbClr val="000000">
                <a:alpha val="49849"/>
              </a:srgbClr>
            </a:outerShdw>
          </a:effectLst>
        </p:spPr>
        <p:txBody>
          <a:bodyPr lIns="0" tIns="0" rIns="0" bIns="0" anchor="ctr"/>
          <a:lstStyle/>
          <a:p>
            <a:pPr lvl="0">
              <a:defRPr sz="3200">
                <a:solidFill>
                  <a:srgbClr val="FFFFFF"/>
                </a:solidFill>
              </a:defRPr>
            </a:pPr>
            <a:endParaRPr/>
          </a:p>
        </p:txBody>
      </p:sp>
      <p:sp>
        <p:nvSpPr>
          <p:cNvPr id="6287" name="Shape 6287"/>
          <p:cNvSpPr/>
          <p:nvPr/>
        </p:nvSpPr>
        <p:spPr>
          <a:xfrm>
            <a:off x="3923035" y="2586462"/>
            <a:ext cx="2298365" cy="350865"/>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p>
            <a:pPr defTabSz="395288">
              <a:lnSpc>
                <a:spcPct val="90000"/>
              </a:lnSpc>
              <a:spcBef>
                <a:spcPts val="225"/>
              </a:spcBef>
              <a:defRPr sz="1800"/>
            </a:pPr>
            <a:r>
              <a:rPr lang="zh-CN" altLang="en-US" sz="3800" b="1" cap="all" baseline="-7000" dirty="0" smtClean="0">
                <a:solidFill>
                  <a:srgbClr val="53585F"/>
                </a:solidFill>
                <a:latin typeface="BebasNeueBold"/>
                <a:ea typeface="BebasNeueBold"/>
                <a:cs typeface="BebasNeueBold"/>
                <a:sym typeface="BebasNeueBold"/>
              </a:rPr>
              <a:t>项目标题</a:t>
            </a:r>
            <a:endParaRPr sz="3800" cap="all" baseline="-7000" dirty="0">
              <a:solidFill>
                <a:srgbClr val="53585F"/>
              </a:solidFill>
              <a:latin typeface="BebasNeueLight"/>
              <a:ea typeface="BebasNeueLight"/>
              <a:cs typeface="BebasNeueLight"/>
              <a:sym typeface="BebasNeueLight"/>
            </a:endParaRPr>
          </a:p>
        </p:txBody>
      </p:sp>
      <p:sp>
        <p:nvSpPr>
          <p:cNvPr id="6288" name="Shape 6288"/>
          <p:cNvSpPr/>
          <p:nvPr/>
        </p:nvSpPr>
        <p:spPr>
          <a:xfrm>
            <a:off x="4241626" y="1457138"/>
            <a:ext cx="660748" cy="905108"/>
          </a:xfrm>
          <a:custGeom>
            <a:avLst/>
            <a:gdLst/>
            <a:ahLst/>
            <a:cxnLst>
              <a:cxn ang="0">
                <a:pos x="wd2" y="hd2"/>
              </a:cxn>
              <a:cxn ang="5400000">
                <a:pos x="wd2" y="hd2"/>
              </a:cxn>
              <a:cxn ang="10800000">
                <a:pos x="wd2" y="hd2"/>
              </a:cxn>
              <a:cxn ang="16200000">
                <a:pos x="wd2" y="hd2"/>
              </a:cxn>
            </a:cxnLst>
            <a:rect l="0" t="0" r="r" b="b"/>
            <a:pathLst>
              <a:path w="20600" h="21600" extrusionOk="0">
                <a:moveTo>
                  <a:pt x="5835" y="5942"/>
                </a:moveTo>
                <a:cubicBezTo>
                  <a:pt x="5951" y="6106"/>
                  <a:pt x="6034" y="6157"/>
                  <a:pt x="6117" y="6258"/>
                </a:cubicBezTo>
                <a:cubicBezTo>
                  <a:pt x="6382" y="6499"/>
                  <a:pt x="6382" y="6499"/>
                  <a:pt x="6382" y="6499"/>
                </a:cubicBezTo>
                <a:cubicBezTo>
                  <a:pt x="6432" y="6575"/>
                  <a:pt x="6499" y="6638"/>
                  <a:pt x="6532" y="6714"/>
                </a:cubicBezTo>
                <a:cubicBezTo>
                  <a:pt x="6615" y="6879"/>
                  <a:pt x="6714" y="7056"/>
                  <a:pt x="6731" y="7246"/>
                </a:cubicBezTo>
                <a:cubicBezTo>
                  <a:pt x="6814" y="7614"/>
                  <a:pt x="6814" y="7994"/>
                  <a:pt x="6797" y="8336"/>
                </a:cubicBezTo>
                <a:cubicBezTo>
                  <a:pt x="6731" y="9020"/>
                  <a:pt x="6648" y="9514"/>
                  <a:pt x="6648" y="9514"/>
                </a:cubicBezTo>
                <a:cubicBezTo>
                  <a:pt x="6648" y="9514"/>
                  <a:pt x="7112" y="9159"/>
                  <a:pt x="7494" y="8463"/>
                </a:cubicBezTo>
                <a:cubicBezTo>
                  <a:pt x="7594" y="8298"/>
                  <a:pt x="7676" y="8095"/>
                  <a:pt x="7743" y="7880"/>
                </a:cubicBezTo>
                <a:cubicBezTo>
                  <a:pt x="7793" y="7665"/>
                  <a:pt x="7859" y="7436"/>
                  <a:pt x="7842" y="7183"/>
                </a:cubicBezTo>
                <a:cubicBezTo>
                  <a:pt x="7842" y="6930"/>
                  <a:pt x="7809" y="6651"/>
                  <a:pt x="7676" y="6385"/>
                </a:cubicBezTo>
                <a:cubicBezTo>
                  <a:pt x="7627" y="6246"/>
                  <a:pt x="7511" y="6119"/>
                  <a:pt x="7428" y="5980"/>
                </a:cubicBezTo>
                <a:cubicBezTo>
                  <a:pt x="7378" y="5916"/>
                  <a:pt x="7312" y="5866"/>
                  <a:pt x="7262" y="5802"/>
                </a:cubicBezTo>
                <a:cubicBezTo>
                  <a:pt x="7162" y="5714"/>
                  <a:pt x="7162" y="5714"/>
                  <a:pt x="7162" y="5714"/>
                </a:cubicBezTo>
                <a:cubicBezTo>
                  <a:pt x="7112" y="5663"/>
                  <a:pt x="7112" y="5663"/>
                  <a:pt x="7112" y="5663"/>
                </a:cubicBezTo>
                <a:cubicBezTo>
                  <a:pt x="7112" y="5663"/>
                  <a:pt x="7112" y="5663"/>
                  <a:pt x="7112" y="5663"/>
                </a:cubicBezTo>
                <a:cubicBezTo>
                  <a:pt x="7112" y="5663"/>
                  <a:pt x="7129" y="5663"/>
                  <a:pt x="7146" y="5688"/>
                </a:cubicBezTo>
                <a:cubicBezTo>
                  <a:pt x="7146" y="5676"/>
                  <a:pt x="7146" y="5676"/>
                  <a:pt x="7146" y="5676"/>
                </a:cubicBezTo>
                <a:cubicBezTo>
                  <a:pt x="7112" y="5663"/>
                  <a:pt x="7112" y="5663"/>
                  <a:pt x="7112" y="5663"/>
                </a:cubicBezTo>
                <a:cubicBezTo>
                  <a:pt x="7046" y="5574"/>
                  <a:pt x="6880" y="5460"/>
                  <a:pt x="6864" y="5410"/>
                </a:cubicBezTo>
                <a:cubicBezTo>
                  <a:pt x="6830" y="5346"/>
                  <a:pt x="6781" y="5295"/>
                  <a:pt x="6731" y="5207"/>
                </a:cubicBezTo>
                <a:cubicBezTo>
                  <a:pt x="6648" y="5042"/>
                  <a:pt x="6582" y="4865"/>
                  <a:pt x="6548" y="4675"/>
                </a:cubicBezTo>
                <a:cubicBezTo>
                  <a:pt x="6482" y="4295"/>
                  <a:pt x="6482" y="3915"/>
                  <a:pt x="6515" y="3573"/>
                </a:cubicBezTo>
                <a:cubicBezTo>
                  <a:pt x="6565" y="2888"/>
                  <a:pt x="6648" y="2394"/>
                  <a:pt x="6648" y="2394"/>
                </a:cubicBezTo>
                <a:cubicBezTo>
                  <a:pt x="6648" y="2394"/>
                  <a:pt x="6183" y="2749"/>
                  <a:pt x="5802" y="3446"/>
                </a:cubicBezTo>
                <a:cubicBezTo>
                  <a:pt x="5603" y="3788"/>
                  <a:pt x="5437" y="4219"/>
                  <a:pt x="5437" y="4725"/>
                </a:cubicBezTo>
                <a:cubicBezTo>
                  <a:pt x="5437" y="4979"/>
                  <a:pt x="5453" y="5245"/>
                  <a:pt x="5586" y="5524"/>
                </a:cubicBezTo>
                <a:cubicBezTo>
                  <a:pt x="5636" y="5650"/>
                  <a:pt x="5735" y="5802"/>
                  <a:pt x="5835" y="5942"/>
                </a:cubicBezTo>
                <a:close/>
                <a:moveTo>
                  <a:pt x="8622" y="3547"/>
                </a:moveTo>
                <a:cubicBezTo>
                  <a:pt x="8738" y="3699"/>
                  <a:pt x="8821" y="3750"/>
                  <a:pt x="8921" y="3864"/>
                </a:cubicBezTo>
                <a:cubicBezTo>
                  <a:pt x="9170" y="4092"/>
                  <a:pt x="9170" y="4092"/>
                  <a:pt x="9170" y="4092"/>
                </a:cubicBezTo>
                <a:cubicBezTo>
                  <a:pt x="9219" y="4168"/>
                  <a:pt x="9286" y="4231"/>
                  <a:pt x="9319" y="4320"/>
                </a:cubicBezTo>
                <a:cubicBezTo>
                  <a:pt x="9402" y="4485"/>
                  <a:pt x="9501" y="4649"/>
                  <a:pt x="9518" y="4839"/>
                </a:cubicBezTo>
                <a:cubicBezTo>
                  <a:pt x="9618" y="5207"/>
                  <a:pt x="9601" y="5600"/>
                  <a:pt x="9584" y="5942"/>
                </a:cubicBezTo>
                <a:cubicBezTo>
                  <a:pt x="9518" y="6613"/>
                  <a:pt x="9435" y="7107"/>
                  <a:pt x="9435" y="7107"/>
                </a:cubicBezTo>
                <a:cubicBezTo>
                  <a:pt x="9435" y="7107"/>
                  <a:pt x="9916" y="6752"/>
                  <a:pt x="10281" y="6068"/>
                </a:cubicBezTo>
                <a:cubicBezTo>
                  <a:pt x="10381" y="5891"/>
                  <a:pt x="10480" y="5701"/>
                  <a:pt x="10530" y="5486"/>
                </a:cubicBezTo>
                <a:cubicBezTo>
                  <a:pt x="10596" y="5270"/>
                  <a:pt x="10646" y="5029"/>
                  <a:pt x="10629" y="4776"/>
                </a:cubicBezTo>
                <a:cubicBezTo>
                  <a:pt x="10629" y="4523"/>
                  <a:pt x="10596" y="4244"/>
                  <a:pt x="10464" y="3978"/>
                </a:cubicBezTo>
                <a:cubicBezTo>
                  <a:pt x="10414" y="3839"/>
                  <a:pt x="10298" y="3712"/>
                  <a:pt x="10215" y="3585"/>
                </a:cubicBezTo>
                <a:cubicBezTo>
                  <a:pt x="10165" y="3522"/>
                  <a:pt x="10099" y="3459"/>
                  <a:pt x="10049" y="3395"/>
                </a:cubicBezTo>
                <a:cubicBezTo>
                  <a:pt x="9949" y="3307"/>
                  <a:pt x="9949" y="3307"/>
                  <a:pt x="9949" y="3307"/>
                </a:cubicBezTo>
                <a:cubicBezTo>
                  <a:pt x="9916" y="3269"/>
                  <a:pt x="9916" y="3269"/>
                  <a:pt x="9916" y="3269"/>
                </a:cubicBezTo>
                <a:cubicBezTo>
                  <a:pt x="9900" y="3256"/>
                  <a:pt x="9900" y="3256"/>
                  <a:pt x="9900" y="3256"/>
                </a:cubicBezTo>
                <a:cubicBezTo>
                  <a:pt x="9900" y="3256"/>
                  <a:pt x="9916" y="3269"/>
                  <a:pt x="9933" y="3281"/>
                </a:cubicBezTo>
                <a:cubicBezTo>
                  <a:pt x="9916" y="3256"/>
                  <a:pt x="9916" y="3256"/>
                  <a:pt x="9916" y="3256"/>
                </a:cubicBezTo>
                <a:cubicBezTo>
                  <a:pt x="9833" y="3180"/>
                  <a:pt x="9667" y="3066"/>
                  <a:pt x="9651" y="3002"/>
                </a:cubicBezTo>
                <a:cubicBezTo>
                  <a:pt x="9618" y="2952"/>
                  <a:pt x="9568" y="2901"/>
                  <a:pt x="9535" y="2800"/>
                </a:cubicBezTo>
                <a:cubicBezTo>
                  <a:pt x="9435" y="2648"/>
                  <a:pt x="9385" y="2458"/>
                  <a:pt x="9335" y="2268"/>
                </a:cubicBezTo>
                <a:cubicBezTo>
                  <a:pt x="9269" y="1900"/>
                  <a:pt x="9286" y="1508"/>
                  <a:pt x="9302" y="1166"/>
                </a:cubicBezTo>
                <a:cubicBezTo>
                  <a:pt x="9352" y="494"/>
                  <a:pt x="9435" y="0"/>
                  <a:pt x="9435" y="0"/>
                </a:cubicBezTo>
                <a:cubicBezTo>
                  <a:pt x="9435" y="0"/>
                  <a:pt x="8971" y="355"/>
                  <a:pt x="8589" y="1039"/>
                </a:cubicBezTo>
                <a:cubicBezTo>
                  <a:pt x="8406" y="1381"/>
                  <a:pt x="8241" y="1812"/>
                  <a:pt x="8224" y="2318"/>
                </a:cubicBezTo>
                <a:cubicBezTo>
                  <a:pt x="8241" y="2572"/>
                  <a:pt x="8241" y="2850"/>
                  <a:pt x="8373" y="3116"/>
                </a:cubicBezTo>
                <a:cubicBezTo>
                  <a:pt x="8423" y="3243"/>
                  <a:pt x="8523" y="3395"/>
                  <a:pt x="8622" y="3547"/>
                </a:cubicBezTo>
                <a:close/>
                <a:moveTo>
                  <a:pt x="15374" y="16963"/>
                </a:moveTo>
                <a:cubicBezTo>
                  <a:pt x="15457" y="16849"/>
                  <a:pt x="15540" y="16723"/>
                  <a:pt x="15623" y="16596"/>
                </a:cubicBezTo>
                <a:cubicBezTo>
                  <a:pt x="16104" y="16786"/>
                  <a:pt x="16652" y="16913"/>
                  <a:pt x="17232" y="16913"/>
                </a:cubicBezTo>
                <a:cubicBezTo>
                  <a:pt x="19090" y="16913"/>
                  <a:pt x="20600" y="15760"/>
                  <a:pt x="20600" y="14341"/>
                </a:cubicBezTo>
                <a:cubicBezTo>
                  <a:pt x="20600" y="12922"/>
                  <a:pt x="19090" y="11769"/>
                  <a:pt x="17232" y="11769"/>
                </a:cubicBezTo>
                <a:cubicBezTo>
                  <a:pt x="17033" y="11769"/>
                  <a:pt x="16834" y="11794"/>
                  <a:pt x="16635" y="11820"/>
                </a:cubicBezTo>
                <a:cubicBezTo>
                  <a:pt x="16602" y="11034"/>
                  <a:pt x="16436" y="10490"/>
                  <a:pt x="16154" y="10490"/>
                </a:cubicBezTo>
                <a:cubicBezTo>
                  <a:pt x="2069" y="10490"/>
                  <a:pt x="2069" y="10490"/>
                  <a:pt x="2069" y="10490"/>
                </a:cubicBezTo>
                <a:cubicBezTo>
                  <a:pt x="1240" y="10490"/>
                  <a:pt x="1455" y="15253"/>
                  <a:pt x="2865" y="16963"/>
                </a:cubicBezTo>
                <a:cubicBezTo>
                  <a:pt x="3811" y="18103"/>
                  <a:pt x="5205" y="19079"/>
                  <a:pt x="6018" y="19598"/>
                </a:cubicBezTo>
                <a:cubicBezTo>
                  <a:pt x="178" y="19598"/>
                  <a:pt x="178" y="19598"/>
                  <a:pt x="178" y="19598"/>
                </a:cubicBezTo>
                <a:cubicBezTo>
                  <a:pt x="-1000" y="19598"/>
                  <a:pt x="3960" y="21600"/>
                  <a:pt x="6880" y="21600"/>
                </a:cubicBezTo>
                <a:cubicBezTo>
                  <a:pt x="11393" y="21600"/>
                  <a:pt x="11393" y="21600"/>
                  <a:pt x="11393" y="21600"/>
                </a:cubicBezTo>
                <a:cubicBezTo>
                  <a:pt x="13997" y="21600"/>
                  <a:pt x="19555" y="19598"/>
                  <a:pt x="18642" y="19598"/>
                </a:cubicBezTo>
                <a:cubicBezTo>
                  <a:pt x="12206" y="19598"/>
                  <a:pt x="12206" y="19598"/>
                  <a:pt x="12206" y="19598"/>
                </a:cubicBezTo>
                <a:cubicBezTo>
                  <a:pt x="13035" y="19079"/>
                  <a:pt x="14429" y="18103"/>
                  <a:pt x="15374" y="16963"/>
                </a:cubicBezTo>
                <a:close/>
                <a:moveTo>
                  <a:pt x="16569" y="13378"/>
                </a:moveTo>
                <a:cubicBezTo>
                  <a:pt x="16768" y="13302"/>
                  <a:pt x="17000" y="13251"/>
                  <a:pt x="17232" y="13251"/>
                </a:cubicBezTo>
                <a:cubicBezTo>
                  <a:pt x="18029" y="13251"/>
                  <a:pt x="18659" y="13745"/>
                  <a:pt x="18659" y="14341"/>
                </a:cubicBezTo>
                <a:cubicBezTo>
                  <a:pt x="18659" y="14936"/>
                  <a:pt x="18029" y="15430"/>
                  <a:pt x="17232" y="15430"/>
                </a:cubicBezTo>
                <a:cubicBezTo>
                  <a:pt x="16851" y="15430"/>
                  <a:pt x="16486" y="15316"/>
                  <a:pt x="16237" y="15114"/>
                </a:cubicBezTo>
                <a:cubicBezTo>
                  <a:pt x="16386" y="14556"/>
                  <a:pt x="16502" y="13961"/>
                  <a:pt x="16569" y="13378"/>
                </a:cubicBezTo>
                <a:close/>
                <a:moveTo>
                  <a:pt x="6100" y="17888"/>
                </a:moveTo>
                <a:cubicBezTo>
                  <a:pt x="5769" y="17609"/>
                  <a:pt x="5387" y="17267"/>
                  <a:pt x="5055" y="16875"/>
                </a:cubicBezTo>
                <a:cubicBezTo>
                  <a:pt x="4707" y="16482"/>
                  <a:pt x="4392" y="16038"/>
                  <a:pt x="4110" y="15570"/>
                </a:cubicBezTo>
                <a:cubicBezTo>
                  <a:pt x="4010" y="15329"/>
                  <a:pt x="3861" y="15101"/>
                  <a:pt x="3778" y="14860"/>
                </a:cubicBezTo>
                <a:cubicBezTo>
                  <a:pt x="3662" y="14620"/>
                  <a:pt x="3579" y="14379"/>
                  <a:pt x="3529" y="14138"/>
                </a:cubicBezTo>
                <a:cubicBezTo>
                  <a:pt x="3463" y="13910"/>
                  <a:pt x="3413" y="13682"/>
                  <a:pt x="3396" y="13467"/>
                </a:cubicBezTo>
                <a:cubicBezTo>
                  <a:pt x="3363" y="13239"/>
                  <a:pt x="3330" y="13036"/>
                  <a:pt x="3347" y="12846"/>
                </a:cubicBezTo>
                <a:cubicBezTo>
                  <a:pt x="3363" y="12441"/>
                  <a:pt x="3413" y="12137"/>
                  <a:pt x="3496" y="11921"/>
                </a:cubicBezTo>
                <a:cubicBezTo>
                  <a:pt x="3562" y="11706"/>
                  <a:pt x="3612" y="11592"/>
                  <a:pt x="3612" y="11592"/>
                </a:cubicBezTo>
                <a:cubicBezTo>
                  <a:pt x="3612" y="11592"/>
                  <a:pt x="3662" y="11706"/>
                  <a:pt x="3728" y="11921"/>
                </a:cubicBezTo>
                <a:cubicBezTo>
                  <a:pt x="3761" y="12035"/>
                  <a:pt x="3794" y="12162"/>
                  <a:pt x="3844" y="12314"/>
                </a:cubicBezTo>
                <a:cubicBezTo>
                  <a:pt x="3894" y="12453"/>
                  <a:pt x="3960" y="12618"/>
                  <a:pt x="4010" y="12783"/>
                </a:cubicBezTo>
                <a:cubicBezTo>
                  <a:pt x="4060" y="12947"/>
                  <a:pt x="4176" y="13137"/>
                  <a:pt x="4242" y="13327"/>
                </a:cubicBezTo>
                <a:cubicBezTo>
                  <a:pt x="4309" y="13530"/>
                  <a:pt x="4425" y="13720"/>
                  <a:pt x="4508" y="13935"/>
                </a:cubicBezTo>
                <a:cubicBezTo>
                  <a:pt x="4591" y="14138"/>
                  <a:pt x="4740" y="14354"/>
                  <a:pt x="4823" y="14569"/>
                </a:cubicBezTo>
                <a:cubicBezTo>
                  <a:pt x="4923" y="14784"/>
                  <a:pt x="5072" y="15000"/>
                  <a:pt x="5188" y="15215"/>
                </a:cubicBezTo>
                <a:cubicBezTo>
                  <a:pt x="5304" y="15430"/>
                  <a:pt x="5437" y="15646"/>
                  <a:pt x="5570" y="15861"/>
                </a:cubicBezTo>
                <a:cubicBezTo>
                  <a:pt x="5702" y="16064"/>
                  <a:pt x="5802" y="16279"/>
                  <a:pt x="5951" y="16482"/>
                </a:cubicBezTo>
                <a:cubicBezTo>
                  <a:pt x="6200" y="16887"/>
                  <a:pt x="6449" y="17267"/>
                  <a:pt x="6648" y="17597"/>
                </a:cubicBezTo>
                <a:cubicBezTo>
                  <a:pt x="7079" y="18255"/>
                  <a:pt x="7361" y="18712"/>
                  <a:pt x="7361" y="18712"/>
                </a:cubicBezTo>
                <a:cubicBezTo>
                  <a:pt x="7361" y="18712"/>
                  <a:pt x="6781" y="18433"/>
                  <a:pt x="6100" y="17888"/>
                </a:cubicBezTo>
                <a:close/>
                <a:moveTo>
                  <a:pt x="12073" y="5726"/>
                </a:moveTo>
                <a:cubicBezTo>
                  <a:pt x="12189" y="5878"/>
                  <a:pt x="12272" y="5929"/>
                  <a:pt x="12355" y="6030"/>
                </a:cubicBezTo>
                <a:cubicBezTo>
                  <a:pt x="12620" y="6271"/>
                  <a:pt x="12620" y="6271"/>
                  <a:pt x="12620" y="6271"/>
                </a:cubicBezTo>
                <a:cubicBezTo>
                  <a:pt x="12670" y="6347"/>
                  <a:pt x="12736" y="6410"/>
                  <a:pt x="12770" y="6499"/>
                </a:cubicBezTo>
                <a:cubicBezTo>
                  <a:pt x="12853" y="6664"/>
                  <a:pt x="12952" y="6828"/>
                  <a:pt x="12969" y="7018"/>
                </a:cubicBezTo>
                <a:cubicBezTo>
                  <a:pt x="13052" y="7386"/>
                  <a:pt x="13052" y="7779"/>
                  <a:pt x="13035" y="8121"/>
                </a:cubicBezTo>
                <a:cubicBezTo>
                  <a:pt x="12969" y="8792"/>
                  <a:pt x="12886" y="9286"/>
                  <a:pt x="12886" y="9286"/>
                </a:cubicBezTo>
                <a:cubicBezTo>
                  <a:pt x="12886" y="9286"/>
                  <a:pt x="13367" y="8931"/>
                  <a:pt x="13732" y="8247"/>
                </a:cubicBezTo>
                <a:cubicBezTo>
                  <a:pt x="13831" y="8070"/>
                  <a:pt x="13914" y="7867"/>
                  <a:pt x="13981" y="7665"/>
                </a:cubicBezTo>
                <a:cubicBezTo>
                  <a:pt x="14047" y="7449"/>
                  <a:pt x="14097" y="7208"/>
                  <a:pt x="14080" y="6955"/>
                </a:cubicBezTo>
                <a:cubicBezTo>
                  <a:pt x="14080" y="6702"/>
                  <a:pt x="14047" y="6423"/>
                  <a:pt x="13914" y="6157"/>
                </a:cubicBezTo>
                <a:cubicBezTo>
                  <a:pt x="13865" y="6018"/>
                  <a:pt x="13748" y="5891"/>
                  <a:pt x="13665" y="5752"/>
                </a:cubicBezTo>
                <a:cubicBezTo>
                  <a:pt x="13616" y="5688"/>
                  <a:pt x="13549" y="5638"/>
                  <a:pt x="13500" y="5574"/>
                </a:cubicBezTo>
                <a:cubicBezTo>
                  <a:pt x="13400" y="5486"/>
                  <a:pt x="13400" y="5486"/>
                  <a:pt x="13400" y="5486"/>
                </a:cubicBezTo>
                <a:cubicBezTo>
                  <a:pt x="13383" y="5460"/>
                  <a:pt x="13383" y="5460"/>
                  <a:pt x="13383" y="5460"/>
                </a:cubicBezTo>
                <a:cubicBezTo>
                  <a:pt x="13383" y="5460"/>
                  <a:pt x="13383" y="5460"/>
                  <a:pt x="13383" y="5460"/>
                </a:cubicBezTo>
                <a:cubicBezTo>
                  <a:pt x="13367" y="5435"/>
                  <a:pt x="13367" y="5435"/>
                  <a:pt x="13367" y="5435"/>
                </a:cubicBezTo>
                <a:cubicBezTo>
                  <a:pt x="13267" y="5359"/>
                  <a:pt x="13118" y="5232"/>
                  <a:pt x="13101" y="5181"/>
                </a:cubicBezTo>
                <a:cubicBezTo>
                  <a:pt x="13068" y="5118"/>
                  <a:pt x="13018" y="5067"/>
                  <a:pt x="12969" y="4979"/>
                </a:cubicBezTo>
                <a:cubicBezTo>
                  <a:pt x="12886" y="4827"/>
                  <a:pt x="12819" y="4637"/>
                  <a:pt x="12786" y="4447"/>
                </a:cubicBezTo>
                <a:cubicBezTo>
                  <a:pt x="12720" y="4079"/>
                  <a:pt x="12720" y="3687"/>
                  <a:pt x="12736" y="3345"/>
                </a:cubicBezTo>
                <a:cubicBezTo>
                  <a:pt x="12803" y="2673"/>
                  <a:pt x="12886" y="2179"/>
                  <a:pt x="12886" y="2179"/>
                </a:cubicBezTo>
                <a:cubicBezTo>
                  <a:pt x="12886" y="2179"/>
                  <a:pt x="12405" y="2534"/>
                  <a:pt x="12040" y="3218"/>
                </a:cubicBezTo>
                <a:cubicBezTo>
                  <a:pt x="11841" y="3560"/>
                  <a:pt x="11675" y="3991"/>
                  <a:pt x="11675" y="4497"/>
                </a:cubicBezTo>
                <a:cubicBezTo>
                  <a:pt x="11675" y="4751"/>
                  <a:pt x="11691" y="5017"/>
                  <a:pt x="11824" y="5295"/>
                </a:cubicBezTo>
                <a:cubicBezTo>
                  <a:pt x="11874" y="5422"/>
                  <a:pt x="11973" y="5574"/>
                  <a:pt x="12073" y="5726"/>
                </a:cubicBezTo>
                <a:close/>
                <a:moveTo>
                  <a:pt x="13367" y="5460"/>
                </a:moveTo>
                <a:cubicBezTo>
                  <a:pt x="13367" y="5448"/>
                  <a:pt x="13367" y="5448"/>
                  <a:pt x="13367" y="5448"/>
                </a:cubicBezTo>
                <a:cubicBezTo>
                  <a:pt x="13350" y="5435"/>
                  <a:pt x="13350" y="5435"/>
                  <a:pt x="13350" y="5435"/>
                </a:cubicBezTo>
                <a:cubicBezTo>
                  <a:pt x="13350" y="5435"/>
                  <a:pt x="13367" y="5448"/>
                  <a:pt x="13367" y="5460"/>
                </a:cubicBezTo>
                <a:close/>
              </a:path>
            </a:pathLst>
          </a:custGeom>
          <a:solidFill>
            <a:srgbClr val="53585F"/>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spTree>
    <p:extLst>
      <p:ext uri="{BB962C8B-B14F-4D97-AF65-F5344CB8AC3E}">
        <p14:creationId xmlns:p14="http://schemas.microsoft.com/office/powerpoint/2010/main" val="3488580295"/>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p:tmAbs val="0"/>
                                  </p:iterate>
                                  <p:childTnLst>
                                    <p:set>
                                      <p:cBhvr>
                                        <p:cTn id="6" fill="hold"/>
                                        <p:tgtEl>
                                          <p:spTgt spid="6285"/>
                                        </p:tgtEl>
                                        <p:attrNameLst>
                                          <p:attrName>style.visibility</p:attrName>
                                        </p:attrNameLst>
                                      </p:cBhvr>
                                      <p:to>
                                        <p:strVal val="visible"/>
                                      </p:to>
                                    </p:set>
                                    <p:anim calcmode="lin" valueType="num">
                                      <p:cBhvr>
                                        <p:cTn id="7" dur="499" fill="hold"/>
                                        <p:tgtEl>
                                          <p:spTgt spid="6285"/>
                                        </p:tgtEl>
                                        <p:attrNameLst>
                                          <p:attrName>ppt_w</p:attrName>
                                        </p:attrNameLst>
                                      </p:cBhvr>
                                      <p:tavLst>
                                        <p:tav tm="0">
                                          <p:val>
                                            <p:fltVal val="0"/>
                                          </p:val>
                                        </p:tav>
                                        <p:tav tm="100000">
                                          <p:val>
                                            <p:strVal val="#ppt_w"/>
                                          </p:val>
                                        </p:tav>
                                      </p:tavLst>
                                    </p:anim>
                                    <p:anim calcmode="lin" valueType="num">
                                      <p:cBhvr>
                                        <p:cTn id="8" dur="499" fill="hold"/>
                                        <p:tgtEl>
                                          <p:spTgt spid="6285"/>
                                        </p:tgtEl>
                                        <p:attrNameLst>
                                          <p:attrName>ppt_h</p:attrName>
                                        </p:attrNameLst>
                                      </p:cBhvr>
                                      <p:tavLst>
                                        <p:tav tm="0">
                                          <p:val>
                                            <p:fltVal val="0"/>
                                          </p:val>
                                        </p:tav>
                                        <p:tav tm="100000">
                                          <p:val>
                                            <p:strVal val="#ppt_h"/>
                                          </p:val>
                                        </p:tav>
                                      </p:tavLst>
                                    </p:anim>
                                  </p:childTnLst>
                                </p:cTn>
                              </p:par>
                            </p:childTnLst>
                          </p:cTn>
                        </p:par>
                        <p:par>
                          <p:cTn id="9" fill="hold">
                            <p:stCondLst>
                              <p:cond delay="499"/>
                            </p:stCondLst>
                            <p:childTnLst>
                              <p:par>
                                <p:cTn id="10" presetID="2" presetClass="entr" presetSubtype="1" fill="hold" grpId="0" nodeType="afterEffect">
                                  <p:stCondLst>
                                    <p:cond delay="0"/>
                                  </p:stCondLst>
                                  <p:iterate>
                                    <p:tmAbs val="0"/>
                                  </p:iterate>
                                  <p:childTnLst>
                                    <p:set>
                                      <p:cBhvr>
                                        <p:cTn id="11" fill="hold"/>
                                        <p:tgtEl>
                                          <p:spTgt spid="6288"/>
                                        </p:tgtEl>
                                        <p:attrNameLst>
                                          <p:attrName>style.visibility</p:attrName>
                                        </p:attrNameLst>
                                      </p:cBhvr>
                                      <p:to>
                                        <p:strVal val="visible"/>
                                      </p:to>
                                    </p:set>
                                    <p:anim calcmode="lin" valueType="num">
                                      <p:cBhvr>
                                        <p:cTn id="12" dur="499" fill="hold"/>
                                        <p:tgtEl>
                                          <p:spTgt spid="6288"/>
                                        </p:tgtEl>
                                        <p:attrNameLst>
                                          <p:attrName>ppt_x</p:attrName>
                                        </p:attrNameLst>
                                      </p:cBhvr>
                                      <p:tavLst>
                                        <p:tav tm="0">
                                          <p:val>
                                            <p:strVal val="#ppt_x"/>
                                          </p:val>
                                        </p:tav>
                                        <p:tav tm="100000">
                                          <p:val>
                                            <p:strVal val="#ppt_x"/>
                                          </p:val>
                                        </p:tav>
                                      </p:tavLst>
                                    </p:anim>
                                    <p:anim calcmode="lin" valueType="num">
                                      <p:cBhvr>
                                        <p:cTn id="13" dur="499" fill="hold"/>
                                        <p:tgtEl>
                                          <p:spTgt spid="6288"/>
                                        </p:tgtEl>
                                        <p:attrNameLst>
                                          <p:attrName>ppt_y</p:attrName>
                                        </p:attrNameLst>
                                      </p:cBhvr>
                                      <p:tavLst>
                                        <p:tav tm="0">
                                          <p:val>
                                            <p:strVal val="0-#ppt_h/2"/>
                                          </p:val>
                                        </p:tav>
                                        <p:tav tm="100000">
                                          <p:val>
                                            <p:strVal val="#ppt_y"/>
                                          </p:val>
                                        </p:tav>
                                      </p:tavLst>
                                    </p:anim>
                                  </p:childTnLst>
                                </p:cTn>
                              </p:par>
                            </p:childTnLst>
                          </p:cTn>
                        </p:par>
                        <p:par>
                          <p:cTn id="14" fill="hold">
                            <p:stCondLst>
                              <p:cond delay="998"/>
                            </p:stCondLst>
                            <p:childTnLst>
                              <p:par>
                                <p:cTn id="15" presetID="2" presetClass="entr" presetSubtype="8" fill="hold" grpId="0" nodeType="afterEffect">
                                  <p:stCondLst>
                                    <p:cond delay="0"/>
                                  </p:stCondLst>
                                  <p:iterate>
                                    <p:tmAbs val="0"/>
                                  </p:iterate>
                                  <p:childTnLst>
                                    <p:set>
                                      <p:cBhvr>
                                        <p:cTn id="16" fill="hold"/>
                                        <p:tgtEl>
                                          <p:spTgt spid="6287"/>
                                        </p:tgtEl>
                                        <p:attrNameLst>
                                          <p:attrName>style.visibility</p:attrName>
                                        </p:attrNameLst>
                                      </p:cBhvr>
                                      <p:to>
                                        <p:strVal val="visible"/>
                                      </p:to>
                                    </p:set>
                                    <p:anim calcmode="lin" valueType="num">
                                      <p:cBhvr>
                                        <p:cTn id="17" dur="499" fill="hold"/>
                                        <p:tgtEl>
                                          <p:spTgt spid="6287"/>
                                        </p:tgtEl>
                                        <p:attrNameLst>
                                          <p:attrName>ppt_x</p:attrName>
                                        </p:attrNameLst>
                                      </p:cBhvr>
                                      <p:tavLst>
                                        <p:tav tm="0">
                                          <p:val>
                                            <p:strVal val="0-#ppt_w/2"/>
                                          </p:val>
                                        </p:tav>
                                        <p:tav tm="100000">
                                          <p:val>
                                            <p:strVal val="#ppt_x"/>
                                          </p:val>
                                        </p:tav>
                                      </p:tavLst>
                                    </p:anim>
                                    <p:anim calcmode="lin" valueType="num">
                                      <p:cBhvr>
                                        <p:cTn id="18" dur="499" fill="hold"/>
                                        <p:tgtEl>
                                          <p:spTgt spid="6287"/>
                                        </p:tgtEl>
                                        <p:attrNameLst>
                                          <p:attrName>ppt_y</p:attrName>
                                        </p:attrNameLst>
                                      </p:cBhvr>
                                      <p:tavLst>
                                        <p:tav tm="0">
                                          <p:val>
                                            <p:strVal val="#ppt_y"/>
                                          </p:val>
                                        </p:tav>
                                        <p:tav tm="100000">
                                          <p:val>
                                            <p:strVal val="#ppt_y"/>
                                          </p:val>
                                        </p:tav>
                                      </p:tavLst>
                                    </p:anim>
                                  </p:childTnLst>
                                </p:cTn>
                              </p:par>
                            </p:childTnLst>
                          </p:cTn>
                        </p:par>
                        <p:par>
                          <p:cTn id="19" fill="hold">
                            <p:stCondLst>
                              <p:cond delay="1497"/>
                            </p:stCondLst>
                            <p:childTnLst>
                              <p:par>
                                <p:cTn id="20" presetID="9" presetClass="entr" presetSubtype="0" fill="hold" grpId="0" nodeType="afterEffect">
                                  <p:stCondLst>
                                    <p:cond delay="0"/>
                                  </p:stCondLst>
                                  <p:iterate>
                                    <p:tmAbs val="0"/>
                                  </p:iterate>
                                  <p:childTnLst>
                                    <p:set>
                                      <p:cBhvr>
                                        <p:cTn id="21" fill="hold"/>
                                        <p:tgtEl>
                                          <p:spTgt spid="6286"/>
                                        </p:tgtEl>
                                        <p:attrNameLst>
                                          <p:attrName>style.visibility</p:attrName>
                                        </p:attrNameLst>
                                      </p:cBhvr>
                                      <p:to>
                                        <p:strVal val="visible"/>
                                      </p:to>
                                    </p:set>
                                    <p:animEffect transition="in" filter="dissolve">
                                      <p:cBhvr>
                                        <p:cTn id="22" dur="499"/>
                                        <p:tgtEl>
                                          <p:spTgt spid="6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85" grpId="0" animBg="1" advAuto="0"/>
      <p:bldP spid="6286" grpId="0" animBg="1" advAuto="0"/>
      <p:bldP spid="6287" grpId="0" animBg="1" advAuto="0"/>
      <p:bldP spid="6288"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40" name="Group 4040"/>
          <p:cNvGrpSpPr/>
          <p:nvPr/>
        </p:nvGrpSpPr>
        <p:grpSpPr>
          <a:xfrm>
            <a:off x="5036354" y="3511786"/>
            <a:ext cx="1377023" cy="652149"/>
            <a:chOff x="0" y="0"/>
            <a:chExt cx="3672059" cy="1739063"/>
          </a:xfrm>
        </p:grpSpPr>
        <p:sp>
          <p:nvSpPr>
            <p:cNvPr id="4038" name="Shape 4038"/>
            <p:cNvSpPr/>
            <p:nvPr/>
          </p:nvSpPr>
          <p:spPr>
            <a:xfrm>
              <a:off x="0" y="225388"/>
              <a:ext cx="3672060" cy="1288289"/>
            </a:xfrm>
            <a:prstGeom prst="line">
              <a:avLst/>
            </a:prstGeom>
            <a:noFill/>
            <a:ln w="19050" cap="flat" cmpd="sng">
              <a:solidFill>
                <a:srgbClr val="C3C7CC"/>
              </a:solidFill>
              <a:prstDash val="sysDot"/>
              <a:miter lim="400000"/>
            </a:ln>
            <a:effectLst/>
          </p:spPr>
          <p:txBody>
            <a:bodyPr wrap="square" lIns="121919" tIns="121919" rIns="121919" bIns="121919" numCol="1" anchor="t">
              <a:noAutofit/>
            </a:bodyPr>
            <a:lstStyle/>
            <a:p>
              <a:pPr algn="l" defTabSz="171450">
                <a:defRPr sz="3200">
                  <a:latin typeface="Helvetica"/>
                  <a:ea typeface="Helvetica"/>
                  <a:cs typeface="Helvetica"/>
                  <a:sym typeface="Helvetica"/>
                </a:defRPr>
              </a:pPr>
              <a:endParaRPr/>
            </a:p>
          </p:txBody>
        </p:sp>
        <p:sp>
          <p:nvSpPr>
            <p:cNvPr id="4039" name="Shape 4039"/>
            <p:cNvSpPr/>
            <p:nvPr/>
          </p:nvSpPr>
          <p:spPr>
            <a:xfrm>
              <a:off x="966497" y="-1"/>
              <a:ext cx="1739065" cy="17390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ap="flat" cmpd="sng">
              <a:solidFill>
                <a:srgbClr val="C3C7CC"/>
              </a:solidFill>
              <a:prstDash val="sysDot"/>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4047" name="Group 4047"/>
          <p:cNvGrpSpPr/>
          <p:nvPr/>
        </p:nvGrpSpPr>
        <p:grpSpPr>
          <a:xfrm>
            <a:off x="6087602" y="1974639"/>
            <a:ext cx="1018323" cy="1018323"/>
            <a:chOff x="0" y="0"/>
            <a:chExt cx="2715526" cy="2715526"/>
          </a:xfrm>
        </p:grpSpPr>
        <p:sp>
          <p:nvSpPr>
            <p:cNvPr id="4045" name="Shape 4045"/>
            <p:cNvSpPr/>
            <p:nvPr/>
          </p:nvSpPr>
          <p:spPr>
            <a:xfrm>
              <a:off x="-1" y="-1"/>
              <a:ext cx="2715528" cy="2715528"/>
            </a:xfrm>
            <a:prstGeom prst="line">
              <a:avLst/>
            </a:prstGeom>
            <a:noFill/>
            <a:ln w="19050" cap="flat" cmpd="sng">
              <a:solidFill>
                <a:srgbClr val="C3C7CC"/>
              </a:solidFill>
              <a:prstDash val="sysDot"/>
              <a:miter lim="400000"/>
            </a:ln>
            <a:effectLst/>
          </p:spPr>
          <p:txBody>
            <a:bodyPr wrap="square" lIns="121919" tIns="121919" rIns="121919" bIns="121919" numCol="1" anchor="t">
              <a:noAutofit/>
            </a:bodyPr>
            <a:lstStyle/>
            <a:p>
              <a:pPr algn="l" defTabSz="171450">
                <a:defRPr sz="3200">
                  <a:latin typeface="Helvetica"/>
                  <a:ea typeface="Helvetica"/>
                  <a:cs typeface="Helvetica"/>
                  <a:sym typeface="Helvetica"/>
                </a:defRPr>
              </a:pPr>
              <a:endParaRPr/>
            </a:p>
          </p:txBody>
        </p:sp>
        <p:sp>
          <p:nvSpPr>
            <p:cNvPr id="4046" name="Shape 4046"/>
            <p:cNvSpPr/>
            <p:nvPr/>
          </p:nvSpPr>
          <p:spPr>
            <a:xfrm>
              <a:off x="483370" y="477040"/>
              <a:ext cx="1739065" cy="17390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ap="flat" cmpd="sng">
              <a:solidFill>
                <a:srgbClr val="C3C7CC"/>
              </a:solidFill>
              <a:prstDash val="sysDot"/>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4056" name="Group 4056"/>
          <p:cNvGrpSpPr/>
          <p:nvPr/>
        </p:nvGrpSpPr>
        <p:grpSpPr>
          <a:xfrm>
            <a:off x="7552578" y="1085872"/>
            <a:ext cx="652150" cy="1269952"/>
            <a:chOff x="1" y="-1"/>
            <a:chExt cx="1739066" cy="3386537"/>
          </a:xfrm>
        </p:grpSpPr>
        <p:sp>
          <p:nvSpPr>
            <p:cNvPr id="4054" name="Shape 4054"/>
            <p:cNvSpPr/>
            <p:nvPr/>
          </p:nvSpPr>
          <p:spPr>
            <a:xfrm>
              <a:off x="361243" y="-1"/>
              <a:ext cx="1207536" cy="3386537"/>
            </a:xfrm>
            <a:prstGeom prst="line">
              <a:avLst/>
            </a:prstGeom>
            <a:noFill/>
            <a:ln w="19050" cap="flat" cmpd="sng">
              <a:solidFill>
                <a:srgbClr val="C3C7CC"/>
              </a:solidFill>
              <a:prstDash val="sysDot"/>
              <a:miter lim="400000"/>
            </a:ln>
            <a:effectLst/>
          </p:spPr>
          <p:txBody>
            <a:bodyPr wrap="square" lIns="121919" tIns="121919" rIns="121919" bIns="121919" numCol="1" anchor="t">
              <a:noAutofit/>
            </a:bodyPr>
            <a:lstStyle/>
            <a:p>
              <a:pPr algn="l" defTabSz="171450">
                <a:defRPr sz="3200">
                  <a:latin typeface="Helvetica"/>
                  <a:ea typeface="Helvetica"/>
                  <a:cs typeface="Helvetica"/>
                  <a:sym typeface="Helvetica"/>
                </a:defRPr>
              </a:pPr>
              <a:endParaRPr/>
            </a:p>
          </p:txBody>
        </p:sp>
        <p:sp>
          <p:nvSpPr>
            <p:cNvPr id="4055" name="Shape 4055"/>
            <p:cNvSpPr/>
            <p:nvPr/>
          </p:nvSpPr>
          <p:spPr>
            <a:xfrm>
              <a:off x="1" y="714276"/>
              <a:ext cx="1739066" cy="17390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ap="flat" cmpd="sng">
              <a:solidFill>
                <a:srgbClr val="C3C7CC"/>
              </a:solidFill>
              <a:prstDash val="sysDot"/>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sp>
        <p:nvSpPr>
          <p:cNvPr id="4036" name="Shape 4036"/>
          <p:cNvSpPr/>
          <p:nvPr/>
        </p:nvSpPr>
        <p:spPr>
          <a:xfrm>
            <a:off x="3999060" y="2895957"/>
            <a:ext cx="1069914" cy="1069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mpd="sng">
            <a:solidFill>
              <a:srgbClr val="C3C7CC"/>
            </a:solidFill>
            <a:prstDash val="sysDot"/>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4048" name="Shape 4048"/>
          <p:cNvSpPr/>
          <p:nvPr/>
        </p:nvSpPr>
        <p:spPr>
          <a:xfrm>
            <a:off x="5197452" y="1096986"/>
            <a:ext cx="1069914" cy="1069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mpd="sng">
            <a:solidFill>
              <a:srgbClr val="C3C7CC"/>
            </a:solidFill>
            <a:prstDash val="sysDot"/>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4057" name="Shape 4057"/>
          <p:cNvSpPr/>
          <p:nvPr/>
        </p:nvSpPr>
        <p:spPr>
          <a:xfrm>
            <a:off x="6926161" y="60048"/>
            <a:ext cx="1069914" cy="1069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mpd="sng">
            <a:solidFill>
              <a:srgbClr val="C3C7CC"/>
            </a:solidFill>
            <a:prstDash val="sysDot"/>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4034" name="Shape 4034"/>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18</a:t>
            </a:fld>
            <a:endParaRPr dirty="0">
              <a:solidFill>
                <a:srgbClr val="FFFFFF"/>
              </a:solidFill>
            </a:endParaRPr>
          </a:p>
        </p:txBody>
      </p:sp>
      <p:pic>
        <p:nvPicPr>
          <p:cNvPr id="5" name="图片占位符 4"/>
          <p:cNvPicPr>
            <a:picLocks noGrp="1" noChangeAspect="1"/>
          </p:cNvPicPr>
          <p:nvPr>
            <p:ph type="pic" sz="quarter" idx="28"/>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287" r="3287"/>
          <a:stretch>
            <a:fillRect/>
          </a:stretch>
        </p:blipFill>
        <p:spPr/>
      </p:pic>
      <p:pic>
        <p:nvPicPr>
          <p:cNvPr id="6" name="图片占位符 5"/>
          <p:cNvPicPr>
            <a:picLocks noGrp="1" noChangeAspect="1"/>
          </p:cNvPicPr>
          <p:nvPr>
            <p:ph type="pic" sz="quarter" idx="29"/>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6410" r="16410"/>
          <a:stretch>
            <a:fillRect/>
          </a:stretch>
        </p:blipFill>
        <p:spPr/>
      </p:pic>
      <p:pic>
        <p:nvPicPr>
          <p:cNvPr id="7" name="图片占位符 6"/>
          <p:cNvPicPr>
            <a:picLocks noGrp="1" noChangeAspect="1"/>
          </p:cNvPicPr>
          <p:nvPr>
            <p:ph type="pic" sz="quarter" idx="30"/>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376" b="376"/>
          <a:stretch>
            <a:fillRect/>
          </a:stretch>
        </p:blipFill>
        <p:spPr/>
      </p:pic>
      <p:grpSp>
        <p:nvGrpSpPr>
          <p:cNvPr id="4043" name="Group 4043"/>
          <p:cNvGrpSpPr/>
          <p:nvPr/>
        </p:nvGrpSpPr>
        <p:grpSpPr>
          <a:xfrm>
            <a:off x="5510917" y="3623911"/>
            <a:ext cx="427898" cy="427898"/>
            <a:chOff x="0" y="0"/>
            <a:chExt cx="1141060" cy="1141060"/>
          </a:xfrm>
        </p:grpSpPr>
        <p:sp>
          <p:nvSpPr>
            <p:cNvPr id="4041" name="Shape 4041"/>
            <p:cNvSpPr/>
            <p:nvPr/>
          </p:nvSpPr>
          <p:spPr>
            <a:xfrm>
              <a:off x="-1" y="-1"/>
              <a:ext cx="1141062" cy="11410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4042" name="Shape 4042"/>
            <p:cNvSpPr/>
            <p:nvPr/>
          </p:nvSpPr>
          <p:spPr>
            <a:xfrm>
              <a:off x="284360" y="259569"/>
              <a:ext cx="673941" cy="596118"/>
            </a:xfrm>
            <a:custGeom>
              <a:avLst/>
              <a:gdLst/>
              <a:ahLst/>
              <a:cxnLst>
                <a:cxn ang="0">
                  <a:pos x="wd2" y="hd2"/>
                </a:cxn>
                <a:cxn ang="5400000">
                  <a:pos x="wd2" y="hd2"/>
                </a:cxn>
                <a:cxn ang="10800000">
                  <a:pos x="wd2" y="hd2"/>
                </a:cxn>
                <a:cxn ang="16200000">
                  <a:pos x="wd2" y="hd2"/>
                </a:cxn>
              </a:cxnLst>
              <a:rect l="0" t="0" r="r" b="b"/>
              <a:pathLst>
                <a:path w="21579" h="21598" extrusionOk="0">
                  <a:moveTo>
                    <a:pt x="6893" y="0"/>
                  </a:moveTo>
                  <a:cubicBezTo>
                    <a:pt x="3109" y="0"/>
                    <a:pt x="143" y="1754"/>
                    <a:pt x="16" y="4010"/>
                  </a:cubicBezTo>
                  <a:cubicBezTo>
                    <a:pt x="16" y="4020"/>
                    <a:pt x="0" y="4018"/>
                    <a:pt x="0" y="4029"/>
                  </a:cubicBezTo>
                  <a:lnTo>
                    <a:pt x="0" y="14496"/>
                  </a:lnTo>
                  <a:cubicBezTo>
                    <a:pt x="0" y="16825"/>
                    <a:pt x="3026" y="18653"/>
                    <a:pt x="6893" y="18653"/>
                  </a:cubicBezTo>
                  <a:cubicBezTo>
                    <a:pt x="10508" y="18653"/>
                    <a:pt x="13361" y="17048"/>
                    <a:pt x="13721" y="14937"/>
                  </a:cubicBezTo>
                  <a:cubicBezTo>
                    <a:pt x="13923" y="14984"/>
                    <a:pt x="14418" y="15745"/>
                    <a:pt x="14745" y="16501"/>
                  </a:cubicBezTo>
                  <a:cubicBezTo>
                    <a:pt x="16908" y="21317"/>
                    <a:pt x="20946" y="21590"/>
                    <a:pt x="21118" y="21597"/>
                  </a:cubicBezTo>
                  <a:cubicBezTo>
                    <a:pt x="21126" y="21600"/>
                    <a:pt x="21128" y="21597"/>
                    <a:pt x="21134" y="21597"/>
                  </a:cubicBezTo>
                  <a:cubicBezTo>
                    <a:pt x="21271" y="21597"/>
                    <a:pt x="21407" y="21536"/>
                    <a:pt x="21492" y="21413"/>
                  </a:cubicBezTo>
                  <a:cubicBezTo>
                    <a:pt x="21581" y="21283"/>
                    <a:pt x="21600" y="21108"/>
                    <a:pt x="21557" y="20953"/>
                  </a:cubicBezTo>
                  <a:cubicBezTo>
                    <a:pt x="20602" y="17420"/>
                    <a:pt x="21025" y="14507"/>
                    <a:pt x="21297" y="12583"/>
                  </a:cubicBezTo>
                  <a:cubicBezTo>
                    <a:pt x="21479" y="11306"/>
                    <a:pt x="21599" y="10464"/>
                    <a:pt x="21248" y="9934"/>
                  </a:cubicBezTo>
                  <a:cubicBezTo>
                    <a:pt x="20966" y="9509"/>
                    <a:pt x="20517" y="9608"/>
                    <a:pt x="20159" y="9676"/>
                  </a:cubicBezTo>
                  <a:cubicBezTo>
                    <a:pt x="19528" y="9797"/>
                    <a:pt x="18734" y="9946"/>
                    <a:pt x="17932" y="8149"/>
                  </a:cubicBezTo>
                  <a:cubicBezTo>
                    <a:pt x="16437" y="4813"/>
                    <a:pt x="13547" y="2720"/>
                    <a:pt x="13266" y="2520"/>
                  </a:cubicBezTo>
                  <a:cubicBezTo>
                    <a:pt x="12233" y="1025"/>
                    <a:pt x="9794" y="0"/>
                    <a:pt x="6893" y="0"/>
                  </a:cubicBezTo>
                  <a:close/>
                  <a:moveTo>
                    <a:pt x="6893" y="1012"/>
                  </a:moveTo>
                  <a:cubicBezTo>
                    <a:pt x="10149" y="1012"/>
                    <a:pt x="12908" y="2452"/>
                    <a:pt x="12908" y="4157"/>
                  </a:cubicBezTo>
                  <a:cubicBezTo>
                    <a:pt x="12908" y="5866"/>
                    <a:pt x="10149" y="7303"/>
                    <a:pt x="6893" y="7303"/>
                  </a:cubicBezTo>
                  <a:cubicBezTo>
                    <a:pt x="3635" y="7303"/>
                    <a:pt x="894" y="5866"/>
                    <a:pt x="894" y="4157"/>
                  </a:cubicBezTo>
                  <a:cubicBezTo>
                    <a:pt x="894" y="2452"/>
                    <a:pt x="3635" y="1012"/>
                    <a:pt x="6893" y="1012"/>
                  </a:cubicBezTo>
                  <a:close/>
                  <a:moveTo>
                    <a:pt x="7072" y="2355"/>
                  </a:moveTo>
                  <a:cubicBezTo>
                    <a:pt x="5924" y="2355"/>
                    <a:pt x="4682" y="2732"/>
                    <a:pt x="4682" y="3569"/>
                  </a:cubicBezTo>
                  <a:cubicBezTo>
                    <a:pt x="4682" y="4403"/>
                    <a:pt x="5924" y="4783"/>
                    <a:pt x="7072" y="4783"/>
                  </a:cubicBezTo>
                  <a:cubicBezTo>
                    <a:pt x="8219" y="4783"/>
                    <a:pt x="9448" y="4403"/>
                    <a:pt x="9445" y="3569"/>
                  </a:cubicBezTo>
                  <a:cubicBezTo>
                    <a:pt x="9445" y="2732"/>
                    <a:pt x="8219" y="2355"/>
                    <a:pt x="7072" y="2355"/>
                  </a:cubicBezTo>
                  <a:close/>
                  <a:moveTo>
                    <a:pt x="7072" y="3109"/>
                  </a:moveTo>
                  <a:cubicBezTo>
                    <a:pt x="8152" y="3109"/>
                    <a:pt x="8727" y="3452"/>
                    <a:pt x="8779" y="3550"/>
                  </a:cubicBezTo>
                  <a:cubicBezTo>
                    <a:pt x="8724" y="3688"/>
                    <a:pt x="8150" y="4029"/>
                    <a:pt x="7072" y="4029"/>
                  </a:cubicBezTo>
                  <a:cubicBezTo>
                    <a:pt x="5994" y="4029"/>
                    <a:pt x="5401" y="3685"/>
                    <a:pt x="5349" y="3587"/>
                  </a:cubicBezTo>
                  <a:cubicBezTo>
                    <a:pt x="5401" y="3449"/>
                    <a:pt x="5994" y="3109"/>
                    <a:pt x="7072" y="3109"/>
                  </a:cubicBezTo>
                  <a:close/>
                  <a:moveTo>
                    <a:pt x="13786" y="4231"/>
                  </a:moveTo>
                  <a:cubicBezTo>
                    <a:pt x="14536" y="4875"/>
                    <a:pt x="15338" y="5723"/>
                    <a:pt x="16273" y="7156"/>
                  </a:cubicBezTo>
                  <a:cubicBezTo>
                    <a:pt x="16212" y="7200"/>
                    <a:pt x="16127" y="7232"/>
                    <a:pt x="16127" y="7321"/>
                  </a:cubicBezTo>
                  <a:lnTo>
                    <a:pt x="16127" y="7561"/>
                  </a:lnTo>
                  <a:cubicBezTo>
                    <a:pt x="16127" y="7697"/>
                    <a:pt x="16233" y="7818"/>
                    <a:pt x="16355" y="7818"/>
                  </a:cubicBezTo>
                  <a:cubicBezTo>
                    <a:pt x="16469" y="7818"/>
                    <a:pt x="16536" y="7702"/>
                    <a:pt x="16550" y="7579"/>
                  </a:cubicBezTo>
                  <a:cubicBezTo>
                    <a:pt x="16751" y="7919"/>
                    <a:pt x="16985" y="8220"/>
                    <a:pt x="17151" y="8591"/>
                  </a:cubicBezTo>
                  <a:cubicBezTo>
                    <a:pt x="18251" y="11050"/>
                    <a:pt x="19585" y="10807"/>
                    <a:pt x="20305" y="10670"/>
                  </a:cubicBezTo>
                  <a:cubicBezTo>
                    <a:pt x="20388" y="10652"/>
                    <a:pt x="20495" y="10622"/>
                    <a:pt x="20565" y="10614"/>
                  </a:cubicBezTo>
                  <a:cubicBezTo>
                    <a:pt x="20637" y="10909"/>
                    <a:pt x="20515" y="11754"/>
                    <a:pt x="20419" y="12435"/>
                  </a:cubicBezTo>
                  <a:cubicBezTo>
                    <a:pt x="20152" y="14315"/>
                    <a:pt x="19763" y="17083"/>
                    <a:pt x="20533" y="20493"/>
                  </a:cubicBezTo>
                  <a:cubicBezTo>
                    <a:pt x="19396" y="20226"/>
                    <a:pt x="16998" y="19282"/>
                    <a:pt x="15542" y="16041"/>
                  </a:cubicBezTo>
                  <a:cubicBezTo>
                    <a:pt x="15277" y="15427"/>
                    <a:pt x="14576" y="14006"/>
                    <a:pt x="13786" y="13944"/>
                  </a:cubicBezTo>
                  <a:lnTo>
                    <a:pt x="13786" y="4231"/>
                  </a:lnTo>
                  <a:close/>
                  <a:moveTo>
                    <a:pt x="894" y="6107"/>
                  </a:moveTo>
                  <a:cubicBezTo>
                    <a:pt x="1250" y="6508"/>
                    <a:pt x="1665" y="6869"/>
                    <a:pt x="2211" y="7174"/>
                  </a:cubicBezTo>
                  <a:cubicBezTo>
                    <a:pt x="2160" y="7220"/>
                    <a:pt x="2081" y="7243"/>
                    <a:pt x="2081" y="7321"/>
                  </a:cubicBezTo>
                  <a:lnTo>
                    <a:pt x="2081" y="7561"/>
                  </a:lnTo>
                  <a:cubicBezTo>
                    <a:pt x="2081" y="7701"/>
                    <a:pt x="2185" y="7818"/>
                    <a:pt x="2308" y="7818"/>
                  </a:cubicBezTo>
                  <a:cubicBezTo>
                    <a:pt x="2430" y="7818"/>
                    <a:pt x="2520" y="7701"/>
                    <a:pt x="2520" y="7561"/>
                  </a:cubicBezTo>
                  <a:lnTo>
                    <a:pt x="2520" y="7321"/>
                  </a:lnTo>
                  <a:cubicBezTo>
                    <a:pt x="3711" y="7917"/>
                    <a:pt x="5190" y="8315"/>
                    <a:pt x="6893" y="8315"/>
                  </a:cubicBezTo>
                  <a:cubicBezTo>
                    <a:pt x="9555" y="8315"/>
                    <a:pt x="11755" y="7407"/>
                    <a:pt x="12908" y="6107"/>
                  </a:cubicBezTo>
                  <a:lnTo>
                    <a:pt x="12908" y="14496"/>
                  </a:lnTo>
                  <a:cubicBezTo>
                    <a:pt x="12908" y="16201"/>
                    <a:pt x="10149" y="17641"/>
                    <a:pt x="6893" y="17641"/>
                  </a:cubicBezTo>
                  <a:cubicBezTo>
                    <a:pt x="3635" y="17641"/>
                    <a:pt x="894" y="16201"/>
                    <a:pt x="894" y="14496"/>
                  </a:cubicBezTo>
                  <a:lnTo>
                    <a:pt x="894" y="6107"/>
                  </a:lnTo>
                  <a:close/>
                  <a:moveTo>
                    <a:pt x="2308" y="8241"/>
                  </a:moveTo>
                  <a:cubicBezTo>
                    <a:pt x="2185" y="8241"/>
                    <a:pt x="2081" y="8359"/>
                    <a:pt x="2081" y="8499"/>
                  </a:cubicBezTo>
                  <a:lnTo>
                    <a:pt x="2081" y="8959"/>
                  </a:lnTo>
                  <a:cubicBezTo>
                    <a:pt x="2081" y="9097"/>
                    <a:pt x="2185" y="9198"/>
                    <a:pt x="2308" y="9198"/>
                  </a:cubicBezTo>
                  <a:cubicBezTo>
                    <a:pt x="2430" y="9198"/>
                    <a:pt x="2520" y="9097"/>
                    <a:pt x="2520" y="8959"/>
                  </a:cubicBezTo>
                  <a:lnTo>
                    <a:pt x="2520" y="8499"/>
                  </a:lnTo>
                  <a:cubicBezTo>
                    <a:pt x="2520" y="8359"/>
                    <a:pt x="2430" y="8241"/>
                    <a:pt x="2308" y="8241"/>
                  </a:cubicBezTo>
                  <a:close/>
                  <a:moveTo>
                    <a:pt x="8551" y="8241"/>
                  </a:moveTo>
                  <a:cubicBezTo>
                    <a:pt x="8427" y="8241"/>
                    <a:pt x="8324" y="8359"/>
                    <a:pt x="8324" y="8499"/>
                  </a:cubicBezTo>
                  <a:lnTo>
                    <a:pt x="8324" y="8738"/>
                  </a:lnTo>
                  <a:cubicBezTo>
                    <a:pt x="8324" y="8875"/>
                    <a:pt x="8427" y="8995"/>
                    <a:pt x="8551" y="8995"/>
                  </a:cubicBezTo>
                  <a:cubicBezTo>
                    <a:pt x="8673" y="8995"/>
                    <a:pt x="8763" y="8875"/>
                    <a:pt x="8763" y="8738"/>
                  </a:cubicBezTo>
                  <a:lnTo>
                    <a:pt x="8763" y="8499"/>
                  </a:lnTo>
                  <a:cubicBezTo>
                    <a:pt x="8763" y="8359"/>
                    <a:pt x="8673" y="8241"/>
                    <a:pt x="8551" y="8241"/>
                  </a:cubicBezTo>
                  <a:close/>
                  <a:moveTo>
                    <a:pt x="16355" y="8241"/>
                  </a:moveTo>
                  <a:cubicBezTo>
                    <a:pt x="16233" y="8241"/>
                    <a:pt x="16127" y="8361"/>
                    <a:pt x="16127" y="8499"/>
                  </a:cubicBezTo>
                  <a:lnTo>
                    <a:pt x="16127" y="8959"/>
                  </a:lnTo>
                  <a:cubicBezTo>
                    <a:pt x="16127" y="9098"/>
                    <a:pt x="16233" y="9198"/>
                    <a:pt x="16355" y="9198"/>
                  </a:cubicBezTo>
                  <a:cubicBezTo>
                    <a:pt x="16478" y="9198"/>
                    <a:pt x="16566" y="9098"/>
                    <a:pt x="16566" y="8959"/>
                  </a:cubicBezTo>
                  <a:lnTo>
                    <a:pt x="16566" y="8499"/>
                  </a:lnTo>
                  <a:cubicBezTo>
                    <a:pt x="16566" y="8361"/>
                    <a:pt x="16478" y="8241"/>
                    <a:pt x="16355" y="8241"/>
                  </a:cubicBezTo>
                  <a:close/>
                  <a:moveTo>
                    <a:pt x="8551" y="9419"/>
                  </a:moveTo>
                  <a:cubicBezTo>
                    <a:pt x="8427" y="9419"/>
                    <a:pt x="8324" y="9539"/>
                    <a:pt x="8324" y="9676"/>
                  </a:cubicBezTo>
                  <a:lnTo>
                    <a:pt x="8324" y="10136"/>
                  </a:lnTo>
                  <a:cubicBezTo>
                    <a:pt x="8324" y="10276"/>
                    <a:pt x="8427" y="10375"/>
                    <a:pt x="8551" y="10375"/>
                  </a:cubicBezTo>
                  <a:cubicBezTo>
                    <a:pt x="8673" y="10375"/>
                    <a:pt x="8763" y="10276"/>
                    <a:pt x="8763" y="10136"/>
                  </a:cubicBezTo>
                  <a:lnTo>
                    <a:pt x="8763" y="9676"/>
                  </a:lnTo>
                  <a:cubicBezTo>
                    <a:pt x="8763" y="9539"/>
                    <a:pt x="8673" y="9419"/>
                    <a:pt x="8551" y="9419"/>
                  </a:cubicBezTo>
                  <a:close/>
                  <a:moveTo>
                    <a:pt x="2308" y="9621"/>
                  </a:moveTo>
                  <a:cubicBezTo>
                    <a:pt x="2185" y="9621"/>
                    <a:pt x="2081" y="9738"/>
                    <a:pt x="2081" y="9878"/>
                  </a:cubicBezTo>
                  <a:lnTo>
                    <a:pt x="2081" y="10338"/>
                  </a:lnTo>
                  <a:cubicBezTo>
                    <a:pt x="2081" y="10476"/>
                    <a:pt x="2185" y="10596"/>
                    <a:pt x="2308" y="10596"/>
                  </a:cubicBezTo>
                  <a:cubicBezTo>
                    <a:pt x="2430" y="10596"/>
                    <a:pt x="2520" y="10476"/>
                    <a:pt x="2520" y="10338"/>
                  </a:cubicBezTo>
                  <a:lnTo>
                    <a:pt x="2520" y="9878"/>
                  </a:lnTo>
                  <a:cubicBezTo>
                    <a:pt x="2520" y="9738"/>
                    <a:pt x="2430" y="9621"/>
                    <a:pt x="2308" y="9621"/>
                  </a:cubicBezTo>
                  <a:close/>
                  <a:moveTo>
                    <a:pt x="16355" y="9621"/>
                  </a:moveTo>
                  <a:cubicBezTo>
                    <a:pt x="16233" y="9621"/>
                    <a:pt x="16127" y="9742"/>
                    <a:pt x="16127" y="9878"/>
                  </a:cubicBezTo>
                  <a:lnTo>
                    <a:pt x="16127" y="10338"/>
                  </a:lnTo>
                  <a:cubicBezTo>
                    <a:pt x="16127" y="10478"/>
                    <a:pt x="16233" y="10596"/>
                    <a:pt x="16355" y="10596"/>
                  </a:cubicBezTo>
                  <a:cubicBezTo>
                    <a:pt x="16478" y="10596"/>
                    <a:pt x="16566" y="10478"/>
                    <a:pt x="16566" y="10338"/>
                  </a:cubicBezTo>
                  <a:lnTo>
                    <a:pt x="16566" y="9878"/>
                  </a:lnTo>
                  <a:cubicBezTo>
                    <a:pt x="16566" y="9742"/>
                    <a:pt x="16478" y="9621"/>
                    <a:pt x="16355" y="9621"/>
                  </a:cubicBezTo>
                  <a:close/>
                  <a:moveTo>
                    <a:pt x="8551" y="10798"/>
                  </a:moveTo>
                  <a:cubicBezTo>
                    <a:pt x="8427" y="10798"/>
                    <a:pt x="8324" y="10916"/>
                    <a:pt x="8324" y="11056"/>
                  </a:cubicBezTo>
                  <a:lnTo>
                    <a:pt x="8324" y="11516"/>
                  </a:lnTo>
                  <a:cubicBezTo>
                    <a:pt x="8324" y="11653"/>
                    <a:pt x="8427" y="11773"/>
                    <a:pt x="8551" y="11773"/>
                  </a:cubicBezTo>
                  <a:cubicBezTo>
                    <a:pt x="8673" y="11773"/>
                    <a:pt x="8763" y="11653"/>
                    <a:pt x="8763" y="11516"/>
                  </a:cubicBezTo>
                  <a:lnTo>
                    <a:pt x="8763" y="11056"/>
                  </a:lnTo>
                  <a:cubicBezTo>
                    <a:pt x="8763" y="10916"/>
                    <a:pt x="8673" y="10798"/>
                    <a:pt x="8551" y="10798"/>
                  </a:cubicBezTo>
                  <a:close/>
                  <a:moveTo>
                    <a:pt x="16355" y="11001"/>
                  </a:moveTo>
                  <a:cubicBezTo>
                    <a:pt x="16233" y="11001"/>
                    <a:pt x="16127" y="11118"/>
                    <a:pt x="16127" y="11258"/>
                  </a:cubicBezTo>
                  <a:lnTo>
                    <a:pt x="16127" y="11718"/>
                  </a:lnTo>
                  <a:cubicBezTo>
                    <a:pt x="16127" y="11855"/>
                    <a:pt x="16233" y="11976"/>
                    <a:pt x="16355" y="11976"/>
                  </a:cubicBezTo>
                  <a:cubicBezTo>
                    <a:pt x="16478" y="11976"/>
                    <a:pt x="16566" y="11855"/>
                    <a:pt x="16566" y="11718"/>
                  </a:cubicBezTo>
                  <a:lnTo>
                    <a:pt x="16566" y="11258"/>
                  </a:lnTo>
                  <a:cubicBezTo>
                    <a:pt x="16566" y="11118"/>
                    <a:pt x="16478" y="11001"/>
                    <a:pt x="16355" y="11001"/>
                  </a:cubicBezTo>
                  <a:close/>
                  <a:moveTo>
                    <a:pt x="2308" y="11019"/>
                  </a:moveTo>
                  <a:cubicBezTo>
                    <a:pt x="2185" y="11019"/>
                    <a:pt x="2081" y="11121"/>
                    <a:pt x="2081" y="11258"/>
                  </a:cubicBezTo>
                  <a:lnTo>
                    <a:pt x="2081" y="11718"/>
                  </a:lnTo>
                  <a:cubicBezTo>
                    <a:pt x="2081" y="11858"/>
                    <a:pt x="2185" y="11976"/>
                    <a:pt x="2308" y="11976"/>
                  </a:cubicBezTo>
                  <a:cubicBezTo>
                    <a:pt x="2430" y="11976"/>
                    <a:pt x="2520" y="11858"/>
                    <a:pt x="2520" y="11718"/>
                  </a:cubicBezTo>
                  <a:lnTo>
                    <a:pt x="2520" y="11258"/>
                  </a:lnTo>
                  <a:cubicBezTo>
                    <a:pt x="2520" y="11121"/>
                    <a:pt x="2430" y="11019"/>
                    <a:pt x="2308" y="11019"/>
                  </a:cubicBezTo>
                  <a:close/>
                  <a:moveTo>
                    <a:pt x="8551" y="12178"/>
                  </a:moveTo>
                  <a:cubicBezTo>
                    <a:pt x="8427" y="12178"/>
                    <a:pt x="8324" y="12296"/>
                    <a:pt x="8324" y="12435"/>
                  </a:cubicBezTo>
                  <a:lnTo>
                    <a:pt x="8324" y="12895"/>
                  </a:lnTo>
                  <a:cubicBezTo>
                    <a:pt x="8324" y="13034"/>
                    <a:pt x="8427" y="13153"/>
                    <a:pt x="8551" y="13153"/>
                  </a:cubicBezTo>
                  <a:cubicBezTo>
                    <a:pt x="8673" y="13153"/>
                    <a:pt x="8763" y="13034"/>
                    <a:pt x="8763" y="12895"/>
                  </a:cubicBezTo>
                  <a:lnTo>
                    <a:pt x="8763" y="12435"/>
                  </a:lnTo>
                  <a:cubicBezTo>
                    <a:pt x="8763" y="12296"/>
                    <a:pt x="8673" y="12178"/>
                    <a:pt x="8551" y="12178"/>
                  </a:cubicBezTo>
                  <a:close/>
                  <a:moveTo>
                    <a:pt x="2308" y="12399"/>
                  </a:moveTo>
                  <a:cubicBezTo>
                    <a:pt x="2185" y="12399"/>
                    <a:pt x="2081" y="12516"/>
                    <a:pt x="2081" y="12656"/>
                  </a:cubicBezTo>
                  <a:lnTo>
                    <a:pt x="2081" y="13116"/>
                  </a:lnTo>
                  <a:cubicBezTo>
                    <a:pt x="2081" y="13254"/>
                    <a:pt x="2185" y="13355"/>
                    <a:pt x="2308" y="13355"/>
                  </a:cubicBezTo>
                  <a:cubicBezTo>
                    <a:pt x="2430" y="13355"/>
                    <a:pt x="2520" y="13254"/>
                    <a:pt x="2520" y="13116"/>
                  </a:cubicBezTo>
                  <a:lnTo>
                    <a:pt x="2520" y="12656"/>
                  </a:lnTo>
                  <a:cubicBezTo>
                    <a:pt x="2520" y="12516"/>
                    <a:pt x="2430" y="12399"/>
                    <a:pt x="2308" y="12399"/>
                  </a:cubicBezTo>
                  <a:close/>
                  <a:moveTo>
                    <a:pt x="16355" y="12399"/>
                  </a:moveTo>
                  <a:cubicBezTo>
                    <a:pt x="16233" y="12399"/>
                    <a:pt x="16127" y="12500"/>
                    <a:pt x="16127" y="12638"/>
                  </a:cubicBezTo>
                  <a:lnTo>
                    <a:pt x="16127" y="13116"/>
                  </a:lnTo>
                  <a:cubicBezTo>
                    <a:pt x="16127" y="13255"/>
                    <a:pt x="16233" y="13355"/>
                    <a:pt x="16355" y="13355"/>
                  </a:cubicBezTo>
                  <a:cubicBezTo>
                    <a:pt x="16478" y="13355"/>
                    <a:pt x="16566" y="13255"/>
                    <a:pt x="16566" y="13116"/>
                  </a:cubicBezTo>
                  <a:lnTo>
                    <a:pt x="16566" y="12638"/>
                  </a:lnTo>
                  <a:cubicBezTo>
                    <a:pt x="16566" y="12500"/>
                    <a:pt x="16478" y="12399"/>
                    <a:pt x="16355" y="12399"/>
                  </a:cubicBezTo>
                  <a:close/>
                  <a:moveTo>
                    <a:pt x="8551" y="13576"/>
                  </a:moveTo>
                  <a:cubicBezTo>
                    <a:pt x="8427" y="13576"/>
                    <a:pt x="8324" y="13678"/>
                    <a:pt x="8324" y="13815"/>
                  </a:cubicBezTo>
                  <a:lnTo>
                    <a:pt x="8324" y="14293"/>
                  </a:lnTo>
                  <a:cubicBezTo>
                    <a:pt x="8324" y="14433"/>
                    <a:pt x="8427" y="14533"/>
                    <a:pt x="8551" y="14533"/>
                  </a:cubicBezTo>
                  <a:cubicBezTo>
                    <a:pt x="8673" y="14533"/>
                    <a:pt x="8763" y="14433"/>
                    <a:pt x="8763" y="14293"/>
                  </a:cubicBezTo>
                  <a:lnTo>
                    <a:pt x="8763" y="13815"/>
                  </a:lnTo>
                  <a:cubicBezTo>
                    <a:pt x="8763" y="13678"/>
                    <a:pt x="8673" y="13576"/>
                    <a:pt x="8551" y="13576"/>
                  </a:cubicBezTo>
                  <a:close/>
                  <a:moveTo>
                    <a:pt x="2308" y="13778"/>
                  </a:moveTo>
                  <a:cubicBezTo>
                    <a:pt x="2185" y="13778"/>
                    <a:pt x="2081" y="13896"/>
                    <a:pt x="2081" y="14036"/>
                  </a:cubicBezTo>
                  <a:lnTo>
                    <a:pt x="2081" y="14496"/>
                  </a:lnTo>
                  <a:cubicBezTo>
                    <a:pt x="2081" y="14636"/>
                    <a:pt x="2185" y="14753"/>
                    <a:pt x="2308" y="14753"/>
                  </a:cubicBezTo>
                  <a:cubicBezTo>
                    <a:pt x="2430" y="14753"/>
                    <a:pt x="2520" y="14636"/>
                    <a:pt x="2520" y="14496"/>
                  </a:cubicBezTo>
                  <a:lnTo>
                    <a:pt x="2520" y="14036"/>
                  </a:lnTo>
                  <a:cubicBezTo>
                    <a:pt x="2520" y="13896"/>
                    <a:pt x="2430" y="13778"/>
                    <a:pt x="2308" y="13778"/>
                  </a:cubicBezTo>
                  <a:close/>
                  <a:moveTo>
                    <a:pt x="16355" y="13778"/>
                  </a:moveTo>
                  <a:cubicBezTo>
                    <a:pt x="16233" y="13778"/>
                    <a:pt x="16127" y="13899"/>
                    <a:pt x="16127" y="14036"/>
                  </a:cubicBezTo>
                  <a:lnTo>
                    <a:pt x="16127" y="14496"/>
                  </a:lnTo>
                  <a:cubicBezTo>
                    <a:pt x="16127" y="14627"/>
                    <a:pt x="16229" y="14720"/>
                    <a:pt x="16338" y="14735"/>
                  </a:cubicBezTo>
                  <a:cubicBezTo>
                    <a:pt x="16229" y="14750"/>
                    <a:pt x="16127" y="14844"/>
                    <a:pt x="16127" y="14974"/>
                  </a:cubicBezTo>
                  <a:lnTo>
                    <a:pt x="16127" y="15213"/>
                  </a:lnTo>
                  <a:cubicBezTo>
                    <a:pt x="16127" y="15354"/>
                    <a:pt x="16233" y="15471"/>
                    <a:pt x="16355" y="15471"/>
                  </a:cubicBezTo>
                  <a:cubicBezTo>
                    <a:pt x="16478" y="15471"/>
                    <a:pt x="16566" y="15354"/>
                    <a:pt x="16566" y="15213"/>
                  </a:cubicBezTo>
                  <a:lnTo>
                    <a:pt x="16566" y="14974"/>
                  </a:lnTo>
                  <a:cubicBezTo>
                    <a:pt x="16566" y="14844"/>
                    <a:pt x="16482" y="14750"/>
                    <a:pt x="16371" y="14735"/>
                  </a:cubicBezTo>
                  <a:cubicBezTo>
                    <a:pt x="16482" y="14720"/>
                    <a:pt x="16566" y="14626"/>
                    <a:pt x="16566" y="14496"/>
                  </a:cubicBezTo>
                  <a:lnTo>
                    <a:pt x="16566" y="14036"/>
                  </a:lnTo>
                  <a:cubicBezTo>
                    <a:pt x="16566" y="13899"/>
                    <a:pt x="16478" y="13778"/>
                    <a:pt x="16355" y="13778"/>
                  </a:cubicBezTo>
                  <a:close/>
                  <a:moveTo>
                    <a:pt x="8551" y="14956"/>
                  </a:moveTo>
                  <a:cubicBezTo>
                    <a:pt x="8427" y="14956"/>
                    <a:pt x="8324" y="15073"/>
                    <a:pt x="8324" y="15213"/>
                  </a:cubicBezTo>
                  <a:lnTo>
                    <a:pt x="8324" y="15673"/>
                  </a:lnTo>
                  <a:cubicBezTo>
                    <a:pt x="8324" y="15810"/>
                    <a:pt x="8427" y="15931"/>
                    <a:pt x="8551" y="15931"/>
                  </a:cubicBezTo>
                  <a:cubicBezTo>
                    <a:pt x="8673" y="15931"/>
                    <a:pt x="8763" y="15810"/>
                    <a:pt x="8763" y="15673"/>
                  </a:cubicBezTo>
                  <a:lnTo>
                    <a:pt x="8763" y="15213"/>
                  </a:lnTo>
                  <a:cubicBezTo>
                    <a:pt x="8763" y="15073"/>
                    <a:pt x="8673" y="14956"/>
                    <a:pt x="8551" y="14956"/>
                  </a:cubicBezTo>
                  <a:close/>
                  <a:moveTo>
                    <a:pt x="2308" y="15305"/>
                  </a:moveTo>
                  <a:cubicBezTo>
                    <a:pt x="2185" y="15305"/>
                    <a:pt x="2081" y="15425"/>
                    <a:pt x="2081" y="15563"/>
                  </a:cubicBezTo>
                  <a:lnTo>
                    <a:pt x="2081" y="15802"/>
                  </a:lnTo>
                  <a:cubicBezTo>
                    <a:pt x="2081" y="15941"/>
                    <a:pt x="2185" y="16059"/>
                    <a:pt x="2308" y="16059"/>
                  </a:cubicBezTo>
                  <a:cubicBezTo>
                    <a:pt x="2430" y="16059"/>
                    <a:pt x="2520" y="15941"/>
                    <a:pt x="2520" y="15802"/>
                  </a:cubicBezTo>
                  <a:lnTo>
                    <a:pt x="2520" y="15563"/>
                  </a:lnTo>
                  <a:cubicBezTo>
                    <a:pt x="2520" y="15425"/>
                    <a:pt x="2430" y="15305"/>
                    <a:pt x="2308" y="15305"/>
                  </a:cubicBezTo>
                  <a:close/>
                  <a:moveTo>
                    <a:pt x="8551" y="16483"/>
                  </a:moveTo>
                  <a:cubicBezTo>
                    <a:pt x="8427" y="16483"/>
                    <a:pt x="8324" y="16600"/>
                    <a:pt x="8324" y="16740"/>
                  </a:cubicBezTo>
                  <a:lnTo>
                    <a:pt x="8324" y="16979"/>
                  </a:lnTo>
                  <a:cubicBezTo>
                    <a:pt x="8324" y="17117"/>
                    <a:pt x="8427" y="17237"/>
                    <a:pt x="8551" y="17237"/>
                  </a:cubicBezTo>
                  <a:cubicBezTo>
                    <a:pt x="8673" y="17237"/>
                    <a:pt x="8763" y="17117"/>
                    <a:pt x="8763" y="16979"/>
                  </a:cubicBezTo>
                  <a:lnTo>
                    <a:pt x="8763" y="16740"/>
                  </a:lnTo>
                  <a:cubicBezTo>
                    <a:pt x="8763" y="16600"/>
                    <a:pt x="8673" y="16483"/>
                    <a:pt x="8551" y="1648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4044" name="Shape 4044"/>
          <p:cNvSpPr/>
          <p:nvPr/>
        </p:nvSpPr>
        <p:spPr>
          <a:xfrm>
            <a:off x="6330441" y="4015748"/>
            <a:ext cx="165872" cy="1658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grpSp>
        <p:nvGrpSpPr>
          <p:cNvPr id="4052" name="Group 4052"/>
          <p:cNvGrpSpPr/>
          <p:nvPr/>
        </p:nvGrpSpPr>
        <p:grpSpPr>
          <a:xfrm>
            <a:off x="6380992" y="2265655"/>
            <a:ext cx="427898" cy="427898"/>
            <a:chOff x="0" y="0"/>
            <a:chExt cx="1141060" cy="1141060"/>
          </a:xfrm>
        </p:grpSpPr>
        <p:sp>
          <p:nvSpPr>
            <p:cNvPr id="4050" name="Shape 4050"/>
            <p:cNvSpPr/>
            <p:nvPr/>
          </p:nvSpPr>
          <p:spPr>
            <a:xfrm>
              <a:off x="-1" y="-1"/>
              <a:ext cx="1141062" cy="11410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4051" name="Shape 4051"/>
            <p:cNvSpPr/>
            <p:nvPr/>
          </p:nvSpPr>
          <p:spPr>
            <a:xfrm>
              <a:off x="344306" y="264336"/>
              <a:ext cx="462169" cy="612388"/>
            </a:xfrm>
            <a:custGeom>
              <a:avLst/>
              <a:gdLst/>
              <a:ahLst/>
              <a:cxnLst>
                <a:cxn ang="0">
                  <a:pos x="wd2" y="hd2"/>
                </a:cxn>
                <a:cxn ang="5400000">
                  <a:pos x="wd2" y="hd2"/>
                </a:cxn>
                <a:cxn ang="10800000">
                  <a:pos x="wd2" y="hd2"/>
                </a:cxn>
                <a:cxn ang="16200000">
                  <a:pos x="wd2" y="hd2"/>
                </a:cxn>
              </a:cxnLst>
              <a:rect l="0" t="0" r="r" b="b"/>
              <a:pathLst>
                <a:path w="21600" h="21600" extrusionOk="0">
                  <a:moveTo>
                    <a:pt x="2394" y="0"/>
                  </a:moveTo>
                  <a:cubicBezTo>
                    <a:pt x="1068" y="0"/>
                    <a:pt x="0" y="806"/>
                    <a:pt x="0" y="1807"/>
                  </a:cubicBezTo>
                  <a:lnTo>
                    <a:pt x="0" y="18555"/>
                  </a:lnTo>
                  <a:cubicBezTo>
                    <a:pt x="0" y="19374"/>
                    <a:pt x="733" y="20056"/>
                    <a:pt x="1722" y="20280"/>
                  </a:cubicBezTo>
                  <a:lnTo>
                    <a:pt x="1722" y="15023"/>
                  </a:lnTo>
                  <a:cubicBezTo>
                    <a:pt x="1722" y="14676"/>
                    <a:pt x="1858" y="14357"/>
                    <a:pt x="2098" y="14089"/>
                  </a:cubicBezTo>
                  <a:lnTo>
                    <a:pt x="2098" y="1949"/>
                  </a:lnTo>
                  <a:cubicBezTo>
                    <a:pt x="2098" y="1731"/>
                    <a:pt x="2347" y="1543"/>
                    <a:pt x="2636" y="1543"/>
                  </a:cubicBezTo>
                  <a:lnTo>
                    <a:pt x="18964" y="1543"/>
                  </a:lnTo>
                  <a:cubicBezTo>
                    <a:pt x="19253" y="1543"/>
                    <a:pt x="19502" y="1731"/>
                    <a:pt x="19502" y="1949"/>
                  </a:cubicBezTo>
                  <a:lnTo>
                    <a:pt x="19502" y="16647"/>
                  </a:lnTo>
                  <a:cubicBezTo>
                    <a:pt x="19502" y="16865"/>
                    <a:pt x="19253" y="17032"/>
                    <a:pt x="18964" y="17032"/>
                  </a:cubicBezTo>
                  <a:lnTo>
                    <a:pt x="15198" y="17032"/>
                  </a:lnTo>
                  <a:lnTo>
                    <a:pt x="12266" y="20382"/>
                  </a:lnTo>
                  <a:lnTo>
                    <a:pt x="19206" y="20382"/>
                  </a:lnTo>
                  <a:cubicBezTo>
                    <a:pt x="20531" y="20382"/>
                    <a:pt x="21600" y="19556"/>
                    <a:pt x="21600" y="18555"/>
                  </a:cubicBezTo>
                  <a:lnTo>
                    <a:pt x="21600" y="1807"/>
                  </a:lnTo>
                  <a:cubicBezTo>
                    <a:pt x="21600" y="806"/>
                    <a:pt x="20531" y="0"/>
                    <a:pt x="19206" y="0"/>
                  </a:cubicBezTo>
                  <a:lnTo>
                    <a:pt x="2394" y="0"/>
                  </a:lnTo>
                  <a:close/>
                  <a:moveTo>
                    <a:pt x="11109" y="4547"/>
                  </a:moveTo>
                  <a:cubicBezTo>
                    <a:pt x="9367" y="4547"/>
                    <a:pt x="7621" y="5049"/>
                    <a:pt x="6294" y="6050"/>
                  </a:cubicBezTo>
                  <a:cubicBezTo>
                    <a:pt x="5010" y="7019"/>
                    <a:pt x="4304" y="8312"/>
                    <a:pt x="4304" y="9683"/>
                  </a:cubicBezTo>
                  <a:cubicBezTo>
                    <a:pt x="4304" y="10657"/>
                    <a:pt x="4656" y="11577"/>
                    <a:pt x="5326" y="12383"/>
                  </a:cubicBezTo>
                  <a:cubicBezTo>
                    <a:pt x="5535" y="12334"/>
                    <a:pt x="5767" y="12302"/>
                    <a:pt x="5999" y="12302"/>
                  </a:cubicBezTo>
                  <a:cubicBezTo>
                    <a:pt x="6248" y="12302"/>
                    <a:pt x="6499" y="12346"/>
                    <a:pt x="6725" y="12404"/>
                  </a:cubicBezTo>
                  <a:cubicBezTo>
                    <a:pt x="6789" y="12333"/>
                    <a:pt x="6862" y="12263"/>
                    <a:pt x="6940" y="12201"/>
                  </a:cubicBezTo>
                  <a:cubicBezTo>
                    <a:pt x="6173" y="11483"/>
                    <a:pt x="5730" y="10618"/>
                    <a:pt x="5730" y="9683"/>
                  </a:cubicBezTo>
                  <a:cubicBezTo>
                    <a:pt x="5730" y="8600"/>
                    <a:pt x="6301" y="7587"/>
                    <a:pt x="7317" y="6821"/>
                  </a:cubicBezTo>
                  <a:cubicBezTo>
                    <a:pt x="9411" y="5242"/>
                    <a:pt x="12808" y="5242"/>
                    <a:pt x="14902" y="6821"/>
                  </a:cubicBezTo>
                  <a:cubicBezTo>
                    <a:pt x="15917" y="7587"/>
                    <a:pt x="16489" y="8600"/>
                    <a:pt x="16489" y="9683"/>
                  </a:cubicBezTo>
                  <a:cubicBezTo>
                    <a:pt x="16489" y="10766"/>
                    <a:pt x="15917" y="11780"/>
                    <a:pt x="14902" y="12546"/>
                  </a:cubicBezTo>
                  <a:cubicBezTo>
                    <a:pt x="14669" y="12722"/>
                    <a:pt x="14637" y="12989"/>
                    <a:pt x="14795" y="13195"/>
                  </a:cubicBezTo>
                  <a:cubicBezTo>
                    <a:pt x="14872" y="13190"/>
                    <a:pt x="14958" y="13175"/>
                    <a:pt x="15037" y="13175"/>
                  </a:cubicBezTo>
                  <a:cubicBezTo>
                    <a:pt x="15339" y="13175"/>
                    <a:pt x="15623" y="13229"/>
                    <a:pt x="15897" y="13317"/>
                  </a:cubicBezTo>
                  <a:cubicBezTo>
                    <a:pt x="15904" y="13313"/>
                    <a:pt x="15918" y="13322"/>
                    <a:pt x="15924" y="13317"/>
                  </a:cubicBezTo>
                  <a:cubicBezTo>
                    <a:pt x="17210" y="12347"/>
                    <a:pt x="17915" y="11055"/>
                    <a:pt x="17915" y="9683"/>
                  </a:cubicBezTo>
                  <a:cubicBezTo>
                    <a:pt x="17915" y="8312"/>
                    <a:pt x="17210" y="7019"/>
                    <a:pt x="15924" y="6050"/>
                  </a:cubicBezTo>
                  <a:cubicBezTo>
                    <a:pt x="14598" y="5049"/>
                    <a:pt x="12851" y="4547"/>
                    <a:pt x="11109" y="4547"/>
                  </a:cubicBezTo>
                  <a:close/>
                  <a:moveTo>
                    <a:pt x="10813" y="6496"/>
                  </a:moveTo>
                  <a:cubicBezTo>
                    <a:pt x="9766" y="6496"/>
                    <a:pt x="8783" y="6811"/>
                    <a:pt x="8043" y="7369"/>
                  </a:cubicBezTo>
                  <a:cubicBezTo>
                    <a:pt x="7303" y="7928"/>
                    <a:pt x="6886" y="8669"/>
                    <a:pt x="6886" y="9460"/>
                  </a:cubicBezTo>
                  <a:cubicBezTo>
                    <a:pt x="6886" y="10217"/>
                    <a:pt x="7280" y="10920"/>
                    <a:pt x="7962" y="11470"/>
                  </a:cubicBezTo>
                  <a:cubicBezTo>
                    <a:pt x="8064" y="11459"/>
                    <a:pt x="8154" y="11450"/>
                    <a:pt x="8258" y="11450"/>
                  </a:cubicBezTo>
                  <a:cubicBezTo>
                    <a:pt x="8344" y="11450"/>
                    <a:pt x="8416" y="11442"/>
                    <a:pt x="8500" y="11450"/>
                  </a:cubicBezTo>
                  <a:lnTo>
                    <a:pt x="8500" y="10171"/>
                  </a:lnTo>
                  <a:cubicBezTo>
                    <a:pt x="8374" y="9944"/>
                    <a:pt x="8312" y="9713"/>
                    <a:pt x="8312" y="9460"/>
                  </a:cubicBezTo>
                  <a:cubicBezTo>
                    <a:pt x="8312" y="8959"/>
                    <a:pt x="8568" y="8475"/>
                    <a:pt x="9038" y="8120"/>
                  </a:cubicBezTo>
                  <a:cubicBezTo>
                    <a:pt x="9977" y="7412"/>
                    <a:pt x="11622" y="7412"/>
                    <a:pt x="12562" y="8120"/>
                  </a:cubicBezTo>
                  <a:cubicBezTo>
                    <a:pt x="13031" y="8475"/>
                    <a:pt x="13288" y="8959"/>
                    <a:pt x="13288" y="9460"/>
                  </a:cubicBezTo>
                  <a:cubicBezTo>
                    <a:pt x="13288" y="9778"/>
                    <a:pt x="13188" y="10082"/>
                    <a:pt x="12992" y="10353"/>
                  </a:cubicBezTo>
                  <a:cubicBezTo>
                    <a:pt x="12992" y="10353"/>
                    <a:pt x="12992" y="11693"/>
                    <a:pt x="12992" y="11693"/>
                  </a:cubicBezTo>
                  <a:cubicBezTo>
                    <a:pt x="13022" y="11695"/>
                    <a:pt x="13044" y="11693"/>
                    <a:pt x="13073" y="11693"/>
                  </a:cubicBezTo>
                  <a:cubicBezTo>
                    <a:pt x="13255" y="11693"/>
                    <a:pt x="13444" y="11657"/>
                    <a:pt x="13584" y="11551"/>
                  </a:cubicBezTo>
                  <a:cubicBezTo>
                    <a:pt x="14325" y="10993"/>
                    <a:pt x="14714" y="10250"/>
                    <a:pt x="14714" y="9460"/>
                  </a:cubicBezTo>
                  <a:cubicBezTo>
                    <a:pt x="14714" y="8669"/>
                    <a:pt x="14325" y="7928"/>
                    <a:pt x="13584" y="7369"/>
                  </a:cubicBezTo>
                  <a:cubicBezTo>
                    <a:pt x="12844" y="6811"/>
                    <a:pt x="11860" y="6496"/>
                    <a:pt x="10813" y="6496"/>
                  </a:cubicBezTo>
                  <a:close/>
                  <a:moveTo>
                    <a:pt x="11486" y="8445"/>
                  </a:moveTo>
                  <a:cubicBezTo>
                    <a:pt x="10779" y="8445"/>
                    <a:pt x="10195" y="8887"/>
                    <a:pt x="10195" y="9420"/>
                  </a:cubicBezTo>
                  <a:lnTo>
                    <a:pt x="10195" y="12911"/>
                  </a:lnTo>
                  <a:cubicBezTo>
                    <a:pt x="10026" y="12528"/>
                    <a:pt x="9550" y="12241"/>
                    <a:pt x="8984" y="12241"/>
                  </a:cubicBezTo>
                  <a:cubicBezTo>
                    <a:pt x="8277" y="12241"/>
                    <a:pt x="7720" y="12682"/>
                    <a:pt x="7720" y="13216"/>
                  </a:cubicBezTo>
                  <a:lnTo>
                    <a:pt x="7720" y="13865"/>
                  </a:lnTo>
                  <a:cubicBezTo>
                    <a:pt x="7720" y="13331"/>
                    <a:pt x="7135" y="12891"/>
                    <a:pt x="6429" y="12891"/>
                  </a:cubicBezTo>
                  <a:cubicBezTo>
                    <a:pt x="5722" y="12891"/>
                    <a:pt x="5138" y="13331"/>
                    <a:pt x="5138" y="13865"/>
                  </a:cubicBezTo>
                  <a:lnTo>
                    <a:pt x="5138" y="14231"/>
                  </a:lnTo>
                  <a:cubicBezTo>
                    <a:pt x="5004" y="14194"/>
                    <a:pt x="4886" y="14190"/>
                    <a:pt x="4734" y="14190"/>
                  </a:cubicBezTo>
                  <a:cubicBezTo>
                    <a:pt x="4029" y="14190"/>
                    <a:pt x="3443" y="14611"/>
                    <a:pt x="3443" y="15144"/>
                  </a:cubicBezTo>
                  <a:lnTo>
                    <a:pt x="3443" y="21214"/>
                  </a:lnTo>
                  <a:cubicBezTo>
                    <a:pt x="3443" y="21425"/>
                    <a:pt x="3673" y="21600"/>
                    <a:pt x="3954" y="21600"/>
                  </a:cubicBezTo>
                  <a:lnTo>
                    <a:pt x="10652" y="21600"/>
                  </a:lnTo>
                  <a:cubicBezTo>
                    <a:pt x="10821" y="21600"/>
                    <a:pt x="10962" y="21523"/>
                    <a:pt x="11056" y="21417"/>
                  </a:cubicBezTo>
                  <a:lnTo>
                    <a:pt x="16516" y="15246"/>
                  </a:lnTo>
                  <a:cubicBezTo>
                    <a:pt x="16909" y="14802"/>
                    <a:pt x="16755" y="14202"/>
                    <a:pt x="16166" y="13906"/>
                  </a:cubicBezTo>
                  <a:cubicBezTo>
                    <a:pt x="15948" y="13797"/>
                    <a:pt x="15711" y="13764"/>
                    <a:pt x="15467" y="13764"/>
                  </a:cubicBezTo>
                  <a:cubicBezTo>
                    <a:pt x="15054" y="13764"/>
                    <a:pt x="14639" y="13911"/>
                    <a:pt x="14391" y="14190"/>
                  </a:cubicBezTo>
                  <a:lnTo>
                    <a:pt x="12965" y="15794"/>
                  </a:lnTo>
                  <a:cubicBezTo>
                    <a:pt x="12944" y="15818"/>
                    <a:pt x="12895" y="15835"/>
                    <a:pt x="12858" y="15835"/>
                  </a:cubicBezTo>
                  <a:cubicBezTo>
                    <a:pt x="12847" y="15835"/>
                    <a:pt x="12843" y="15836"/>
                    <a:pt x="12831" y="15835"/>
                  </a:cubicBezTo>
                  <a:cubicBezTo>
                    <a:pt x="12783" y="15823"/>
                    <a:pt x="12750" y="15790"/>
                    <a:pt x="12750" y="15753"/>
                  </a:cubicBezTo>
                  <a:lnTo>
                    <a:pt x="12750" y="9420"/>
                  </a:lnTo>
                  <a:cubicBezTo>
                    <a:pt x="12750" y="8887"/>
                    <a:pt x="12192" y="8445"/>
                    <a:pt x="11486" y="844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4053" name="Shape 4053"/>
          <p:cNvSpPr/>
          <p:nvPr/>
        </p:nvSpPr>
        <p:spPr>
          <a:xfrm>
            <a:off x="7066162" y="2948170"/>
            <a:ext cx="165872" cy="1658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grpSp>
        <p:nvGrpSpPr>
          <p:cNvPr id="4061" name="Group 4061"/>
          <p:cNvGrpSpPr/>
          <p:nvPr/>
        </p:nvGrpSpPr>
        <p:grpSpPr>
          <a:xfrm>
            <a:off x="7664703" y="1465851"/>
            <a:ext cx="427898" cy="427898"/>
            <a:chOff x="0" y="0"/>
            <a:chExt cx="1141060" cy="1141060"/>
          </a:xfrm>
        </p:grpSpPr>
        <p:sp>
          <p:nvSpPr>
            <p:cNvPr id="4059" name="Shape 4059"/>
            <p:cNvSpPr/>
            <p:nvPr/>
          </p:nvSpPr>
          <p:spPr>
            <a:xfrm>
              <a:off x="-1" y="-1"/>
              <a:ext cx="1141062" cy="11410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4060" name="Shape 4060"/>
            <p:cNvSpPr/>
            <p:nvPr/>
          </p:nvSpPr>
          <p:spPr>
            <a:xfrm>
              <a:off x="280948" y="272388"/>
              <a:ext cx="579164" cy="596118"/>
            </a:xfrm>
            <a:custGeom>
              <a:avLst/>
              <a:gdLst/>
              <a:ahLst/>
              <a:cxnLst>
                <a:cxn ang="0">
                  <a:pos x="wd2" y="hd2"/>
                </a:cxn>
                <a:cxn ang="5400000">
                  <a:pos x="wd2" y="hd2"/>
                </a:cxn>
                <a:cxn ang="10800000">
                  <a:pos x="wd2" y="hd2"/>
                </a:cxn>
                <a:cxn ang="16200000">
                  <a:pos x="wd2" y="hd2"/>
                </a:cxn>
              </a:cxnLst>
              <a:rect l="0" t="0" r="r" b="b"/>
              <a:pathLst>
                <a:path w="21122" h="21600" extrusionOk="0">
                  <a:moveTo>
                    <a:pt x="15531" y="19735"/>
                  </a:moveTo>
                  <a:lnTo>
                    <a:pt x="9003" y="19933"/>
                  </a:lnTo>
                  <a:cubicBezTo>
                    <a:pt x="11586" y="17441"/>
                    <a:pt x="12925" y="12749"/>
                    <a:pt x="12138" y="8224"/>
                  </a:cubicBezTo>
                  <a:cubicBezTo>
                    <a:pt x="11653" y="5430"/>
                    <a:pt x="10564" y="3084"/>
                    <a:pt x="9048" y="1499"/>
                  </a:cubicBezTo>
                  <a:lnTo>
                    <a:pt x="15457" y="1499"/>
                  </a:lnTo>
                  <a:cubicBezTo>
                    <a:pt x="16472" y="2127"/>
                    <a:pt x="17355" y="3152"/>
                    <a:pt x="18046" y="4444"/>
                  </a:cubicBezTo>
                  <a:lnTo>
                    <a:pt x="13779" y="4444"/>
                  </a:lnTo>
                  <a:cubicBezTo>
                    <a:pt x="13368" y="4444"/>
                    <a:pt x="13021" y="4781"/>
                    <a:pt x="13021" y="5189"/>
                  </a:cubicBezTo>
                  <a:cubicBezTo>
                    <a:pt x="13021" y="5606"/>
                    <a:pt x="13368" y="5936"/>
                    <a:pt x="13779" y="5936"/>
                  </a:cubicBezTo>
                  <a:lnTo>
                    <a:pt x="18715" y="5936"/>
                  </a:lnTo>
                  <a:cubicBezTo>
                    <a:pt x="19010" y="6725"/>
                    <a:pt x="19245" y="7573"/>
                    <a:pt x="19401" y="8471"/>
                  </a:cubicBezTo>
                  <a:cubicBezTo>
                    <a:pt x="19495" y="8999"/>
                    <a:pt x="19539" y="9524"/>
                    <a:pt x="19568" y="10058"/>
                  </a:cubicBezTo>
                  <a:lnTo>
                    <a:pt x="15096" y="10058"/>
                  </a:lnTo>
                  <a:cubicBezTo>
                    <a:pt x="14685" y="10058"/>
                    <a:pt x="14338" y="10395"/>
                    <a:pt x="14338" y="10803"/>
                  </a:cubicBezTo>
                  <a:cubicBezTo>
                    <a:pt x="14338" y="11221"/>
                    <a:pt x="14685" y="11549"/>
                    <a:pt x="15096" y="11549"/>
                  </a:cubicBezTo>
                  <a:lnTo>
                    <a:pt x="19562" y="11549"/>
                  </a:lnTo>
                  <a:cubicBezTo>
                    <a:pt x="19481" y="13018"/>
                    <a:pt x="19185" y="14422"/>
                    <a:pt x="18701" y="15671"/>
                  </a:cubicBezTo>
                  <a:lnTo>
                    <a:pt x="13770" y="15671"/>
                  </a:lnTo>
                  <a:cubicBezTo>
                    <a:pt x="13359" y="15671"/>
                    <a:pt x="13021" y="16008"/>
                    <a:pt x="13021" y="16415"/>
                  </a:cubicBezTo>
                  <a:cubicBezTo>
                    <a:pt x="13021" y="16827"/>
                    <a:pt x="13359" y="17162"/>
                    <a:pt x="13770" y="17162"/>
                  </a:cubicBezTo>
                  <a:lnTo>
                    <a:pt x="17979" y="17162"/>
                  </a:lnTo>
                  <a:cubicBezTo>
                    <a:pt x="17318" y="18295"/>
                    <a:pt x="16502" y="19210"/>
                    <a:pt x="15531" y="19735"/>
                  </a:cubicBezTo>
                  <a:cubicBezTo>
                    <a:pt x="15531" y="19735"/>
                    <a:pt x="15531" y="19735"/>
                    <a:pt x="15531" y="19735"/>
                  </a:cubicBezTo>
                  <a:close/>
                  <a:moveTo>
                    <a:pt x="6636" y="19809"/>
                  </a:moveTo>
                  <a:cubicBezTo>
                    <a:pt x="6452" y="19904"/>
                    <a:pt x="6268" y="19970"/>
                    <a:pt x="6083" y="20021"/>
                  </a:cubicBezTo>
                  <a:lnTo>
                    <a:pt x="5473" y="20042"/>
                  </a:lnTo>
                  <a:cubicBezTo>
                    <a:pt x="5371" y="20042"/>
                    <a:pt x="5275" y="20065"/>
                    <a:pt x="5193" y="20102"/>
                  </a:cubicBezTo>
                  <a:cubicBezTo>
                    <a:pt x="4877" y="20073"/>
                    <a:pt x="4576" y="19984"/>
                    <a:pt x="4267" y="19830"/>
                  </a:cubicBezTo>
                  <a:cubicBezTo>
                    <a:pt x="2987" y="19187"/>
                    <a:pt x="1999" y="17535"/>
                    <a:pt x="1633" y="15417"/>
                  </a:cubicBezTo>
                  <a:cubicBezTo>
                    <a:pt x="1132" y="12544"/>
                    <a:pt x="2244" y="9350"/>
                    <a:pt x="4060" y="8451"/>
                  </a:cubicBezTo>
                  <a:cubicBezTo>
                    <a:pt x="4487" y="8237"/>
                    <a:pt x="4921" y="8237"/>
                    <a:pt x="5326" y="8443"/>
                  </a:cubicBezTo>
                  <a:cubicBezTo>
                    <a:pt x="6069" y="8815"/>
                    <a:pt x="6650" y="9801"/>
                    <a:pt x="6870" y="11074"/>
                  </a:cubicBezTo>
                  <a:cubicBezTo>
                    <a:pt x="7202" y="12983"/>
                    <a:pt x="6407" y="14773"/>
                    <a:pt x="5466" y="15241"/>
                  </a:cubicBezTo>
                  <a:cubicBezTo>
                    <a:pt x="5259" y="15335"/>
                    <a:pt x="5083" y="15343"/>
                    <a:pt x="4892" y="15245"/>
                  </a:cubicBezTo>
                  <a:cubicBezTo>
                    <a:pt x="4582" y="15092"/>
                    <a:pt x="4200" y="14619"/>
                    <a:pt x="4052" y="13757"/>
                  </a:cubicBezTo>
                  <a:cubicBezTo>
                    <a:pt x="3869" y="12704"/>
                    <a:pt x="4296" y="11637"/>
                    <a:pt x="4804" y="11381"/>
                  </a:cubicBezTo>
                  <a:cubicBezTo>
                    <a:pt x="5178" y="11197"/>
                    <a:pt x="5333" y="10752"/>
                    <a:pt x="5142" y="10380"/>
                  </a:cubicBezTo>
                  <a:cubicBezTo>
                    <a:pt x="4958" y="10008"/>
                    <a:pt x="4509" y="9862"/>
                    <a:pt x="4134" y="10043"/>
                  </a:cubicBezTo>
                  <a:cubicBezTo>
                    <a:pt x="2971" y="10614"/>
                    <a:pt x="2279" y="12359"/>
                    <a:pt x="2568" y="14013"/>
                  </a:cubicBezTo>
                  <a:cubicBezTo>
                    <a:pt x="2781" y="15226"/>
                    <a:pt x="3383" y="16168"/>
                    <a:pt x="4216" y="16585"/>
                  </a:cubicBezTo>
                  <a:cubicBezTo>
                    <a:pt x="4826" y="16893"/>
                    <a:pt x="5510" y="16893"/>
                    <a:pt x="6135" y="16579"/>
                  </a:cubicBezTo>
                  <a:cubicBezTo>
                    <a:pt x="7797" y="15759"/>
                    <a:pt x="8776" y="13221"/>
                    <a:pt x="8357" y="10817"/>
                  </a:cubicBezTo>
                  <a:cubicBezTo>
                    <a:pt x="8167" y="9752"/>
                    <a:pt x="7769" y="8865"/>
                    <a:pt x="7224" y="8172"/>
                  </a:cubicBezTo>
                  <a:lnTo>
                    <a:pt x="10586" y="8172"/>
                  </a:lnTo>
                  <a:cubicBezTo>
                    <a:pt x="10601" y="8275"/>
                    <a:pt x="10631" y="8378"/>
                    <a:pt x="10652" y="8479"/>
                  </a:cubicBezTo>
                  <a:cubicBezTo>
                    <a:pt x="11477" y="13216"/>
                    <a:pt x="9674" y="18303"/>
                    <a:pt x="6636" y="19809"/>
                  </a:cubicBezTo>
                  <a:cubicBezTo>
                    <a:pt x="6636" y="19809"/>
                    <a:pt x="6636" y="19809"/>
                    <a:pt x="6636" y="19809"/>
                  </a:cubicBezTo>
                  <a:close/>
                  <a:moveTo>
                    <a:pt x="21122" y="10803"/>
                  </a:moveTo>
                  <a:cubicBezTo>
                    <a:pt x="21122" y="10767"/>
                    <a:pt x="21106" y="10738"/>
                    <a:pt x="21106" y="10701"/>
                  </a:cubicBezTo>
                  <a:cubicBezTo>
                    <a:pt x="21099" y="9875"/>
                    <a:pt x="21032" y="9050"/>
                    <a:pt x="20886" y="8224"/>
                  </a:cubicBezTo>
                  <a:cubicBezTo>
                    <a:pt x="20231" y="4437"/>
                    <a:pt x="18465" y="1477"/>
                    <a:pt x="16037" y="103"/>
                  </a:cubicBezTo>
                  <a:cubicBezTo>
                    <a:pt x="15926" y="38"/>
                    <a:pt x="15795" y="0"/>
                    <a:pt x="15662" y="0"/>
                  </a:cubicBezTo>
                  <a:lnTo>
                    <a:pt x="6907" y="0"/>
                  </a:lnTo>
                  <a:cubicBezTo>
                    <a:pt x="6569" y="0"/>
                    <a:pt x="6268" y="228"/>
                    <a:pt x="6179" y="556"/>
                  </a:cubicBezTo>
                  <a:cubicBezTo>
                    <a:pt x="6092" y="886"/>
                    <a:pt x="6238" y="1227"/>
                    <a:pt x="6532" y="1396"/>
                  </a:cubicBezTo>
                  <a:cubicBezTo>
                    <a:pt x="8158" y="2317"/>
                    <a:pt x="9460" y="4241"/>
                    <a:pt x="10211" y="6673"/>
                  </a:cubicBezTo>
                  <a:lnTo>
                    <a:pt x="5207" y="6673"/>
                  </a:lnTo>
                  <a:cubicBezTo>
                    <a:pt x="5060" y="6673"/>
                    <a:pt x="4928" y="6725"/>
                    <a:pt x="4811" y="6798"/>
                  </a:cubicBezTo>
                  <a:cubicBezTo>
                    <a:pt x="4332" y="6783"/>
                    <a:pt x="3847" y="6878"/>
                    <a:pt x="3383" y="7105"/>
                  </a:cubicBezTo>
                  <a:cubicBezTo>
                    <a:pt x="941" y="8317"/>
                    <a:pt x="-478" y="12076"/>
                    <a:pt x="147" y="15664"/>
                  </a:cubicBezTo>
                  <a:cubicBezTo>
                    <a:pt x="603" y="18287"/>
                    <a:pt x="1853" y="20291"/>
                    <a:pt x="3582" y="21162"/>
                  </a:cubicBezTo>
                  <a:cubicBezTo>
                    <a:pt x="4172" y="21454"/>
                    <a:pt x="4788" y="21600"/>
                    <a:pt x="5414" y="21600"/>
                  </a:cubicBezTo>
                  <a:cubicBezTo>
                    <a:pt x="5701" y="21600"/>
                    <a:pt x="5989" y="21570"/>
                    <a:pt x="6275" y="21511"/>
                  </a:cubicBezTo>
                  <a:lnTo>
                    <a:pt x="15743" y="21227"/>
                  </a:lnTo>
                  <a:cubicBezTo>
                    <a:pt x="15854" y="21219"/>
                    <a:pt x="15964" y="21198"/>
                    <a:pt x="16060" y="21147"/>
                  </a:cubicBezTo>
                  <a:cubicBezTo>
                    <a:pt x="19105" y="19634"/>
                    <a:pt x="21083" y="15417"/>
                    <a:pt x="21099" y="10906"/>
                  </a:cubicBezTo>
                  <a:cubicBezTo>
                    <a:pt x="21106" y="10870"/>
                    <a:pt x="21122" y="10840"/>
                    <a:pt x="21122" y="10803"/>
                  </a:cubicBezTo>
                  <a:cubicBezTo>
                    <a:pt x="21122" y="10803"/>
                    <a:pt x="21122" y="10803"/>
                    <a:pt x="21122" y="1080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4062" name="Shape 4062"/>
          <p:cNvSpPr/>
          <p:nvPr/>
        </p:nvSpPr>
        <p:spPr>
          <a:xfrm>
            <a:off x="8065685" y="2311031"/>
            <a:ext cx="165872" cy="1658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grpSp>
        <p:nvGrpSpPr>
          <p:cNvPr id="4067" name="Group 4067"/>
          <p:cNvGrpSpPr/>
          <p:nvPr/>
        </p:nvGrpSpPr>
        <p:grpSpPr>
          <a:xfrm>
            <a:off x="2152928" y="3198606"/>
            <a:ext cx="1779647" cy="464618"/>
            <a:chOff x="-195349" y="0"/>
            <a:chExt cx="4745724" cy="1238978"/>
          </a:xfrm>
        </p:grpSpPr>
        <p:sp>
          <p:nvSpPr>
            <p:cNvPr id="4063" name="Shape 4063"/>
            <p:cNvSpPr/>
            <p:nvPr/>
          </p:nvSpPr>
          <p:spPr>
            <a:xfrm>
              <a:off x="3511589" y="132054"/>
              <a:ext cx="1038786" cy="9748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defRPr sz="6000">
                  <a:solidFill>
                    <a:srgbClr val="3AA5DD"/>
                  </a:solidFill>
                  <a:latin typeface="Roboto Bold"/>
                  <a:ea typeface="Roboto Bold"/>
                  <a:cs typeface="Roboto Bold"/>
                  <a:sym typeface="Roboto Bold"/>
                </a:defRPr>
              </a:lvl1pPr>
            </a:lstStyle>
            <a:p>
              <a:pPr lvl="0">
                <a:defRPr sz="1800">
                  <a:solidFill>
                    <a:srgbClr val="000000"/>
                  </a:solidFill>
                </a:defRPr>
              </a:pPr>
              <a:r>
                <a:rPr sz="2000" dirty="0">
                  <a:solidFill>
                    <a:schemeClr val="accent1"/>
                  </a:solidFill>
                </a:rPr>
                <a:t>01</a:t>
              </a:r>
            </a:p>
          </p:txBody>
        </p:sp>
        <p:grpSp>
          <p:nvGrpSpPr>
            <p:cNvPr id="4066" name="Group 4066"/>
            <p:cNvGrpSpPr/>
            <p:nvPr/>
          </p:nvGrpSpPr>
          <p:grpSpPr>
            <a:xfrm>
              <a:off x="-195349" y="0"/>
              <a:ext cx="3435177" cy="1238978"/>
              <a:chOff x="-195349" y="0"/>
              <a:chExt cx="3435176" cy="1238977"/>
            </a:xfrm>
          </p:grpSpPr>
          <p:sp>
            <p:nvSpPr>
              <p:cNvPr id="4064" name="Shape 4064"/>
              <p:cNvSpPr/>
              <p:nvPr/>
            </p:nvSpPr>
            <p:spPr>
              <a:xfrm>
                <a:off x="-195349" y="470098"/>
                <a:ext cx="3435175" cy="7688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700" dirty="0" smtClean="0">
                    <a:solidFill>
                      <a:srgbClr val="A6AAA9"/>
                    </a:solidFill>
                  </a:rPr>
                  <a:t> </a:t>
                </a:r>
                <a:r>
                  <a:rPr sz="700" dirty="0" smtClean="0">
                    <a:solidFill>
                      <a:srgbClr val="A6AAA9"/>
                    </a:solidFill>
                  </a:rPr>
                  <a:t>simply </a:t>
                </a:r>
                <a:r>
                  <a:rPr sz="700" dirty="0">
                    <a:solidFill>
                      <a:srgbClr val="A6AAA9"/>
                    </a:solidFill>
                  </a:rPr>
                  <a:t>dummy text of the printing and</a:t>
                </a:r>
              </a:p>
            </p:txBody>
          </p:sp>
          <p:sp>
            <p:nvSpPr>
              <p:cNvPr id="4065" name="Shape 4065"/>
              <p:cNvSpPr/>
              <p:nvPr/>
            </p:nvSpPr>
            <p:spPr>
              <a:xfrm>
                <a:off x="369812" y="0"/>
                <a:ext cx="2870015" cy="446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65000"/>
                  </a:lnSpc>
                  <a:defRPr sz="3000">
                    <a:solidFill>
                      <a:srgbClr val="3AA5DD"/>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1"/>
                    </a:solidFill>
                  </a:rPr>
                  <a:t>添加小标题</a:t>
                </a:r>
                <a:endParaRPr sz="1100" dirty="0">
                  <a:solidFill>
                    <a:schemeClr val="accent1"/>
                  </a:solidFill>
                </a:endParaRPr>
              </a:p>
            </p:txBody>
          </p:sp>
        </p:grpSp>
      </p:grpSp>
      <p:grpSp>
        <p:nvGrpSpPr>
          <p:cNvPr id="4072" name="Group 4072"/>
          <p:cNvGrpSpPr/>
          <p:nvPr/>
        </p:nvGrpSpPr>
        <p:grpSpPr>
          <a:xfrm>
            <a:off x="3366057" y="1399635"/>
            <a:ext cx="1803197" cy="464618"/>
            <a:chOff x="-258149" y="0"/>
            <a:chExt cx="4808524" cy="1238978"/>
          </a:xfrm>
        </p:grpSpPr>
        <p:sp>
          <p:nvSpPr>
            <p:cNvPr id="4068" name="Shape 4068"/>
            <p:cNvSpPr/>
            <p:nvPr/>
          </p:nvSpPr>
          <p:spPr>
            <a:xfrm>
              <a:off x="3511589" y="132054"/>
              <a:ext cx="1038786" cy="9748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defRPr sz="6000">
                  <a:solidFill>
                    <a:srgbClr val="02AF95"/>
                  </a:solidFill>
                  <a:latin typeface="Roboto Bold"/>
                  <a:ea typeface="Roboto Bold"/>
                  <a:cs typeface="Roboto Bold"/>
                  <a:sym typeface="Roboto Bold"/>
                </a:defRPr>
              </a:lvl1pPr>
            </a:lstStyle>
            <a:p>
              <a:pPr lvl="0">
                <a:defRPr sz="1800">
                  <a:solidFill>
                    <a:srgbClr val="000000"/>
                  </a:solidFill>
                </a:defRPr>
              </a:pPr>
              <a:r>
                <a:rPr sz="2000" dirty="0">
                  <a:solidFill>
                    <a:schemeClr val="accent2"/>
                  </a:solidFill>
                </a:rPr>
                <a:t>02</a:t>
              </a:r>
            </a:p>
          </p:txBody>
        </p:sp>
        <p:grpSp>
          <p:nvGrpSpPr>
            <p:cNvPr id="4071" name="Group 4071"/>
            <p:cNvGrpSpPr/>
            <p:nvPr/>
          </p:nvGrpSpPr>
          <p:grpSpPr>
            <a:xfrm>
              <a:off x="-258149" y="0"/>
              <a:ext cx="3497977" cy="1238978"/>
              <a:chOff x="-258149" y="0"/>
              <a:chExt cx="3497976" cy="1238977"/>
            </a:xfrm>
          </p:grpSpPr>
          <p:sp>
            <p:nvSpPr>
              <p:cNvPr id="4069" name="Shape 4069"/>
              <p:cNvSpPr/>
              <p:nvPr/>
            </p:nvSpPr>
            <p:spPr>
              <a:xfrm>
                <a:off x="-258149" y="470098"/>
                <a:ext cx="3497975" cy="7688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700" dirty="0" smtClean="0">
                    <a:solidFill>
                      <a:srgbClr val="A6AAA9"/>
                    </a:solidFill>
                  </a:rPr>
                  <a:t> </a:t>
                </a:r>
                <a:r>
                  <a:rPr sz="700" dirty="0" smtClean="0">
                    <a:solidFill>
                      <a:srgbClr val="A6AAA9"/>
                    </a:solidFill>
                  </a:rPr>
                  <a:t>simply </a:t>
                </a:r>
                <a:r>
                  <a:rPr sz="700" dirty="0">
                    <a:solidFill>
                      <a:srgbClr val="A6AAA9"/>
                    </a:solidFill>
                  </a:rPr>
                  <a:t>dummy text of the printing and</a:t>
                </a:r>
              </a:p>
            </p:txBody>
          </p:sp>
          <p:sp>
            <p:nvSpPr>
              <p:cNvPr id="4070" name="Shape 4070"/>
              <p:cNvSpPr/>
              <p:nvPr/>
            </p:nvSpPr>
            <p:spPr>
              <a:xfrm>
                <a:off x="369812" y="0"/>
                <a:ext cx="2870015" cy="446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65000"/>
                  </a:lnSpc>
                  <a:defRPr sz="3000">
                    <a:solidFill>
                      <a:srgbClr val="02AF95"/>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2"/>
                    </a:solidFill>
                  </a:rPr>
                  <a:t>添加小标题</a:t>
                </a:r>
                <a:endParaRPr sz="1100" dirty="0">
                  <a:solidFill>
                    <a:schemeClr val="accent2"/>
                  </a:solidFill>
                </a:endParaRPr>
              </a:p>
            </p:txBody>
          </p:sp>
        </p:grpSp>
      </p:grpSp>
      <p:grpSp>
        <p:nvGrpSpPr>
          <p:cNvPr id="4077" name="Group 4077"/>
          <p:cNvGrpSpPr/>
          <p:nvPr/>
        </p:nvGrpSpPr>
        <p:grpSpPr>
          <a:xfrm>
            <a:off x="5068974" y="367460"/>
            <a:ext cx="1792577" cy="464617"/>
            <a:chOff x="-229829" y="0"/>
            <a:chExt cx="4780204" cy="1238977"/>
          </a:xfrm>
        </p:grpSpPr>
        <p:sp>
          <p:nvSpPr>
            <p:cNvPr id="4073" name="Shape 4073"/>
            <p:cNvSpPr/>
            <p:nvPr/>
          </p:nvSpPr>
          <p:spPr>
            <a:xfrm>
              <a:off x="3511589" y="132054"/>
              <a:ext cx="1038786" cy="9748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defRPr sz="6000">
                  <a:solidFill>
                    <a:srgbClr val="78BE42"/>
                  </a:solidFill>
                  <a:latin typeface="Roboto Bold"/>
                  <a:ea typeface="Roboto Bold"/>
                  <a:cs typeface="Roboto Bold"/>
                  <a:sym typeface="Roboto Bold"/>
                </a:defRPr>
              </a:lvl1pPr>
            </a:lstStyle>
            <a:p>
              <a:pPr lvl="0">
                <a:defRPr sz="1800">
                  <a:solidFill>
                    <a:srgbClr val="000000"/>
                  </a:solidFill>
                </a:defRPr>
              </a:pPr>
              <a:r>
                <a:rPr sz="2000" dirty="0">
                  <a:solidFill>
                    <a:schemeClr val="accent3"/>
                  </a:solidFill>
                </a:rPr>
                <a:t>03</a:t>
              </a:r>
            </a:p>
          </p:txBody>
        </p:sp>
        <p:grpSp>
          <p:nvGrpSpPr>
            <p:cNvPr id="4076" name="Group 4076"/>
            <p:cNvGrpSpPr/>
            <p:nvPr/>
          </p:nvGrpSpPr>
          <p:grpSpPr>
            <a:xfrm>
              <a:off x="-229829" y="0"/>
              <a:ext cx="3469657" cy="1238977"/>
              <a:chOff x="-229829" y="0"/>
              <a:chExt cx="3469656" cy="1238976"/>
            </a:xfrm>
          </p:grpSpPr>
          <p:sp>
            <p:nvSpPr>
              <p:cNvPr id="4074" name="Shape 4074"/>
              <p:cNvSpPr/>
              <p:nvPr/>
            </p:nvSpPr>
            <p:spPr>
              <a:xfrm>
                <a:off x="-229829" y="470098"/>
                <a:ext cx="3469656" cy="76887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700" dirty="0" smtClean="0">
                    <a:solidFill>
                      <a:srgbClr val="A6AAA9"/>
                    </a:solidFill>
                  </a:rPr>
                  <a:t> </a:t>
                </a:r>
                <a:r>
                  <a:rPr sz="700" dirty="0" smtClean="0">
                    <a:solidFill>
                      <a:srgbClr val="A6AAA9"/>
                    </a:solidFill>
                  </a:rPr>
                  <a:t>simply </a:t>
                </a:r>
                <a:r>
                  <a:rPr sz="700" dirty="0">
                    <a:solidFill>
                      <a:srgbClr val="A6AAA9"/>
                    </a:solidFill>
                  </a:rPr>
                  <a:t>dummy text of the printing and</a:t>
                </a:r>
              </a:p>
            </p:txBody>
          </p:sp>
          <p:sp>
            <p:nvSpPr>
              <p:cNvPr id="4075" name="Shape 4075"/>
              <p:cNvSpPr/>
              <p:nvPr/>
            </p:nvSpPr>
            <p:spPr>
              <a:xfrm>
                <a:off x="369812" y="0"/>
                <a:ext cx="2870015" cy="446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r" defTabSz="914400">
                  <a:lnSpc>
                    <a:spcPct val="65000"/>
                  </a:lnSpc>
                  <a:defRPr sz="3000">
                    <a:solidFill>
                      <a:srgbClr val="78BE42"/>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3"/>
                    </a:solidFill>
                  </a:rPr>
                  <a:t>添加小标题</a:t>
                </a:r>
                <a:endParaRPr sz="1100" dirty="0">
                  <a:solidFill>
                    <a:schemeClr val="accent3"/>
                  </a:solidFill>
                </a:endParaRPr>
              </a:p>
            </p:txBody>
          </p:sp>
        </p:grpSp>
      </p:grpSp>
      <p:sp>
        <p:nvSpPr>
          <p:cNvPr id="4078" name="Shape 4078"/>
          <p:cNvSpPr/>
          <p:nvPr/>
        </p:nvSpPr>
        <p:spPr>
          <a:xfrm>
            <a:off x="539700" y="-6998"/>
            <a:ext cx="2482231" cy="2483901"/>
          </a:xfrm>
          <a:prstGeom prst="rect">
            <a:avLst/>
          </a:prstGeom>
          <a:solidFill>
            <a:srgbClr val="212935"/>
          </a:solidFill>
          <a:ln w="12700">
            <a:miter lim="400000"/>
          </a:ln>
          <a:effectLst/>
        </p:spPr>
        <p:txBody>
          <a:bodyPr lIns="0" tIns="0" rIns="0" bIns="0" anchor="ctr"/>
          <a:lstStyle/>
          <a:p>
            <a:pPr lvl="0">
              <a:defRPr sz="3200">
                <a:solidFill>
                  <a:srgbClr val="FFFFFF"/>
                </a:solidFill>
              </a:defRPr>
            </a:pPr>
            <a:endParaRPr/>
          </a:p>
        </p:txBody>
      </p:sp>
      <p:grpSp>
        <p:nvGrpSpPr>
          <p:cNvPr id="4084" name="Group 4084"/>
          <p:cNvGrpSpPr/>
          <p:nvPr/>
        </p:nvGrpSpPr>
        <p:grpSpPr>
          <a:xfrm>
            <a:off x="902660" y="659928"/>
            <a:ext cx="1930481" cy="612379"/>
            <a:chOff x="0" y="514481"/>
            <a:chExt cx="5147948" cy="1633012"/>
          </a:xfrm>
        </p:grpSpPr>
        <p:sp>
          <p:nvSpPr>
            <p:cNvPr id="4079" name="Shape 4079"/>
            <p:cNvSpPr/>
            <p:nvPr/>
          </p:nvSpPr>
          <p:spPr>
            <a:xfrm>
              <a:off x="0" y="514481"/>
              <a:ext cx="4683495" cy="9137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defTabSz="395288">
                <a:lnSpc>
                  <a:spcPct val="90000"/>
                </a:lnSpc>
                <a:defRPr sz="1800"/>
              </a:pPr>
              <a:r>
                <a:rPr lang="zh-CN" altLang="en-US" sz="2600" baseline="8571" dirty="0" smtClean="0">
                  <a:solidFill>
                    <a:schemeClr val="bg2"/>
                  </a:solidFill>
                  <a:latin typeface="Roboto Light"/>
                  <a:ea typeface="Roboto Light"/>
                  <a:cs typeface="Roboto Light"/>
                  <a:sym typeface="Roboto Light"/>
                </a:rPr>
                <a:t>项目标题</a:t>
              </a:r>
              <a:endParaRPr lang="en-US" sz="2600" baseline="8571" dirty="0">
                <a:solidFill>
                  <a:schemeClr val="bg2"/>
                </a:solidFill>
                <a:latin typeface="Roboto Light"/>
                <a:ea typeface="Roboto Light"/>
                <a:cs typeface="Roboto Light"/>
                <a:sym typeface="Roboto Light"/>
              </a:endParaRPr>
            </a:p>
          </p:txBody>
        </p:sp>
        <p:grpSp>
          <p:nvGrpSpPr>
            <p:cNvPr id="4082" name="Group 4082"/>
            <p:cNvGrpSpPr/>
            <p:nvPr/>
          </p:nvGrpSpPr>
          <p:grpSpPr>
            <a:xfrm>
              <a:off x="0" y="2083991"/>
              <a:ext cx="3810000" cy="63502"/>
              <a:chOff x="0" y="-398398"/>
              <a:chExt cx="3810000" cy="63501"/>
            </a:xfrm>
          </p:grpSpPr>
          <p:sp>
            <p:nvSpPr>
              <p:cNvPr id="4080" name="Shape 4080"/>
              <p:cNvSpPr/>
              <p:nvPr/>
            </p:nvSpPr>
            <p:spPr>
              <a:xfrm>
                <a:off x="0" y="-398398"/>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4081" name="Shape 4081"/>
              <p:cNvSpPr/>
              <p:nvPr/>
            </p:nvSpPr>
            <p:spPr>
              <a:xfrm>
                <a:off x="1270000" y="-398398"/>
                <a:ext cx="1270000" cy="63501"/>
              </a:xfrm>
              <a:prstGeom prst="rect">
                <a:avLst/>
              </a:pr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4083" name="Shape 4083"/>
            <p:cNvSpPr/>
            <p:nvPr/>
          </p:nvSpPr>
          <p:spPr>
            <a:xfrm>
              <a:off x="0" y="1494268"/>
              <a:ext cx="5147948" cy="4620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ts val="3000"/>
                </a:lnSpc>
                <a:spcBef>
                  <a:spcPts val="600"/>
                </a:spcBef>
                <a:defRPr sz="2800" spc="0">
                  <a:solidFill>
                    <a:srgbClr val="FFFFF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700" dirty="0">
                  <a:solidFill>
                    <a:schemeClr val="bg1"/>
                  </a:solidFill>
                </a:rPr>
                <a:t>Your great </a:t>
              </a:r>
              <a:r>
                <a:rPr sz="700">
                  <a:solidFill>
                    <a:schemeClr val="bg1"/>
                  </a:solidFill>
                </a:rPr>
                <a:t>subtitle  </a:t>
              </a:r>
              <a:r>
                <a:rPr sz="700" smtClean="0">
                  <a:solidFill>
                    <a:schemeClr val="bg1"/>
                  </a:solidFill>
                </a:rPr>
                <a:t>goes here</a:t>
              </a:r>
              <a:endParaRPr sz="700" dirty="0">
                <a:solidFill>
                  <a:schemeClr val="bg1"/>
                </a:solidFill>
              </a:endParaRPr>
            </a:p>
          </p:txBody>
        </p:sp>
      </p:grpSp>
      <p:sp>
        <p:nvSpPr>
          <p:cNvPr id="4085" name="Shape 4085"/>
          <p:cNvSpPr/>
          <p:nvPr/>
        </p:nvSpPr>
        <p:spPr>
          <a:xfrm>
            <a:off x="902660" y="1527677"/>
            <a:ext cx="1706391" cy="57410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defTabSz="914400">
              <a:lnSpc>
                <a:spcPct val="130000"/>
              </a:lnSpc>
              <a:defRPr sz="1800">
                <a:solidFill>
                  <a:srgbClr val="FFFFFF"/>
                </a:solidFill>
                <a:latin typeface="Roboto Medium"/>
                <a:ea typeface="Roboto Medium"/>
                <a:cs typeface="Roboto Medium"/>
                <a:sym typeface="Roboto Medium"/>
              </a:defRPr>
            </a:lvl1pPr>
          </a:lstStyle>
          <a:p>
            <a:pPr lvl="0">
              <a:lnSpc>
                <a:spcPct val="140000"/>
              </a:lnSpc>
              <a:defRPr>
                <a:solidFill>
                  <a:srgbClr val="000000"/>
                </a:solidFill>
              </a:defRPr>
            </a:pPr>
            <a:r>
              <a:rPr sz="700" dirty="0" smtClean="0">
                <a:solidFill>
                  <a:srgbClr val="FFFFFF"/>
                </a:solidFill>
              </a:rPr>
              <a:t>no </a:t>
            </a:r>
            <a:r>
              <a:rPr sz="700" dirty="0">
                <a:solidFill>
                  <a:srgbClr val="FFFFFF"/>
                </a:solidFill>
              </a:rPr>
              <a:t>pri modo agam facer, timeam adolescens ei sit, eos autem laudem ne. Tota partem elaboraret ius ex, his insolens liberavisse.</a:t>
            </a:r>
          </a:p>
        </p:txBody>
      </p:sp>
    </p:spTree>
    <p:extLst>
      <p:ext uri="{BB962C8B-B14F-4D97-AF65-F5344CB8AC3E}">
        <p14:creationId xmlns:p14="http://schemas.microsoft.com/office/powerpoint/2010/main" val="2476453395"/>
      </p:ext>
    </p:extLst>
  </p:cSld>
  <p:clrMapOvr>
    <a:masterClrMapping/>
  </p:clrMapOvr>
  <mc:AlternateContent xmlns:mc="http://schemas.openxmlformats.org/markup-compatibility/2006" xmlns:p14="http://schemas.microsoft.com/office/powerpoint/2010/main">
    <mc:Choice Requires="p14">
      <p:transition spd="slow" advClick="0">
        <p14:warp dir="in"/>
      </p:transition>
    </mc:Choice>
    <mc:Fallback xmlns="">
      <p:transition spd="slow" advClick="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p:tmAbs val="0"/>
                                  </p:iterate>
                                  <p:childTnLst>
                                    <p:set>
                                      <p:cBhvr>
                                        <p:cTn id="6" fill="hold"/>
                                        <p:tgtEl>
                                          <p:spTgt spid="4078"/>
                                        </p:tgtEl>
                                        <p:attrNameLst>
                                          <p:attrName>style.visibility</p:attrName>
                                        </p:attrNameLst>
                                      </p:cBhvr>
                                      <p:to>
                                        <p:strVal val="visible"/>
                                      </p:to>
                                    </p:set>
                                    <p:anim calcmode="lin" valueType="num">
                                      <p:cBhvr>
                                        <p:cTn id="7" dur="499" fill="hold"/>
                                        <p:tgtEl>
                                          <p:spTgt spid="4078"/>
                                        </p:tgtEl>
                                        <p:attrNameLst>
                                          <p:attrName>ppt_x</p:attrName>
                                        </p:attrNameLst>
                                      </p:cBhvr>
                                      <p:tavLst>
                                        <p:tav tm="0">
                                          <p:val>
                                            <p:strVal val="#ppt_x"/>
                                          </p:val>
                                        </p:tav>
                                        <p:tav tm="100000">
                                          <p:val>
                                            <p:strVal val="#ppt_x"/>
                                          </p:val>
                                        </p:tav>
                                      </p:tavLst>
                                    </p:anim>
                                    <p:anim calcmode="lin" valueType="num">
                                      <p:cBhvr>
                                        <p:cTn id="8" dur="499" fill="hold"/>
                                        <p:tgtEl>
                                          <p:spTgt spid="4078"/>
                                        </p:tgtEl>
                                        <p:attrNameLst>
                                          <p:attrName>ppt_y</p:attrName>
                                        </p:attrNameLst>
                                      </p:cBhvr>
                                      <p:tavLst>
                                        <p:tav tm="0">
                                          <p:val>
                                            <p:strVal val="0-#ppt_h/2"/>
                                          </p:val>
                                        </p:tav>
                                        <p:tav tm="100000">
                                          <p:val>
                                            <p:strVal val="#ppt_y"/>
                                          </p:val>
                                        </p:tav>
                                      </p:tavLst>
                                    </p:anim>
                                  </p:childTnLst>
                                </p:cTn>
                              </p:par>
                            </p:childTnLst>
                          </p:cTn>
                        </p:par>
                        <p:par>
                          <p:cTn id="9" fill="hold">
                            <p:stCondLst>
                              <p:cond delay="499"/>
                            </p:stCondLst>
                            <p:childTnLst>
                              <p:par>
                                <p:cTn id="10" presetID="2" presetClass="entr" presetSubtype="8" fill="hold" grpId="0" nodeType="afterEffect">
                                  <p:stCondLst>
                                    <p:cond delay="0"/>
                                  </p:stCondLst>
                                  <p:iterate>
                                    <p:tmAbs val="0"/>
                                  </p:iterate>
                                  <p:childTnLst>
                                    <p:set>
                                      <p:cBhvr>
                                        <p:cTn id="11" fill="hold"/>
                                        <p:tgtEl>
                                          <p:spTgt spid="4084"/>
                                        </p:tgtEl>
                                        <p:attrNameLst>
                                          <p:attrName>style.visibility</p:attrName>
                                        </p:attrNameLst>
                                      </p:cBhvr>
                                      <p:to>
                                        <p:strVal val="visible"/>
                                      </p:to>
                                    </p:set>
                                    <p:anim calcmode="lin" valueType="num">
                                      <p:cBhvr>
                                        <p:cTn id="12" dur="499" fill="hold"/>
                                        <p:tgtEl>
                                          <p:spTgt spid="4084"/>
                                        </p:tgtEl>
                                        <p:attrNameLst>
                                          <p:attrName>ppt_x</p:attrName>
                                        </p:attrNameLst>
                                      </p:cBhvr>
                                      <p:tavLst>
                                        <p:tav tm="0">
                                          <p:val>
                                            <p:strVal val="0-#ppt_w/2"/>
                                          </p:val>
                                        </p:tav>
                                        <p:tav tm="100000">
                                          <p:val>
                                            <p:strVal val="#ppt_x"/>
                                          </p:val>
                                        </p:tav>
                                      </p:tavLst>
                                    </p:anim>
                                    <p:anim calcmode="lin" valueType="num">
                                      <p:cBhvr>
                                        <p:cTn id="13" dur="499" fill="hold"/>
                                        <p:tgtEl>
                                          <p:spTgt spid="4084"/>
                                        </p:tgtEl>
                                        <p:attrNameLst>
                                          <p:attrName>ppt_y</p:attrName>
                                        </p:attrNameLst>
                                      </p:cBhvr>
                                      <p:tavLst>
                                        <p:tav tm="0">
                                          <p:val>
                                            <p:strVal val="#ppt_y"/>
                                          </p:val>
                                        </p:tav>
                                        <p:tav tm="100000">
                                          <p:val>
                                            <p:strVal val="#ppt_y"/>
                                          </p:val>
                                        </p:tav>
                                      </p:tavLst>
                                    </p:anim>
                                  </p:childTnLst>
                                </p:cTn>
                              </p:par>
                            </p:childTnLst>
                          </p:cTn>
                        </p:par>
                        <p:par>
                          <p:cTn id="14" fill="hold">
                            <p:stCondLst>
                              <p:cond delay="998"/>
                            </p:stCondLst>
                            <p:childTnLst>
                              <p:par>
                                <p:cTn id="15" presetID="22" presetClass="entr" presetSubtype="1" fill="hold" grpId="0" nodeType="afterEffect">
                                  <p:stCondLst>
                                    <p:cond delay="0"/>
                                  </p:stCondLst>
                                  <p:iterate>
                                    <p:tmAbs val="0"/>
                                  </p:iterate>
                                  <p:childTnLst>
                                    <p:set>
                                      <p:cBhvr>
                                        <p:cTn id="16" fill="hold"/>
                                        <p:tgtEl>
                                          <p:spTgt spid="4085"/>
                                        </p:tgtEl>
                                        <p:attrNameLst>
                                          <p:attrName>style.visibility</p:attrName>
                                        </p:attrNameLst>
                                      </p:cBhvr>
                                      <p:to>
                                        <p:strVal val="visible"/>
                                      </p:to>
                                    </p:set>
                                    <p:animEffect transition="in" filter="wipe(up)">
                                      <p:cBhvr>
                                        <p:cTn id="17" dur="499"/>
                                        <p:tgtEl>
                                          <p:spTgt spid="4085"/>
                                        </p:tgtEl>
                                      </p:cBhvr>
                                    </p:animEffect>
                                  </p:childTnLst>
                                </p:cTn>
                              </p:par>
                            </p:childTnLst>
                          </p:cTn>
                        </p:par>
                        <p:par>
                          <p:cTn id="18" fill="hold">
                            <p:stCondLst>
                              <p:cond delay="1497"/>
                            </p:stCondLst>
                            <p:childTnLst>
                              <p:par>
                                <p:cTn id="19" presetID="9" presetClass="entr" presetSubtype="16" fill="hold" grpId="0" nodeType="afterEffect">
                                  <p:stCondLst>
                                    <p:cond delay="0"/>
                                  </p:stCondLst>
                                  <p:iterate>
                                    <p:tmAbs val="0"/>
                                  </p:iterate>
                                  <p:childTnLst>
                                    <p:set>
                                      <p:cBhvr>
                                        <p:cTn id="20" fill="hold"/>
                                        <p:tgtEl>
                                          <p:spTgt spid="4044"/>
                                        </p:tgtEl>
                                        <p:attrNameLst>
                                          <p:attrName>style.visibility</p:attrName>
                                        </p:attrNameLst>
                                      </p:cBhvr>
                                      <p:to>
                                        <p:strVal val="visible"/>
                                      </p:to>
                                    </p:set>
                                    <p:animEffect transition="in" filter="dissolve(in)">
                                      <p:cBhvr>
                                        <p:cTn id="21" dur="499"/>
                                        <p:tgtEl>
                                          <p:spTgt spid="4044"/>
                                        </p:tgtEl>
                                      </p:cBhvr>
                                    </p:animEffect>
                                  </p:childTnLst>
                                </p:cTn>
                              </p:par>
                            </p:childTnLst>
                          </p:cTn>
                        </p:par>
                        <p:par>
                          <p:cTn id="22" fill="hold">
                            <p:stCondLst>
                              <p:cond delay="1996"/>
                            </p:stCondLst>
                            <p:childTnLst>
                              <p:par>
                                <p:cTn id="23" presetID="18" presetClass="entr" presetSubtype="9" fill="hold" grpId="0" nodeType="afterEffect">
                                  <p:stCondLst>
                                    <p:cond delay="0"/>
                                  </p:stCondLst>
                                  <p:iterate>
                                    <p:tmAbs val="0"/>
                                  </p:iterate>
                                  <p:childTnLst>
                                    <p:set>
                                      <p:cBhvr>
                                        <p:cTn id="24" fill="hold"/>
                                        <p:tgtEl>
                                          <p:spTgt spid="4040"/>
                                        </p:tgtEl>
                                        <p:attrNameLst>
                                          <p:attrName>style.visibility</p:attrName>
                                        </p:attrNameLst>
                                      </p:cBhvr>
                                      <p:to>
                                        <p:strVal val="visible"/>
                                      </p:to>
                                    </p:set>
                                    <p:animEffect transition="in" filter="strips(upLeft)">
                                      <p:cBhvr>
                                        <p:cTn id="25" dur="499"/>
                                        <p:tgtEl>
                                          <p:spTgt spid="4040"/>
                                        </p:tgtEl>
                                      </p:cBhvr>
                                    </p:animEffect>
                                  </p:childTnLst>
                                </p:cTn>
                              </p:par>
                            </p:childTnLst>
                          </p:cTn>
                        </p:par>
                        <p:par>
                          <p:cTn id="26" fill="hold">
                            <p:stCondLst>
                              <p:cond delay="2495"/>
                            </p:stCondLst>
                            <p:childTnLst>
                              <p:par>
                                <p:cTn id="27" presetID="2" presetClass="entr" presetSubtype="1" fill="hold" grpId="0" nodeType="afterEffect">
                                  <p:stCondLst>
                                    <p:cond delay="0"/>
                                  </p:stCondLst>
                                  <p:iterate>
                                    <p:tmAbs val="0"/>
                                  </p:iterate>
                                  <p:childTnLst>
                                    <p:set>
                                      <p:cBhvr>
                                        <p:cTn id="28" fill="hold"/>
                                        <p:tgtEl>
                                          <p:spTgt spid="4043"/>
                                        </p:tgtEl>
                                        <p:attrNameLst>
                                          <p:attrName>style.visibility</p:attrName>
                                        </p:attrNameLst>
                                      </p:cBhvr>
                                      <p:to>
                                        <p:strVal val="visible"/>
                                      </p:to>
                                    </p:set>
                                    <p:anim calcmode="lin" valueType="num">
                                      <p:cBhvr>
                                        <p:cTn id="29" dur="80" fill="hold"/>
                                        <p:tgtEl>
                                          <p:spTgt spid="4043"/>
                                        </p:tgtEl>
                                        <p:attrNameLst>
                                          <p:attrName>ppt_x</p:attrName>
                                        </p:attrNameLst>
                                      </p:cBhvr>
                                      <p:tavLst>
                                        <p:tav tm="0">
                                          <p:val>
                                            <p:strVal val="#ppt_x"/>
                                          </p:val>
                                        </p:tav>
                                        <p:tav tm="100000">
                                          <p:val>
                                            <p:strVal val="#ppt_x"/>
                                          </p:val>
                                        </p:tav>
                                      </p:tavLst>
                                    </p:anim>
                                    <p:anim calcmode="lin" valueType="num">
                                      <p:cBhvr>
                                        <p:cTn id="30" dur="80" fill="hold"/>
                                        <p:tgtEl>
                                          <p:spTgt spid="4043"/>
                                        </p:tgtEl>
                                        <p:attrNameLst>
                                          <p:attrName>ppt_y</p:attrName>
                                        </p:attrNameLst>
                                      </p:cBhvr>
                                      <p:tavLst>
                                        <p:tav tm="0">
                                          <p:val>
                                            <p:strVal val="0-#ppt_h/2"/>
                                          </p:val>
                                        </p:tav>
                                        <p:tav tm="100000">
                                          <p:val>
                                            <p:strVal val="#ppt_y"/>
                                          </p:val>
                                        </p:tav>
                                      </p:tavLst>
                                    </p:anim>
                                  </p:childTnLst>
                                </p:cTn>
                              </p:par>
                            </p:childTnLst>
                          </p:cTn>
                        </p:par>
                        <p:par>
                          <p:cTn id="31" fill="hold">
                            <p:stCondLst>
                              <p:cond delay="2575"/>
                            </p:stCondLst>
                            <p:childTnLst>
                              <p:par>
                                <p:cTn id="32" presetID="9" presetClass="entr" presetSubtype="0" fill="hold" grpId="0" nodeType="afterEffect">
                                  <p:stCondLst>
                                    <p:cond delay="0"/>
                                  </p:stCondLst>
                                  <p:iterate>
                                    <p:tmAbs val="0"/>
                                  </p:iterate>
                                  <p:childTnLst>
                                    <p:set>
                                      <p:cBhvr>
                                        <p:cTn id="33" fill="hold"/>
                                        <p:tgtEl>
                                          <p:spTgt spid="4036"/>
                                        </p:tgtEl>
                                        <p:attrNameLst>
                                          <p:attrName>style.visibility</p:attrName>
                                        </p:attrNameLst>
                                      </p:cBhvr>
                                      <p:to>
                                        <p:strVal val="visible"/>
                                      </p:to>
                                    </p:set>
                                    <p:animEffect transition="in" filter="dissolve">
                                      <p:cBhvr>
                                        <p:cTn id="34" dur="499"/>
                                        <p:tgtEl>
                                          <p:spTgt spid="4036"/>
                                        </p:tgtEl>
                                      </p:cBhvr>
                                    </p:animEffect>
                                  </p:childTnLst>
                                </p:cTn>
                              </p:par>
                            </p:childTnLst>
                          </p:cTn>
                        </p:par>
                        <p:par>
                          <p:cTn id="35" fill="hold">
                            <p:stCondLst>
                              <p:cond delay="3074"/>
                            </p:stCondLst>
                            <p:childTnLst>
                              <p:par>
                                <p:cTn id="36" presetID="2" presetClass="entr" presetSubtype="8" fill="hold" grpId="0" nodeType="afterEffect">
                                  <p:stCondLst>
                                    <p:cond delay="0"/>
                                  </p:stCondLst>
                                  <p:iterate>
                                    <p:tmAbs val="0"/>
                                  </p:iterate>
                                  <p:childTnLst>
                                    <p:set>
                                      <p:cBhvr>
                                        <p:cTn id="37" fill="hold"/>
                                        <p:tgtEl>
                                          <p:spTgt spid="4067"/>
                                        </p:tgtEl>
                                        <p:attrNameLst>
                                          <p:attrName>style.visibility</p:attrName>
                                        </p:attrNameLst>
                                      </p:cBhvr>
                                      <p:to>
                                        <p:strVal val="visible"/>
                                      </p:to>
                                    </p:set>
                                    <p:anim calcmode="lin" valueType="num">
                                      <p:cBhvr>
                                        <p:cTn id="38" dur="499" fill="hold"/>
                                        <p:tgtEl>
                                          <p:spTgt spid="4067"/>
                                        </p:tgtEl>
                                        <p:attrNameLst>
                                          <p:attrName>ppt_x</p:attrName>
                                        </p:attrNameLst>
                                      </p:cBhvr>
                                      <p:tavLst>
                                        <p:tav tm="0">
                                          <p:val>
                                            <p:strVal val="0-#ppt_w/2"/>
                                          </p:val>
                                        </p:tav>
                                        <p:tav tm="100000">
                                          <p:val>
                                            <p:strVal val="#ppt_x"/>
                                          </p:val>
                                        </p:tav>
                                      </p:tavLst>
                                    </p:anim>
                                    <p:anim calcmode="lin" valueType="num">
                                      <p:cBhvr>
                                        <p:cTn id="39" dur="499" fill="hold"/>
                                        <p:tgtEl>
                                          <p:spTgt spid="4067"/>
                                        </p:tgtEl>
                                        <p:attrNameLst>
                                          <p:attrName>ppt_y</p:attrName>
                                        </p:attrNameLst>
                                      </p:cBhvr>
                                      <p:tavLst>
                                        <p:tav tm="0">
                                          <p:val>
                                            <p:strVal val="#ppt_y"/>
                                          </p:val>
                                        </p:tav>
                                        <p:tav tm="100000">
                                          <p:val>
                                            <p:strVal val="#ppt_y"/>
                                          </p:val>
                                        </p:tav>
                                      </p:tavLst>
                                    </p:anim>
                                  </p:childTnLst>
                                </p:cTn>
                              </p:par>
                            </p:childTnLst>
                          </p:cTn>
                        </p:par>
                        <p:par>
                          <p:cTn id="40" fill="hold">
                            <p:stCondLst>
                              <p:cond delay="3573"/>
                            </p:stCondLst>
                            <p:childTnLst>
                              <p:par>
                                <p:cTn id="41" presetID="9" presetClass="entr" presetSubtype="16" fill="hold" grpId="0" nodeType="afterEffect">
                                  <p:stCondLst>
                                    <p:cond delay="0"/>
                                  </p:stCondLst>
                                  <p:iterate>
                                    <p:tmAbs val="0"/>
                                  </p:iterate>
                                  <p:childTnLst>
                                    <p:set>
                                      <p:cBhvr>
                                        <p:cTn id="42" fill="hold"/>
                                        <p:tgtEl>
                                          <p:spTgt spid="4053"/>
                                        </p:tgtEl>
                                        <p:attrNameLst>
                                          <p:attrName>style.visibility</p:attrName>
                                        </p:attrNameLst>
                                      </p:cBhvr>
                                      <p:to>
                                        <p:strVal val="visible"/>
                                      </p:to>
                                    </p:set>
                                    <p:animEffect transition="in" filter="dissolve(in)">
                                      <p:cBhvr>
                                        <p:cTn id="43" dur="499"/>
                                        <p:tgtEl>
                                          <p:spTgt spid="4053"/>
                                        </p:tgtEl>
                                      </p:cBhvr>
                                    </p:animEffect>
                                  </p:childTnLst>
                                </p:cTn>
                              </p:par>
                            </p:childTnLst>
                          </p:cTn>
                        </p:par>
                        <p:par>
                          <p:cTn id="44" fill="hold">
                            <p:stCondLst>
                              <p:cond delay="4072"/>
                            </p:stCondLst>
                            <p:childTnLst>
                              <p:par>
                                <p:cTn id="45" presetID="18" presetClass="entr" presetSubtype="9" fill="hold" grpId="0" nodeType="afterEffect">
                                  <p:stCondLst>
                                    <p:cond delay="0"/>
                                  </p:stCondLst>
                                  <p:iterate>
                                    <p:tmAbs val="0"/>
                                  </p:iterate>
                                  <p:childTnLst>
                                    <p:set>
                                      <p:cBhvr>
                                        <p:cTn id="46" fill="hold"/>
                                        <p:tgtEl>
                                          <p:spTgt spid="4047"/>
                                        </p:tgtEl>
                                        <p:attrNameLst>
                                          <p:attrName>style.visibility</p:attrName>
                                        </p:attrNameLst>
                                      </p:cBhvr>
                                      <p:to>
                                        <p:strVal val="visible"/>
                                      </p:to>
                                    </p:set>
                                    <p:animEffect transition="in" filter="strips(upLeft)">
                                      <p:cBhvr>
                                        <p:cTn id="47" dur="499"/>
                                        <p:tgtEl>
                                          <p:spTgt spid="4047"/>
                                        </p:tgtEl>
                                      </p:cBhvr>
                                    </p:animEffect>
                                  </p:childTnLst>
                                </p:cTn>
                              </p:par>
                            </p:childTnLst>
                          </p:cTn>
                        </p:par>
                        <p:par>
                          <p:cTn id="48" fill="hold">
                            <p:stCondLst>
                              <p:cond delay="4571"/>
                            </p:stCondLst>
                            <p:childTnLst>
                              <p:par>
                                <p:cTn id="49" presetID="2" presetClass="entr" presetSubtype="1" fill="hold" grpId="0" nodeType="afterEffect">
                                  <p:stCondLst>
                                    <p:cond delay="0"/>
                                  </p:stCondLst>
                                  <p:iterate>
                                    <p:tmAbs val="0"/>
                                  </p:iterate>
                                  <p:childTnLst>
                                    <p:set>
                                      <p:cBhvr>
                                        <p:cTn id="50" fill="hold"/>
                                        <p:tgtEl>
                                          <p:spTgt spid="4052"/>
                                        </p:tgtEl>
                                        <p:attrNameLst>
                                          <p:attrName>style.visibility</p:attrName>
                                        </p:attrNameLst>
                                      </p:cBhvr>
                                      <p:to>
                                        <p:strVal val="visible"/>
                                      </p:to>
                                    </p:set>
                                    <p:anim calcmode="lin" valueType="num">
                                      <p:cBhvr>
                                        <p:cTn id="51" dur="80" fill="hold"/>
                                        <p:tgtEl>
                                          <p:spTgt spid="4052"/>
                                        </p:tgtEl>
                                        <p:attrNameLst>
                                          <p:attrName>ppt_x</p:attrName>
                                        </p:attrNameLst>
                                      </p:cBhvr>
                                      <p:tavLst>
                                        <p:tav tm="0">
                                          <p:val>
                                            <p:strVal val="#ppt_x"/>
                                          </p:val>
                                        </p:tav>
                                        <p:tav tm="100000">
                                          <p:val>
                                            <p:strVal val="#ppt_x"/>
                                          </p:val>
                                        </p:tav>
                                      </p:tavLst>
                                    </p:anim>
                                    <p:anim calcmode="lin" valueType="num">
                                      <p:cBhvr>
                                        <p:cTn id="52" dur="80" fill="hold"/>
                                        <p:tgtEl>
                                          <p:spTgt spid="4052"/>
                                        </p:tgtEl>
                                        <p:attrNameLst>
                                          <p:attrName>ppt_y</p:attrName>
                                        </p:attrNameLst>
                                      </p:cBhvr>
                                      <p:tavLst>
                                        <p:tav tm="0">
                                          <p:val>
                                            <p:strVal val="0-#ppt_h/2"/>
                                          </p:val>
                                        </p:tav>
                                        <p:tav tm="100000">
                                          <p:val>
                                            <p:strVal val="#ppt_y"/>
                                          </p:val>
                                        </p:tav>
                                      </p:tavLst>
                                    </p:anim>
                                  </p:childTnLst>
                                </p:cTn>
                              </p:par>
                            </p:childTnLst>
                          </p:cTn>
                        </p:par>
                        <p:par>
                          <p:cTn id="53" fill="hold">
                            <p:stCondLst>
                              <p:cond delay="4651"/>
                            </p:stCondLst>
                            <p:childTnLst>
                              <p:par>
                                <p:cTn id="54" presetID="9" presetClass="entr" presetSubtype="0" fill="hold" grpId="0" nodeType="afterEffect">
                                  <p:stCondLst>
                                    <p:cond delay="0"/>
                                  </p:stCondLst>
                                  <p:iterate>
                                    <p:tmAbs val="0"/>
                                  </p:iterate>
                                  <p:childTnLst>
                                    <p:set>
                                      <p:cBhvr>
                                        <p:cTn id="55" fill="hold"/>
                                        <p:tgtEl>
                                          <p:spTgt spid="4048"/>
                                        </p:tgtEl>
                                        <p:attrNameLst>
                                          <p:attrName>style.visibility</p:attrName>
                                        </p:attrNameLst>
                                      </p:cBhvr>
                                      <p:to>
                                        <p:strVal val="visible"/>
                                      </p:to>
                                    </p:set>
                                    <p:animEffect transition="in" filter="dissolve">
                                      <p:cBhvr>
                                        <p:cTn id="56" dur="499"/>
                                        <p:tgtEl>
                                          <p:spTgt spid="4048"/>
                                        </p:tgtEl>
                                      </p:cBhvr>
                                    </p:animEffect>
                                  </p:childTnLst>
                                </p:cTn>
                              </p:par>
                            </p:childTnLst>
                          </p:cTn>
                        </p:par>
                        <p:par>
                          <p:cTn id="57" fill="hold">
                            <p:stCondLst>
                              <p:cond delay="5150"/>
                            </p:stCondLst>
                            <p:childTnLst>
                              <p:par>
                                <p:cTn id="58" presetID="2" presetClass="entr" presetSubtype="8" fill="hold" grpId="0" nodeType="afterEffect">
                                  <p:stCondLst>
                                    <p:cond delay="0"/>
                                  </p:stCondLst>
                                  <p:iterate>
                                    <p:tmAbs val="0"/>
                                  </p:iterate>
                                  <p:childTnLst>
                                    <p:set>
                                      <p:cBhvr>
                                        <p:cTn id="59" fill="hold"/>
                                        <p:tgtEl>
                                          <p:spTgt spid="4072"/>
                                        </p:tgtEl>
                                        <p:attrNameLst>
                                          <p:attrName>style.visibility</p:attrName>
                                        </p:attrNameLst>
                                      </p:cBhvr>
                                      <p:to>
                                        <p:strVal val="visible"/>
                                      </p:to>
                                    </p:set>
                                    <p:anim calcmode="lin" valueType="num">
                                      <p:cBhvr>
                                        <p:cTn id="60" dur="499" fill="hold"/>
                                        <p:tgtEl>
                                          <p:spTgt spid="4072"/>
                                        </p:tgtEl>
                                        <p:attrNameLst>
                                          <p:attrName>ppt_x</p:attrName>
                                        </p:attrNameLst>
                                      </p:cBhvr>
                                      <p:tavLst>
                                        <p:tav tm="0">
                                          <p:val>
                                            <p:strVal val="0-#ppt_w/2"/>
                                          </p:val>
                                        </p:tav>
                                        <p:tav tm="100000">
                                          <p:val>
                                            <p:strVal val="#ppt_x"/>
                                          </p:val>
                                        </p:tav>
                                      </p:tavLst>
                                    </p:anim>
                                    <p:anim calcmode="lin" valueType="num">
                                      <p:cBhvr>
                                        <p:cTn id="61" dur="499" fill="hold"/>
                                        <p:tgtEl>
                                          <p:spTgt spid="4072"/>
                                        </p:tgtEl>
                                        <p:attrNameLst>
                                          <p:attrName>ppt_y</p:attrName>
                                        </p:attrNameLst>
                                      </p:cBhvr>
                                      <p:tavLst>
                                        <p:tav tm="0">
                                          <p:val>
                                            <p:strVal val="#ppt_y"/>
                                          </p:val>
                                        </p:tav>
                                        <p:tav tm="100000">
                                          <p:val>
                                            <p:strVal val="#ppt_y"/>
                                          </p:val>
                                        </p:tav>
                                      </p:tavLst>
                                    </p:anim>
                                  </p:childTnLst>
                                </p:cTn>
                              </p:par>
                            </p:childTnLst>
                          </p:cTn>
                        </p:par>
                        <p:par>
                          <p:cTn id="62" fill="hold">
                            <p:stCondLst>
                              <p:cond delay="5649"/>
                            </p:stCondLst>
                            <p:childTnLst>
                              <p:par>
                                <p:cTn id="63" presetID="9" presetClass="entr" presetSubtype="16" fill="hold" grpId="0" nodeType="afterEffect">
                                  <p:stCondLst>
                                    <p:cond delay="0"/>
                                  </p:stCondLst>
                                  <p:iterate>
                                    <p:tmAbs val="0"/>
                                  </p:iterate>
                                  <p:childTnLst>
                                    <p:set>
                                      <p:cBhvr>
                                        <p:cTn id="64" fill="hold"/>
                                        <p:tgtEl>
                                          <p:spTgt spid="4062"/>
                                        </p:tgtEl>
                                        <p:attrNameLst>
                                          <p:attrName>style.visibility</p:attrName>
                                        </p:attrNameLst>
                                      </p:cBhvr>
                                      <p:to>
                                        <p:strVal val="visible"/>
                                      </p:to>
                                    </p:set>
                                    <p:animEffect transition="in" filter="dissolve(in)">
                                      <p:cBhvr>
                                        <p:cTn id="65" dur="499"/>
                                        <p:tgtEl>
                                          <p:spTgt spid="4062"/>
                                        </p:tgtEl>
                                      </p:cBhvr>
                                    </p:animEffect>
                                  </p:childTnLst>
                                </p:cTn>
                              </p:par>
                            </p:childTnLst>
                          </p:cTn>
                        </p:par>
                        <p:par>
                          <p:cTn id="66" fill="hold">
                            <p:stCondLst>
                              <p:cond delay="6148"/>
                            </p:stCondLst>
                            <p:childTnLst>
                              <p:par>
                                <p:cTn id="67" presetID="18" presetClass="entr" presetSubtype="9" fill="hold" grpId="0" nodeType="afterEffect">
                                  <p:stCondLst>
                                    <p:cond delay="0"/>
                                  </p:stCondLst>
                                  <p:iterate>
                                    <p:tmAbs val="0"/>
                                  </p:iterate>
                                  <p:childTnLst>
                                    <p:set>
                                      <p:cBhvr>
                                        <p:cTn id="68" fill="hold"/>
                                        <p:tgtEl>
                                          <p:spTgt spid="4056"/>
                                        </p:tgtEl>
                                        <p:attrNameLst>
                                          <p:attrName>style.visibility</p:attrName>
                                        </p:attrNameLst>
                                      </p:cBhvr>
                                      <p:to>
                                        <p:strVal val="visible"/>
                                      </p:to>
                                    </p:set>
                                    <p:animEffect transition="in" filter="strips(upLeft)">
                                      <p:cBhvr>
                                        <p:cTn id="69" dur="499"/>
                                        <p:tgtEl>
                                          <p:spTgt spid="4056"/>
                                        </p:tgtEl>
                                      </p:cBhvr>
                                    </p:animEffect>
                                  </p:childTnLst>
                                </p:cTn>
                              </p:par>
                            </p:childTnLst>
                          </p:cTn>
                        </p:par>
                        <p:par>
                          <p:cTn id="70" fill="hold">
                            <p:stCondLst>
                              <p:cond delay="6647"/>
                            </p:stCondLst>
                            <p:childTnLst>
                              <p:par>
                                <p:cTn id="71" presetID="2" presetClass="entr" presetSubtype="1" fill="hold" grpId="0" nodeType="afterEffect">
                                  <p:stCondLst>
                                    <p:cond delay="0"/>
                                  </p:stCondLst>
                                  <p:iterate>
                                    <p:tmAbs val="0"/>
                                  </p:iterate>
                                  <p:childTnLst>
                                    <p:set>
                                      <p:cBhvr>
                                        <p:cTn id="72" fill="hold"/>
                                        <p:tgtEl>
                                          <p:spTgt spid="4061"/>
                                        </p:tgtEl>
                                        <p:attrNameLst>
                                          <p:attrName>style.visibility</p:attrName>
                                        </p:attrNameLst>
                                      </p:cBhvr>
                                      <p:to>
                                        <p:strVal val="visible"/>
                                      </p:to>
                                    </p:set>
                                    <p:anim calcmode="lin" valueType="num">
                                      <p:cBhvr>
                                        <p:cTn id="73" dur="80" fill="hold"/>
                                        <p:tgtEl>
                                          <p:spTgt spid="4061"/>
                                        </p:tgtEl>
                                        <p:attrNameLst>
                                          <p:attrName>ppt_x</p:attrName>
                                        </p:attrNameLst>
                                      </p:cBhvr>
                                      <p:tavLst>
                                        <p:tav tm="0">
                                          <p:val>
                                            <p:strVal val="#ppt_x"/>
                                          </p:val>
                                        </p:tav>
                                        <p:tav tm="100000">
                                          <p:val>
                                            <p:strVal val="#ppt_x"/>
                                          </p:val>
                                        </p:tav>
                                      </p:tavLst>
                                    </p:anim>
                                    <p:anim calcmode="lin" valueType="num">
                                      <p:cBhvr>
                                        <p:cTn id="74" dur="80" fill="hold"/>
                                        <p:tgtEl>
                                          <p:spTgt spid="4061"/>
                                        </p:tgtEl>
                                        <p:attrNameLst>
                                          <p:attrName>ppt_y</p:attrName>
                                        </p:attrNameLst>
                                      </p:cBhvr>
                                      <p:tavLst>
                                        <p:tav tm="0">
                                          <p:val>
                                            <p:strVal val="0-#ppt_h/2"/>
                                          </p:val>
                                        </p:tav>
                                        <p:tav tm="100000">
                                          <p:val>
                                            <p:strVal val="#ppt_y"/>
                                          </p:val>
                                        </p:tav>
                                      </p:tavLst>
                                    </p:anim>
                                  </p:childTnLst>
                                </p:cTn>
                              </p:par>
                            </p:childTnLst>
                          </p:cTn>
                        </p:par>
                        <p:par>
                          <p:cTn id="75" fill="hold">
                            <p:stCondLst>
                              <p:cond delay="6727"/>
                            </p:stCondLst>
                            <p:childTnLst>
                              <p:par>
                                <p:cTn id="76" presetID="9" presetClass="entr" presetSubtype="0" fill="hold" grpId="0" nodeType="afterEffect">
                                  <p:stCondLst>
                                    <p:cond delay="0"/>
                                  </p:stCondLst>
                                  <p:iterate>
                                    <p:tmAbs val="0"/>
                                  </p:iterate>
                                  <p:childTnLst>
                                    <p:set>
                                      <p:cBhvr>
                                        <p:cTn id="77" fill="hold"/>
                                        <p:tgtEl>
                                          <p:spTgt spid="4057"/>
                                        </p:tgtEl>
                                        <p:attrNameLst>
                                          <p:attrName>style.visibility</p:attrName>
                                        </p:attrNameLst>
                                      </p:cBhvr>
                                      <p:to>
                                        <p:strVal val="visible"/>
                                      </p:to>
                                    </p:set>
                                    <p:animEffect transition="in" filter="dissolve">
                                      <p:cBhvr>
                                        <p:cTn id="78" dur="499"/>
                                        <p:tgtEl>
                                          <p:spTgt spid="4057"/>
                                        </p:tgtEl>
                                      </p:cBhvr>
                                    </p:animEffect>
                                  </p:childTnLst>
                                </p:cTn>
                              </p:par>
                            </p:childTnLst>
                          </p:cTn>
                        </p:par>
                        <p:par>
                          <p:cTn id="79" fill="hold">
                            <p:stCondLst>
                              <p:cond delay="7226"/>
                            </p:stCondLst>
                            <p:childTnLst>
                              <p:par>
                                <p:cTn id="80" presetID="2" presetClass="entr" presetSubtype="8" fill="hold" grpId="0" nodeType="afterEffect">
                                  <p:stCondLst>
                                    <p:cond delay="0"/>
                                  </p:stCondLst>
                                  <p:iterate>
                                    <p:tmAbs val="0"/>
                                  </p:iterate>
                                  <p:childTnLst>
                                    <p:set>
                                      <p:cBhvr>
                                        <p:cTn id="81" fill="hold"/>
                                        <p:tgtEl>
                                          <p:spTgt spid="4077"/>
                                        </p:tgtEl>
                                        <p:attrNameLst>
                                          <p:attrName>style.visibility</p:attrName>
                                        </p:attrNameLst>
                                      </p:cBhvr>
                                      <p:to>
                                        <p:strVal val="visible"/>
                                      </p:to>
                                    </p:set>
                                    <p:anim calcmode="lin" valueType="num">
                                      <p:cBhvr>
                                        <p:cTn id="82" dur="499" fill="hold"/>
                                        <p:tgtEl>
                                          <p:spTgt spid="4077"/>
                                        </p:tgtEl>
                                        <p:attrNameLst>
                                          <p:attrName>ppt_x</p:attrName>
                                        </p:attrNameLst>
                                      </p:cBhvr>
                                      <p:tavLst>
                                        <p:tav tm="0">
                                          <p:val>
                                            <p:strVal val="0-#ppt_w/2"/>
                                          </p:val>
                                        </p:tav>
                                        <p:tav tm="100000">
                                          <p:val>
                                            <p:strVal val="#ppt_x"/>
                                          </p:val>
                                        </p:tav>
                                      </p:tavLst>
                                    </p:anim>
                                    <p:anim calcmode="lin" valueType="num">
                                      <p:cBhvr>
                                        <p:cTn id="83" dur="499" fill="hold"/>
                                        <p:tgtEl>
                                          <p:spTgt spid="40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0" grpId="0" animBg="1" advAuto="0"/>
      <p:bldP spid="4047" grpId="0" advAuto="0"/>
      <p:bldP spid="4056" grpId="0" animBg="1" advAuto="0"/>
      <p:bldP spid="4036" grpId="0" animBg="1" advAuto="0"/>
      <p:bldP spid="4048" grpId="0" animBg="1" advAuto="0"/>
      <p:bldP spid="4057" grpId="0" animBg="1" advAuto="0"/>
      <p:bldP spid="4043" grpId="0" animBg="1" advAuto="0"/>
      <p:bldP spid="4044" grpId="0" animBg="1" advAuto="0"/>
      <p:bldP spid="4052" grpId="0" animBg="1" advAuto="0"/>
      <p:bldP spid="4053" grpId="0" animBg="1" advAuto="0"/>
      <p:bldP spid="4061" grpId="0" animBg="1" advAuto="0"/>
      <p:bldP spid="4062" grpId="0" animBg="1" advAuto="0"/>
      <p:bldP spid="4067" grpId="0" animBg="1" advAuto="0"/>
      <p:bldP spid="4072" grpId="0" animBg="1" advAuto="0"/>
      <p:bldP spid="4077" grpId="0" animBg="1" advAuto="0"/>
      <p:bldP spid="4078" grpId="0" animBg="1" advAuto="0"/>
      <p:bldP spid="4084" grpId="0" animBg="1" advAuto="0"/>
      <p:bldP spid="4085" grpId="0"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hape 4098"/>
          <p:cNvSpPr/>
          <p:nvPr/>
        </p:nvSpPr>
        <p:spPr>
          <a:xfrm flipH="1">
            <a:off x="4057041" y="2895957"/>
            <a:ext cx="1069914" cy="1069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mpd="sng">
            <a:solidFill>
              <a:srgbClr val="C3C7CC"/>
            </a:solidFill>
            <a:prstDash val="sysDot"/>
            <a:miter lim="400000"/>
          </a:ln>
        </p:spPr>
        <p:txBody>
          <a:bodyPr lIns="45720" tIns="45720" rIns="45720" bIns="45720"/>
          <a:lstStyle/>
          <a:p>
            <a:pPr defTabSz="342900">
              <a:defRPr sz="5600">
                <a:latin typeface="Gill Sans"/>
                <a:ea typeface="Gill Sans"/>
                <a:cs typeface="Gill Sans"/>
                <a:sym typeface="Gill Sans"/>
              </a:defRPr>
            </a:pPr>
            <a:endParaRPr/>
          </a:p>
        </p:txBody>
      </p:sp>
      <p:grpSp>
        <p:nvGrpSpPr>
          <p:cNvPr id="4102" name="Group 4102"/>
          <p:cNvGrpSpPr/>
          <p:nvPr/>
        </p:nvGrpSpPr>
        <p:grpSpPr>
          <a:xfrm>
            <a:off x="2712637" y="3632098"/>
            <a:ext cx="1377023" cy="652149"/>
            <a:chOff x="0" y="0"/>
            <a:chExt cx="3672059" cy="1739063"/>
          </a:xfrm>
        </p:grpSpPr>
        <p:sp>
          <p:nvSpPr>
            <p:cNvPr id="4100" name="Shape 4100"/>
            <p:cNvSpPr/>
            <p:nvPr/>
          </p:nvSpPr>
          <p:spPr>
            <a:xfrm flipH="1">
              <a:off x="-1" y="225388"/>
              <a:ext cx="3672061" cy="1288289"/>
            </a:xfrm>
            <a:prstGeom prst="line">
              <a:avLst/>
            </a:prstGeom>
            <a:noFill/>
            <a:ln w="19050" cap="flat" cmpd="sng">
              <a:solidFill>
                <a:srgbClr val="C3C7CC"/>
              </a:solidFill>
              <a:prstDash val="sysDot"/>
              <a:miter lim="400000"/>
            </a:ln>
            <a:effectLst/>
          </p:spPr>
          <p:txBody>
            <a:bodyPr wrap="square" lIns="121919" tIns="121919" rIns="121919" bIns="121919" numCol="1" anchor="t">
              <a:noAutofit/>
            </a:bodyPr>
            <a:lstStyle/>
            <a:p>
              <a:pPr algn="l" defTabSz="171450">
                <a:defRPr sz="3200">
                  <a:latin typeface="Helvetica"/>
                  <a:ea typeface="Helvetica"/>
                  <a:cs typeface="Helvetica"/>
                  <a:sym typeface="Helvetica"/>
                </a:defRPr>
              </a:pPr>
              <a:endParaRPr/>
            </a:p>
          </p:txBody>
        </p:sp>
        <p:sp>
          <p:nvSpPr>
            <p:cNvPr id="4101" name="Shape 4101"/>
            <p:cNvSpPr/>
            <p:nvPr/>
          </p:nvSpPr>
          <p:spPr>
            <a:xfrm flipH="1">
              <a:off x="966498" y="-1"/>
              <a:ext cx="1739064" cy="17390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ap="flat" cmpd="sng">
              <a:solidFill>
                <a:srgbClr val="C3C7CC"/>
              </a:solidFill>
              <a:prstDash val="sysDot"/>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4106" name="Group 4106"/>
          <p:cNvGrpSpPr/>
          <p:nvPr/>
        </p:nvGrpSpPr>
        <p:grpSpPr>
          <a:xfrm>
            <a:off x="2020090" y="2009639"/>
            <a:ext cx="1018324" cy="1018324"/>
            <a:chOff x="-1" y="93332"/>
            <a:chExt cx="2715528" cy="2715528"/>
          </a:xfrm>
        </p:grpSpPr>
        <p:sp>
          <p:nvSpPr>
            <p:cNvPr id="4104" name="Shape 4104"/>
            <p:cNvSpPr/>
            <p:nvPr/>
          </p:nvSpPr>
          <p:spPr>
            <a:xfrm flipH="1">
              <a:off x="-1" y="93332"/>
              <a:ext cx="2715528" cy="2715528"/>
            </a:xfrm>
            <a:prstGeom prst="line">
              <a:avLst/>
            </a:prstGeom>
            <a:noFill/>
            <a:ln w="19050" cap="flat" cmpd="sng">
              <a:solidFill>
                <a:srgbClr val="C3C7CC"/>
              </a:solidFill>
              <a:prstDash val="sysDot"/>
              <a:miter lim="400000"/>
            </a:ln>
            <a:effectLst/>
          </p:spPr>
          <p:txBody>
            <a:bodyPr wrap="square" lIns="121919" tIns="121919" rIns="121919" bIns="121919" numCol="1" anchor="t">
              <a:noAutofit/>
            </a:bodyPr>
            <a:lstStyle/>
            <a:p>
              <a:pPr algn="l" defTabSz="171450">
                <a:defRPr sz="3200">
                  <a:latin typeface="Helvetica"/>
                  <a:ea typeface="Helvetica"/>
                  <a:cs typeface="Helvetica"/>
                  <a:sym typeface="Helvetica"/>
                </a:defRPr>
              </a:pPr>
              <a:endParaRPr>
                <a:ln w="6350" cmpd="sng">
                  <a:solidFill>
                    <a:schemeClr val="tx1"/>
                  </a:solidFill>
                </a:ln>
              </a:endParaRPr>
            </a:p>
          </p:txBody>
        </p:sp>
        <p:sp>
          <p:nvSpPr>
            <p:cNvPr id="4105" name="Shape 4105"/>
            <p:cNvSpPr/>
            <p:nvPr/>
          </p:nvSpPr>
          <p:spPr>
            <a:xfrm flipH="1">
              <a:off x="493090" y="570373"/>
              <a:ext cx="1739065" cy="1739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ap="flat" cmpd="sng">
              <a:solidFill>
                <a:srgbClr val="C3C7CC"/>
              </a:solidFill>
              <a:prstDash val="sysDot"/>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ln w="6350" cmpd="sng">
                  <a:solidFill>
                    <a:schemeClr val="tx1"/>
                  </a:solidFill>
                </a:ln>
              </a:endParaRPr>
            </a:p>
          </p:txBody>
        </p:sp>
      </p:grpSp>
      <p:sp>
        <p:nvSpPr>
          <p:cNvPr id="4107" name="Shape 4107"/>
          <p:cNvSpPr/>
          <p:nvPr/>
        </p:nvSpPr>
        <p:spPr>
          <a:xfrm flipH="1">
            <a:off x="2858649" y="1096986"/>
            <a:ext cx="1069914" cy="1069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mpd="sng">
            <a:solidFill>
              <a:srgbClr val="C3C7CC"/>
            </a:solidFill>
            <a:prstDash val="sysDot"/>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4113" name="Shape 4113"/>
          <p:cNvSpPr/>
          <p:nvPr/>
        </p:nvSpPr>
        <p:spPr>
          <a:xfrm flipH="1">
            <a:off x="1129939" y="60048"/>
            <a:ext cx="1069914" cy="10699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mpd="sng">
            <a:solidFill>
              <a:srgbClr val="C3C7CC"/>
            </a:solidFill>
            <a:prstDash val="sysDot"/>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4087" name="Shape 4087"/>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19</a:t>
            </a:fld>
            <a:endParaRPr>
              <a:solidFill>
                <a:srgbClr val="FFFFFF"/>
              </a:solidFill>
            </a:endParaRPr>
          </a:p>
        </p:txBody>
      </p:sp>
      <p:pic>
        <p:nvPicPr>
          <p:cNvPr id="7" name="图片占位符 6"/>
          <p:cNvPicPr>
            <a:picLocks noGrp="1" noChangeAspect="1"/>
          </p:cNvPicPr>
          <p:nvPr>
            <p:ph type="pic" sz="quarter" idx="28"/>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1741" r="11741"/>
          <a:stretch>
            <a:fillRect/>
          </a:stretch>
        </p:blipFill>
        <p:spPr/>
      </p:pic>
      <p:pic>
        <p:nvPicPr>
          <p:cNvPr id="6" name="图片占位符 5"/>
          <p:cNvPicPr>
            <a:picLocks noGrp="1" noChangeAspect="1"/>
          </p:cNvPicPr>
          <p:nvPr>
            <p:ph type="pic" sz="quarter" idx="29"/>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376" b="376"/>
          <a:stretch>
            <a:fillRect/>
          </a:stretch>
        </p:blipFill>
        <p:spPr/>
      </p:pic>
      <p:pic>
        <p:nvPicPr>
          <p:cNvPr id="5" name="图片占位符 4"/>
          <p:cNvPicPr>
            <a:picLocks noGrp="1" noChangeAspect="1"/>
          </p:cNvPicPr>
          <p:nvPr>
            <p:ph type="pic" sz="quarter" idx="30"/>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16414" r="16414"/>
          <a:stretch>
            <a:fillRect/>
          </a:stretch>
        </p:blipFill>
        <p:spPr/>
      </p:pic>
      <p:sp>
        <p:nvSpPr>
          <p:cNvPr id="4103" name="Shape 4103"/>
          <p:cNvSpPr/>
          <p:nvPr/>
        </p:nvSpPr>
        <p:spPr>
          <a:xfrm flipH="1">
            <a:off x="2688809" y="4081000"/>
            <a:ext cx="165872" cy="1658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sp>
        <p:nvSpPr>
          <p:cNvPr id="4109" name="Shape 4109"/>
          <p:cNvSpPr/>
          <p:nvPr/>
        </p:nvSpPr>
        <p:spPr>
          <a:xfrm flipH="1">
            <a:off x="1893981" y="2948170"/>
            <a:ext cx="165872" cy="1658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grpSp>
        <p:nvGrpSpPr>
          <p:cNvPr id="4112" name="Group 4112"/>
          <p:cNvGrpSpPr/>
          <p:nvPr/>
        </p:nvGrpSpPr>
        <p:grpSpPr>
          <a:xfrm>
            <a:off x="921288" y="1041079"/>
            <a:ext cx="652150" cy="1269952"/>
            <a:chOff x="-1" y="-119448"/>
            <a:chExt cx="1739065" cy="3386538"/>
          </a:xfrm>
        </p:grpSpPr>
        <p:sp>
          <p:nvSpPr>
            <p:cNvPr id="4110" name="Shape 4110"/>
            <p:cNvSpPr/>
            <p:nvPr/>
          </p:nvSpPr>
          <p:spPr>
            <a:xfrm flipH="1">
              <a:off x="321370" y="-119448"/>
              <a:ext cx="1207535" cy="3386538"/>
            </a:xfrm>
            <a:prstGeom prst="line">
              <a:avLst/>
            </a:prstGeom>
            <a:noFill/>
            <a:ln w="19050" cap="flat" cmpd="sng">
              <a:solidFill>
                <a:srgbClr val="C3C7CC"/>
              </a:solidFill>
              <a:prstDash val="sysDot"/>
              <a:miter lim="400000"/>
            </a:ln>
            <a:effectLst/>
          </p:spPr>
          <p:txBody>
            <a:bodyPr wrap="square" lIns="121919" tIns="121919" rIns="121919" bIns="121919" numCol="1" anchor="t">
              <a:noAutofit/>
            </a:bodyPr>
            <a:lstStyle/>
            <a:p>
              <a:pPr algn="l" defTabSz="171450">
                <a:defRPr sz="3200">
                  <a:latin typeface="Helvetica"/>
                  <a:ea typeface="Helvetica"/>
                  <a:cs typeface="Helvetica"/>
                  <a:sym typeface="Helvetica"/>
                </a:defRPr>
              </a:pPr>
              <a:endParaRPr/>
            </a:p>
          </p:txBody>
        </p:sp>
        <p:sp>
          <p:nvSpPr>
            <p:cNvPr id="4111" name="Shape 4111"/>
            <p:cNvSpPr/>
            <p:nvPr/>
          </p:nvSpPr>
          <p:spPr>
            <a:xfrm flipH="1">
              <a:off x="-1" y="714276"/>
              <a:ext cx="1739065" cy="17390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9050" cap="flat" cmpd="sng">
              <a:solidFill>
                <a:srgbClr val="C3C7CC"/>
              </a:solidFill>
              <a:prstDash val="sysDot"/>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sp>
        <p:nvSpPr>
          <p:cNvPr id="4115" name="Shape 4115"/>
          <p:cNvSpPr/>
          <p:nvPr/>
        </p:nvSpPr>
        <p:spPr>
          <a:xfrm flipH="1">
            <a:off x="894457" y="2311031"/>
            <a:ext cx="165872" cy="1658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grpSp>
        <p:nvGrpSpPr>
          <p:cNvPr id="4118" name="Group 4118"/>
          <p:cNvGrpSpPr/>
          <p:nvPr/>
        </p:nvGrpSpPr>
        <p:grpSpPr>
          <a:xfrm>
            <a:off x="2317125" y="2279311"/>
            <a:ext cx="427898" cy="427898"/>
            <a:chOff x="0" y="0"/>
            <a:chExt cx="1141060" cy="1141060"/>
          </a:xfrm>
        </p:grpSpPr>
        <p:sp>
          <p:nvSpPr>
            <p:cNvPr id="4116" name="Shape 4116"/>
            <p:cNvSpPr/>
            <p:nvPr/>
          </p:nvSpPr>
          <p:spPr>
            <a:xfrm flipH="1">
              <a:off x="0" y="-1"/>
              <a:ext cx="1141061" cy="11410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solidFill>
                  <a:schemeClr val="accent5"/>
                </a:solidFill>
              </a:endParaRPr>
            </a:p>
          </p:txBody>
        </p:sp>
        <p:sp>
          <p:nvSpPr>
            <p:cNvPr id="4117" name="Shape 4117"/>
            <p:cNvSpPr/>
            <p:nvPr/>
          </p:nvSpPr>
          <p:spPr>
            <a:xfrm>
              <a:off x="214045" y="214376"/>
              <a:ext cx="688198" cy="688220"/>
            </a:xfrm>
            <a:custGeom>
              <a:avLst/>
              <a:gdLst/>
              <a:ahLst/>
              <a:cxnLst>
                <a:cxn ang="0">
                  <a:pos x="wd2" y="hd2"/>
                </a:cxn>
                <a:cxn ang="5400000">
                  <a:pos x="wd2" y="hd2"/>
                </a:cxn>
                <a:cxn ang="10800000">
                  <a:pos x="wd2" y="hd2"/>
                </a:cxn>
                <a:cxn ang="16200000">
                  <a:pos x="wd2" y="hd2"/>
                </a:cxn>
              </a:cxnLst>
              <a:rect l="0" t="0" r="r" b="b"/>
              <a:pathLst>
                <a:path w="21598" h="21600" extrusionOk="0">
                  <a:moveTo>
                    <a:pt x="10788" y="0"/>
                  </a:moveTo>
                  <a:cubicBezTo>
                    <a:pt x="4835" y="0"/>
                    <a:pt x="2" y="4834"/>
                    <a:pt x="0" y="10789"/>
                  </a:cubicBezTo>
                  <a:cubicBezTo>
                    <a:pt x="2" y="16742"/>
                    <a:pt x="4840" y="21600"/>
                    <a:pt x="10788" y="21600"/>
                  </a:cubicBezTo>
                  <a:lnTo>
                    <a:pt x="10810" y="21600"/>
                  </a:lnTo>
                  <a:cubicBezTo>
                    <a:pt x="13694" y="21600"/>
                    <a:pt x="16397" y="20478"/>
                    <a:pt x="18435" y="18437"/>
                  </a:cubicBezTo>
                  <a:cubicBezTo>
                    <a:pt x="20473" y="16400"/>
                    <a:pt x="21600" y="13673"/>
                    <a:pt x="21598" y="10789"/>
                  </a:cubicBezTo>
                  <a:cubicBezTo>
                    <a:pt x="21600" y="7908"/>
                    <a:pt x="20475" y="5203"/>
                    <a:pt x="18435" y="3163"/>
                  </a:cubicBezTo>
                  <a:cubicBezTo>
                    <a:pt x="16394" y="1125"/>
                    <a:pt x="13672" y="0"/>
                    <a:pt x="10788" y="0"/>
                  </a:cubicBezTo>
                  <a:close/>
                  <a:moveTo>
                    <a:pt x="10788" y="910"/>
                  </a:moveTo>
                  <a:cubicBezTo>
                    <a:pt x="13430" y="910"/>
                    <a:pt x="15917" y="1922"/>
                    <a:pt x="17785" y="3791"/>
                  </a:cubicBezTo>
                  <a:cubicBezTo>
                    <a:pt x="19655" y="5660"/>
                    <a:pt x="20688" y="8148"/>
                    <a:pt x="20688" y="10789"/>
                  </a:cubicBezTo>
                  <a:cubicBezTo>
                    <a:pt x="20690" y="13434"/>
                    <a:pt x="19675" y="15916"/>
                    <a:pt x="17807" y="17787"/>
                  </a:cubicBezTo>
                  <a:cubicBezTo>
                    <a:pt x="15939" y="19656"/>
                    <a:pt x="13436" y="20690"/>
                    <a:pt x="10788" y="20690"/>
                  </a:cubicBezTo>
                  <a:cubicBezTo>
                    <a:pt x="5334" y="20690"/>
                    <a:pt x="910" y="16244"/>
                    <a:pt x="910" y="10789"/>
                  </a:cubicBezTo>
                  <a:cubicBezTo>
                    <a:pt x="910" y="5331"/>
                    <a:pt x="5333" y="910"/>
                    <a:pt x="10788" y="910"/>
                  </a:cubicBezTo>
                  <a:close/>
                  <a:moveTo>
                    <a:pt x="10810" y="2080"/>
                  </a:moveTo>
                  <a:cubicBezTo>
                    <a:pt x="5991" y="2080"/>
                    <a:pt x="2080" y="5996"/>
                    <a:pt x="2080" y="10811"/>
                  </a:cubicBezTo>
                  <a:cubicBezTo>
                    <a:pt x="2080" y="12132"/>
                    <a:pt x="2437" y="13378"/>
                    <a:pt x="2989" y="14537"/>
                  </a:cubicBezTo>
                  <a:cubicBezTo>
                    <a:pt x="2956" y="14576"/>
                    <a:pt x="2914" y="14606"/>
                    <a:pt x="2881" y="14646"/>
                  </a:cubicBezTo>
                  <a:cubicBezTo>
                    <a:pt x="2721" y="14836"/>
                    <a:pt x="2733" y="15113"/>
                    <a:pt x="2924" y="15274"/>
                  </a:cubicBezTo>
                  <a:cubicBezTo>
                    <a:pt x="3009" y="15344"/>
                    <a:pt x="3124" y="15382"/>
                    <a:pt x="3228" y="15382"/>
                  </a:cubicBezTo>
                  <a:cubicBezTo>
                    <a:pt x="3322" y="15382"/>
                    <a:pt x="3409" y="15332"/>
                    <a:pt x="3488" y="15274"/>
                  </a:cubicBezTo>
                  <a:cubicBezTo>
                    <a:pt x="3847" y="15863"/>
                    <a:pt x="4136" y="16485"/>
                    <a:pt x="4636" y="16985"/>
                  </a:cubicBezTo>
                  <a:cubicBezTo>
                    <a:pt x="6286" y="18634"/>
                    <a:pt x="8474" y="19542"/>
                    <a:pt x="10810" y="19542"/>
                  </a:cubicBezTo>
                  <a:cubicBezTo>
                    <a:pt x="13141" y="19542"/>
                    <a:pt x="15333" y="18636"/>
                    <a:pt x="16983" y="16985"/>
                  </a:cubicBezTo>
                  <a:cubicBezTo>
                    <a:pt x="18632" y="15333"/>
                    <a:pt x="19561" y="13145"/>
                    <a:pt x="19561" y="10811"/>
                  </a:cubicBezTo>
                  <a:cubicBezTo>
                    <a:pt x="19561" y="8479"/>
                    <a:pt x="18634" y="6286"/>
                    <a:pt x="16983" y="4636"/>
                  </a:cubicBezTo>
                  <a:cubicBezTo>
                    <a:pt x="15333" y="2986"/>
                    <a:pt x="13143" y="2080"/>
                    <a:pt x="10810" y="2080"/>
                  </a:cubicBezTo>
                  <a:close/>
                  <a:moveTo>
                    <a:pt x="10810" y="2990"/>
                  </a:moveTo>
                  <a:cubicBezTo>
                    <a:pt x="12900" y="2990"/>
                    <a:pt x="14874" y="3807"/>
                    <a:pt x="16355" y="5286"/>
                  </a:cubicBezTo>
                  <a:cubicBezTo>
                    <a:pt x="17833" y="6765"/>
                    <a:pt x="18652" y="8720"/>
                    <a:pt x="18652" y="10811"/>
                  </a:cubicBezTo>
                  <a:cubicBezTo>
                    <a:pt x="18652" y="12045"/>
                    <a:pt x="18298" y="13205"/>
                    <a:pt x="17763" y="14277"/>
                  </a:cubicBezTo>
                  <a:cubicBezTo>
                    <a:pt x="16063" y="12465"/>
                    <a:pt x="13779" y="11380"/>
                    <a:pt x="11308" y="11179"/>
                  </a:cubicBezTo>
                  <a:lnTo>
                    <a:pt x="11308" y="7388"/>
                  </a:lnTo>
                  <a:cubicBezTo>
                    <a:pt x="11308" y="7139"/>
                    <a:pt x="11102" y="6933"/>
                    <a:pt x="10853" y="6933"/>
                  </a:cubicBezTo>
                  <a:cubicBezTo>
                    <a:pt x="10604" y="6933"/>
                    <a:pt x="10398" y="7139"/>
                    <a:pt x="10398" y="7388"/>
                  </a:cubicBezTo>
                  <a:lnTo>
                    <a:pt x="10398" y="11114"/>
                  </a:lnTo>
                  <a:cubicBezTo>
                    <a:pt x="7850" y="11142"/>
                    <a:pt x="5464" y="12161"/>
                    <a:pt x="3639" y="13909"/>
                  </a:cubicBezTo>
                  <a:cubicBezTo>
                    <a:pt x="3224" y="12943"/>
                    <a:pt x="2989" y="11895"/>
                    <a:pt x="2989" y="10811"/>
                  </a:cubicBezTo>
                  <a:cubicBezTo>
                    <a:pt x="2988" y="6494"/>
                    <a:pt x="6489" y="2994"/>
                    <a:pt x="10810" y="2990"/>
                  </a:cubicBezTo>
                  <a:close/>
                  <a:moveTo>
                    <a:pt x="10636" y="4160"/>
                  </a:moveTo>
                  <a:cubicBezTo>
                    <a:pt x="10510" y="4160"/>
                    <a:pt x="10398" y="4253"/>
                    <a:pt x="10398" y="4376"/>
                  </a:cubicBezTo>
                  <a:lnTo>
                    <a:pt x="10398" y="5416"/>
                  </a:lnTo>
                  <a:cubicBezTo>
                    <a:pt x="10398" y="5542"/>
                    <a:pt x="10510" y="5655"/>
                    <a:pt x="10636" y="5655"/>
                  </a:cubicBezTo>
                  <a:cubicBezTo>
                    <a:pt x="10762" y="5655"/>
                    <a:pt x="10853" y="5542"/>
                    <a:pt x="10853" y="5416"/>
                  </a:cubicBezTo>
                  <a:lnTo>
                    <a:pt x="10853" y="4376"/>
                  </a:lnTo>
                  <a:cubicBezTo>
                    <a:pt x="10853" y="4253"/>
                    <a:pt x="10759" y="4160"/>
                    <a:pt x="10636" y="4160"/>
                  </a:cubicBezTo>
                  <a:close/>
                  <a:moveTo>
                    <a:pt x="9185" y="4853"/>
                  </a:moveTo>
                  <a:cubicBezTo>
                    <a:pt x="9064" y="4883"/>
                    <a:pt x="8980" y="5013"/>
                    <a:pt x="9012" y="5135"/>
                  </a:cubicBezTo>
                  <a:lnTo>
                    <a:pt x="9293" y="6131"/>
                  </a:lnTo>
                  <a:cubicBezTo>
                    <a:pt x="9319" y="6232"/>
                    <a:pt x="9411" y="6305"/>
                    <a:pt x="9510" y="6305"/>
                  </a:cubicBezTo>
                  <a:cubicBezTo>
                    <a:pt x="9530" y="6305"/>
                    <a:pt x="9533" y="6309"/>
                    <a:pt x="9553" y="6305"/>
                  </a:cubicBezTo>
                  <a:cubicBezTo>
                    <a:pt x="9675" y="6271"/>
                    <a:pt x="9757" y="6144"/>
                    <a:pt x="9727" y="6023"/>
                  </a:cubicBezTo>
                  <a:lnTo>
                    <a:pt x="9445" y="5026"/>
                  </a:lnTo>
                  <a:cubicBezTo>
                    <a:pt x="9412" y="4907"/>
                    <a:pt x="9306" y="4824"/>
                    <a:pt x="9185" y="4853"/>
                  </a:cubicBezTo>
                  <a:close/>
                  <a:moveTo>
                    <a:pt x="12348" y="4853"/>
                  </a:moveTo>
                  <a:cubicBezTo>
                    <a:pt x="12226" y="4820"/>
                    <a:pt x="12097" y="4907"/>
                    <a:pt x="12066" y="5026"/>
                  </a:cubicBezTo>
                  <a:lnTo>
                    <a:pt x="11784" y="6023"/>
                  </a:lnTo>
                  <a:cubicBezTo>
                    <a:pt x="11751" y="6141"/>
                    <a:pt x="11839" y="6251"/>
                    <a:pt x="11958" y="6283"/>
                  </a:cubicBezTo>
                  <a:cubicBezTo>
                    <a:pt x="11978" y="6289"/>
                    <a:pt x="11981" y="6305"/>
                    <a:pt x="12001" y="6305"/>
                  </a:cubicBezTo>
                  <a:cubicBezTo>
                    <a:pt x="12101" y="6305"/>
                    <a:pt x="12213" y="6233"/>
                    <a:pt x="12239" y="6131"/>
                  </a:cubicBezTo>
                  <a:lnTo>
                    <a:pt x="12499" y="5135"/>
                  </a:lnTo>
                  <a:cubicBezTo>
                    <a:pt x="12532" y="5015"/>
                    <a:pt x="12469" y="4884"/>
                    <a:pt x="12348" y="4853"/>
                  </a:cubicBezTo>
                  <a:close/>
                  <a:moveTo>
                    <a:pt x="7734" y="5568"/>
                  </a:moveTo>
                  <a:cubicBezTo>
                    <a:pt x="7626" y="5629"/>
                    <a:pt x="7583" y="5785"/>
                    <a:pt x="7647" y="5893"/>
                  </a:cubicBezTo>
                  <a:lnTo>
                    <a:pt x="8167" y="6781"/>
                  </a:lnTo>
                  <a:cubicBezTo>
                    <a:pt x="8209" y="6852"/>
                    <a:pt x="8285" y="6889"/>
                    <a:pt x="8362" y="6889"/>
                  </a:cubicBezTo>
                  <a:cubicBezTo>
                    <a:pt x="8399" y="6889"/>
                    <a:pt x="8435" y="6887"/>
                    <a:pt x="8470" y="6868"/>
                  </a:cubicBezTo>
                  <a:cubicBezTo>
                    <a:pt x="8578" y="6806"/>
                    <a:pt x="8619" y="6652"/>
                    <a:pt x="8557" y="6543"/>
                  </a:cubicBezTo>
                  <a:lnTo>
                    <a:pt x="8037" y="5655"/>
                  </a:lnTo>
                  <a:cubicBezTo>
                    <a:pt x="7975" y="5546"/>
                    <a:pt x="7842" y="5504"/>
                    <a:pt x="7734" y="5568"/>
                  </a:cubicBezTo>
                  <a:close/>
                  <a:moveTo>
                    <a:pt x="14016" y="5568"/>
                  </a:moveTo>
                  <a:cubicBezTo>
                    <a:pt x="13908" y="5506"/>
                    <a:pt x="13776" y="5550"/>
                    <a:pt x="13712" y="5655"/>
                  </a:cubicBezTo>
                  <a:lnTo>
                    <a:pt x="13193" y="6543"/>
                  </a:lnTo>
                  <a:cubicBezTo>
                    <a:pt x="13131" y="6651"/>
                    <a:pt x="13172" y="6806"/>
                    <a:pt x="13279" y="6868"/>
                  </a:cubicBezTo>
                  <a:cubicBezTo>
                    <a:pt x="13316" y="6887"/>
                    <a:pt x="13347" y="6889"/>
                    <a:pt x="13387" y="6889"/>
                  </a:cubicBezTo>
                  <a:cubicBezTo>
                    <a:pt x="13465" y="6889"/>
                    <a:pt x="13540" y="6852"/>
                    <a:pt x="13582" y="6781"/>
                  </a:cubicBezTo>
                  <a:lnTo>
                    <a:pt x="14102" y="5893"/>
                  </a:lnTo>
                  <a:cubicBezTo>
                    <a:pt x="14164" y="5784"/>
                    <a:pt x="14124" y="5630"/>
                    <a:pt x="14016" y="5568"/>
                  </a:cubicBezTo>
                  <a:close/>
                  <a:moveTo>
                    <a:pt x="6304" y="6305"/>
                  </a:moveTo>
                  <a:cubicBezTo>
                    <a:pt x="6215" y="6392"/>
                    <a:pt x="6215" y="6540"/>
                    <a:pt x="6304" y="6629"/>
                  </a:cubicBezTo>
                  <a:lnTo>
                    <a:pt x="7040" y="7344"/>
                  </a:lnTo>
                  <a:cubicBezTo>
                    <a:pt x="7084" y="7390"/>
                    <a:pt x="7132" y="7431"/>
                    <a:pt x="7192" y="7431"/>
                  </a:cubicBezTo>
                  <a:cubicBezTo>
                    <a:pt x="7249" y="7431"/>
                    <a:pt x="7300" y="7390"/>
                    <a:pt x="7344" y="7344"/>
                  </a:cubicBezTo>
                  <a:cubicBezTo>
                    <a:pt x="7432" y="7256"/>
                    <a:pt x="7432" y="7127"/>
                    <a:pt x="7344" y="7041"/>
                  </a:cubicBezTo>
                  <a:lnTo>
                    <a:pt x="6629" y="6305"/>
                  </a:lnTo>
                  <a:cubicBezTo>
                    <a:pt x="6540" y="6215"/>
                    <a:pt x="6391" y="6215"/>
                    <a:pt x="6304" y="6305"/>
                  </a:cubicBezTo>
                  <a:close/>
                  <a:moveTo>
                    <a:pt x="15359" y="6305"/>
                  </a:moveTo>
                  <a:lnTo>
                    <a:pt x="14622" y="7041"/>
                  </a:lnTo>
                  <a:cubicBezTo>
                    <a:pt x="14534" y="7129"/>
                    <a:pt x="14534" y="7257"/>
                    <a:pt x="14622" y="7344"/>
                  </a:cubicBezTo>
                  <a:cubicBezTo>
                    <a:pt x="14667" y="7388"/>
                    <a:pt x="14715" y="7431"/>
                    <a:pt x="14774" y="7431"/>
                  </a:cubicBezTo>
                  <a:cubicBezTo>
                    <a:pt x="14832" y="7431"/>
                    <a:pt x="14903" y="7388"/>
                    <a:pt x="14947" y="7344"/>
                  </a:cubicBezTo>
                  <a:lnTo>
                    <a:pt x="15662" y="6629"/>
                  </a:lnTo>
                  <a:cubicBezTo>
                    <a:pt x="15750" y="6540"/>
                    <a:pt x="15750" y="6393"/>
                    <a:pt x="15662" y="6305"/>
                  </a:cubicBezTo>
                  <a:cubicBezTo>
                    <a:pt x="15574" y="6216"/>
                    <a:pt x="15446" y="6216"/>
                    <a:pt x="15359" y="6305"/>
                  </a:cubicBezTo>
                  <a:close/>
                  <a:moveTo>
                    <a:pt x="5199" y="7648"/>
                  </a:moveTo>
                  <a:cubicBezTo>
                    <a:pt x="5091" y="7585"/>
                    <a:pt x="4935" y="7627"/>
                    <a:pt x="4874" y="7734"/>
                  </a:cubicBezTo>
                  <a:cubicBezTo>
                    <a:pt x="4812" y="7843"/>
                    <a:pt x="4853" y="7976"/>
                    <a:pt x="4961" y="8038"/>
                  </a:cubicBezTo>
                  <a:lnTo>
                    <a:pt x="5849" y="8558"/>
                  </a:lnTo>
                  <a:cubicBezTo>
                    <a:pt x="5884" y="8577"/>
                    <a:pt x="5942" y="8601"/>
                    <a:pt x="5979" y="8601"/>
                  </a:cubicBezTo>
                  <a:cubicBezTo>
                    <a:pt x="6056" y="8601"/>
                    <a:pt x="6132" y="8543"/>
                    <a:pt x="6174" y="8471"/>
                  </a:cubicBezTo>
                  <a:cubicBezTo>
                    <a:pt x="6235" y="8361"/>
                    <a:pt x="6195" y="8229"/>
                    <a:pt x="6087" y="8168"/>
                  </a:cubicBezTo>
                  <a:lnTo>
                    <a:pt x="5199" y="7648"/>
                  </a:lnTo>
                  <a:close/>
                  <a:moveTo>
                    <a:pt x="16269" y="7648"/>
                  </a:moveTo>
                  <a:lnTo>
                    <a:pt x="15359" y="8168"/>
                  </a:lnTo>
                  <a:cubicBezTo>
                    <a:pt x="15251" y="8229"/>
                    <a:pt x="15209" y="8384"/>
                    <a:pt x="15272" y="8493"/>
                  </a:cubicBezTo>
                  <a:cubicBezTo>
                    <a:pt x="15312" y="8564"/>
                    <a:pt x="15389" y="8601"/>
                    <a:pt x="15467" y="8601"/>
                  </a:cubicBezTo>
                  <a:cubicBezTo>
                    <a:pt x="15507" y="8601"/>
                    <a:pt x="15562" y="8578"/>
                    <a:pt x="15597" y="8558"/>
                  </a:cubicBezTo>
                  <a:lnTo>
                    <a:pt x="16485" y="8038"/>
                  </a:lnTo>
                  <a:cubicBezTo>
                    <a:pt x="16594" y="7975"/>
                    <a:pt x="16633" y="7843"/>
                    <a:pt x="16572" y="7734"/>
                  </a:cubicBezTo>
                  <a:cubicBezTo>
                    <a:pt x="16510" y="7627"/>
                    <a:pt x="16376" y="7585"/>
                    <a:pt x="16269" y="7648"/>
                  </a:cubicBezTo>
                  <a:close/>
                  <a:moveTo>
                    <a:pt x="4441" y="9013"/>
                  </a:moveTo>
                  <a:cubicBezTo>
                    <a:pt x="4322" y="8984"/>
                    <a:pt x="4192" y="9065"/>
                    <a:pt x="4159" y="9186"/>
                  </a:cubicBezTo>
                  <a:cubicBezTo>
                    <a:pt x="4128" y="9305"/>
                    <a:pt x="4211" y="9413"/>
                    <a:pt x="4333" y="9446"/>
                  </a:cubicBezTo>
                  <a:lnTo>
                    <a:pt x="5329" y="9728"/>
                  </a:lnTo>
                  <a:cubicBezTo>
                    <a:pt x="5349" y="9735"/>
                    <a:pt x="5353" y="9728"/>
                    <a:pt x="5372" y="9728"/>
                  </a:cubicBezTo>
                  <a:cubicBezTo>
                    <a:pt x="5471" y="9728"/>
                    <a:pt x="5585" y="9656"/>
                    <a:pt x="5611" y="9554"/>
                  </a:cubicBezTo>
                  <a:cubicBezTo>
                    <a:pt x="5644" y="9432"/>
                    <a:pt x="5556" y="9328"/>
                    <a:pt x="5437" y="9294"/>
                  </a:cubicBezTo>
                  <a:lnTo>
                    <a:pt x="4441" y="9013"/>
                  </a:lnTo>
                  <a:close/>
                  <a:moveTo>
                    <a:pt x="17113" y="9013"/>
                  </a:moveTo>
                  <a:lnTo>
                    <a:pt x="16117" y="9294"/>
                  </a:lnTo>
                  <a:cubicBezTo>
                    <a:pt x="15995" y="9328"/>
                    <a:pt x="15913" y="9434"/>
                    <a:pt x="15944" y="9554"/>
                  </a:cubicBezTo>
                  <a:cubicBezTo>
                    <a:pt x="15970" y="9655"/>
                    <a:pt x="16061" y="9728"/>
                    <a:pt x="16160" y="9728"/>
                  </a:cubicBezTo>
                  <a:cubicBezTo>
                    <a:pt x="16180" y="9728"/>
                    <a:pt x="16208" y="9733"/>
                    <a:pt x="16225" y="9728"/>
                  </a:cubicBezTo>
                  <a:lnTo>
                    <a:pt x="17222" y="9446"/>
                  </a:lnTo>
                  <a:cubicBezTo>
                    <a:pt x="17344" y="9413"/>
                    <a:pt x="17426" y="9307"/>
                    <a:pt x="17395" y="9186"/>
                  </a:cubicBezTo>
                  <a:cubicBezTo>
                    <a:pt x="17362" y="9067"/>
                    <a:pt x="17237" y="8984"/>
                    <a:pt x="17113" y="9013"/>
                  </a:cubicBezTo>
                  <a:close/>
                  <a:moveTo>
                    <a:pt x="4376" y="11092"/>
                  </a:moveTo>
                  <a:cubicBezTo>
                    <a:pt x="4250" y="11092"/>
                    <a:pt x="4159" y="11204"/>
                    <a:pt x="4159" y="11331"/>
                  </a:cubicBezTo>
                  <a:cubicBezTo>
                    <a:pt x="4159" y="11453"/>
                    <a:pt x="4250" y="11547"/>
                    <a:pt x="4376" y="11547"/>
                  </a:cubicBezTo>
                  <a:lnTo>
                    <a:pt x="5416" y="11547"/>
                  </a:lnTo>
                  <a:cubicBezTo>
                    <a:pt x="5540" y="11547"/>
                    <a:pt x="5654" y="11453"/>
                    <a:pt x="5654" y="11331"/>
                  </a:cubicBezTo>
                  <a:cubicBezTo>
                    <a:pt x="5654" y="11204"/>
                    <a:pt x="5542" y="11092"/>
                    <a:pt x="5416" y="11092"/>
                  </a:cubicBezTo>
                  <a:lnTo>
                    <a:pt x="4376" y="11092"/>
                  </a:lnTo>
                  <a:close/>
                  <a:moveTo>
                    <a:pt x="16160" y="11092"/>
                  </a:moveTo>
                  <a:cubicBezTo>
                    <a:pt x="16035" y="11093"/>
                    <a:pt x="15944" y="11184"/>
                    <a:pt x="15944" y="11309"/>
                  </a:cubicBezTo>
                  <a:cubicBezTo>
                    <a:pt x="15944" y="11434"/>
                    <a:pt x="16035" y="11547"/>
                    <a:pt x="16160" y="11547"/>
                  </a:cubicBezTo>
                  <a:cubicBezTo>
                    <a:pt x="16160" y="11547"/>
                    <a:pt x="17200" y="11547"/>
                    <a:pt x="17200" y="11547"/>
                  </a:cubicBezTo>
                  <a:cubicBezTo>
                    <a:pt x="17325" y="11547"/>
                    <a:pt x="17438" y="11434"/>
                    <a:pt x="17438" y="11309"/>
                  </a:cubicBezTo>
                  <a:cubicBezTo>
                    <a:pt x="17438" y="11185"/>
                    <a:pt x="17325" y="11092"/>
                    <a:pt x="17200" y="11092"/>
                  </a:cubicBezTo>
                  <a:lnTo>
                    <a:pt x="16160" y="11092"/>
                  </a:lnTo>
                  <a:close/>
                  <a:moveTo>
                    <a:pt x="10398" y="12024"/>
                  </a:moveTo>
                  <a:lnTo>
                    <a:pt x="10398" y="13216"/>
                  </a:lnTo>
                  <a:cubicBezTo>
                    <a:pt x="9631" y="13289"/>
                    <a:pt x="9012" y="13903"/>
                    <a:pt x="9012" y="14689"/>
                  </a:cubicBezTo>
                  <a:cubicBezTo>
                    <a:pt x="9012" y="15472"/>
                    <a:pt x="9635" y="16064"/>
                    <a:pt x="10398" y="16140"/>
                  </a:cubicBezTo>
                  <a:lnTo>
                    <a:pt x="10398" y="17744"/>
                  </a:lnTo>
                  <a:cubicBezTo>
                    <a:pt x="10398" y="17993"/>
                    <a:pt x="10604" y="18199"/>
                    <a:pt x="10853" y="18199"/>
                  </a:cubicBezTo>
                  <a:cubicBezTo>
                    <a:pt x="11102" y="18199"/>
                    <a:pt x="11308" y="17993"/>
                    <a:pt x="11308" y="17744"/>
                  </a:cubicBezTo>
                  <a:lnTo>
                    <a:pt x="11308" y="15880"/>
                  </a:lnTo>
                  <a:cubicBezTo>
                    <a:pt x="11720" y="15610"/>
                    <a:pt x="12044" y="15218"/>
                    <a:pt x="12044" y="14689"/>
                  </a:cubicBezTo>
                  <a:cubicBezTo>
                    <a:pt x="12044" y="14162"/>
                    <a:pt x="11717" y="13768"/>
                    <a:pt x="11308" y="13497"/>
                  </a:cubicBezTo>
                  <a:lnTo>
                    <a:pt x="11308" y="12089"/>
                  </a:lnTo>
                  <a:cubicBezTo>
                    <a:pt x="13586" y="12292"/>
                    <a:pt x="15701" y="13322"/>
                    <a:pt x="17243" y="15036"/>
                  </a:cubicBezTo>
                  <a:cubicBezTo>
                    <a:pt x="16951" y="15480"/>
                    <a:pt x="16740" y="15972"/>
                    <a:pt x="16355" y="16357"/>
                  </a:cubicBezTo>
                  <a:cubicBezTo>
                    <a:pt x="14876" y="17838"/>
                    <a:pt x="12900" y="18654"/>
                    <a:pt x="10810" y="18654"/>
                  </a:cubicBezTo>
                  <a:cubicBezTo>
                    <a:pt x="8716" y="18654"/>
                    <a:pt x="6764" y="17838"/>
                    <a:pt x="5286" y="16357"/>
                  </a:cubicBezTo>
                  <a:cubicBezTo>
                    <a:pt x="4794" y="15866"/>
                    <a:pt x="4498" y="15253"/>
                    <a:pt x="4159" y="14667"/>
                  </a:cubicBezTo>
                  <a:cubicBezTo>
                    <a:pt x="5828" y="13014"/>
                    <a:pt x="8029" y="12053"/>
                    <a:pt x="10398" y="12024"/>
                  </a:cubicBezTo>
                  <a:close/>
                  <a:moveTo>
                    <a:pt x="10528" y="14082"/>
                  </a:moveTo>
                  <a:cubicBezTo>
                    <a:pt x="10865" y="14082"/>
                    <a:pt x="11135" y="14352"/>
                    <a:pt x="11135" y="14689"/>
                  </a:cubicBezTo>
                  <a:cubicBezTo>
                    <a:pt x="11135" y="15026"/>
                    <a:pt x="10865" y="15295"/>
                    <a:pt x="10528" y="15295"/>
                  </a:cubicBezTo>
                  <a:cubicBezTo>
                    <a:pt x="10191" y="15295"/>
                    <a:pt x="9921" y="15026"/>
                    <a:pt x="9921" y="14689"/>
                  </a:cubicBezTo>
                  <a:cubicBezTo>
                    <a:pt x="9921" y="14352"/>
                    <a:pt x="10191" y="14082"/>
                    <a:pt x="10528" y="1408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4121" name="Group 4121"/>
          <p:cNvGrpSpPr/>
          <p:nvPr/>
        </p:nvGrpSpPr>
        <p:grpSpPr>
          <a:xfrm>
            <a:off x="3189831" y="3741118"/>
            <a:ext cx="427898" cy="427898"/>
            <a:chOff x="0" y="0"/>
            <a:chExt cx="1141060" cy="1141060"/>
          </a:xfrm>
        </p:grpSpPr>
        <p:sp>
          <p:nvSpPr>
            <p:cNvPr id="4119" name="Shape 4119"/>
            <p:cNvSpPr/>
            <p:nvPr/>
          </p:nvSpPr>
          <p:spPr>
            <a:xfrm flipH="1">
              <a:off x="0" y="-1"/>
              <a:ext cx="1141061" cy="11410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4120" name="Shape 4120"/>
            <p:cNvSpPr/>
            <p:nvPr/>
          </p:nvSpPr>
          <p:spPr>
            <a:xfrm>
              <a:off x="226431" y="296790"/>
              <a:ext cx="688198" cy="547480"/>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1"/>
                    <a:pt x="9094" y="9550"/>
                    <a:pt x="8316" y="7930"/>
                  </a:cubicBezTo>
                  <a:lnTo>
                    <a:pt x="8197" y="7677"/>
                  </a:lnTo>
                  <a:lnTo>
                    <a:pt x="6095" y="7677"/>
                  </a:lnTo>
                  <a:lnTo>
                    <a:pt x="5979" y="7930"/>
                  </a:lnTo>
                  <a:cubicBezTo>
                    <a:pt x="5186" y="9585"/>
                    <a:pt x="2786" y="14947"/>
                    <a:pt x="2519" y="15525"/>
                  </a:cubicBezTo>
                  <a:cubicBezTo>
                    <a:pt x="2500" y="15573"/>
                    <a:pt x="2478" y="15632"/>
                    <a:pt x="2453" y="15693"/>
                  </a:cubicBezTo>
                  <a:cubicBezTo>
                    <a:pt x="2453" y="15693"/>
                    <a:pt x="11836" y="15693"/>
                    <a:pt x="11836" y="15693"/>
                  </a:cubicBezTo>
                  <a:close/>
                  <a:moveTo>
                    <a:pt x="14123" y="18117"/>
                  </a:moveTo>
                  <a:cubicBezTo>
                    <a:pt x="14598" y="19922"/>
                    <a:pt x="14074" y="21600"/>
                    <a:pt x="12552" y="21600"/>
                  </a:cubicBezTo>
                  <a:lnTo>
                    <a:pt x="1741" y="21600"/>
                  </a:lnTo>
                  <a:cubicBezTo>
                    <a:pt x="219" y="21600"/>
                    <a:pt x="-306" y="19940"/>
                    <a:pt x="170" y="18135"/>
                  </a:cubicBezTo>
                  <a:cubicBezTo>
                    <a:pt x="170" y="18135"/>
                    <a:pt x="2046" y="13670"/>
                    <a:pt x="5099" y="7259"/>
                  </a:cubicBezTo>
                  <a:lnTo>
                    <a:pt x="5099" y="3551"/>
                  </a:lnTo>
                  <a:lnTo>
                    <a:pt x="4910" y="3551"/>
                  </a:lnTo>
                  <a:cubicBezTo>
                    <a:pt x="4637" y="3551"/>
                    <a:pt x="4415" y="3266"/>
                    <a:pt x="4415" y="2916"/>
                  </a:cubicBezTo>
                  <a:cubicBezTo>
                    <a:pt x="4415" y="2570"/>
                    <a:pt x="4640" y="2285"/>
                    <a:pt x="4910" y="2285"/>
                  </a:cubicBezTo>
                  <a:lnTo>
                    <a:pt x="5696" y="2285"/>
                  </a:lnTo>
                  <a:lnTo>
                    <a:pt x="5231" y="0"/>
                  </a:lnTo>
                  <a:lnTo>
                    <a:pt x="9030" y="0"/>
                  </a:lnTo>
                  <a:lnTo>
                    <a:pt x="8562" y="2285"/>
                  </a:lnTo>
                  <a:lnTo>
                    <a:pt x="9386" y="2285"/>
                  </a:lnTo>
                  <a:cubicBezTo>
                    <a:pt x="9655" y="2285"/>
                    <a:pt x="9877" y="2570"/>
                    <a:pt x="9877" y="2916"/>
                  </a:cubicBezTo>
                  <a:cubicBezTo>
                    <a:pt x="9874" y="3266"/>
                    <a:pt x="9655" y="3551"/>
                    <a:pt x="9382" y="3551"/>
                  </a:cubicBezTo>
                  <a:lnTo>
                    <a:pt x="9194" y="3551"/>
                  </a:lnTo>
                  <a:lnTo>
                    <a:pt x="9194" y="7259"/>
                  </a:lnTo>
                  <a:cubicBezTo>
                    <a:pt x="12247" y="13670"/>
                    <a:pt x="14123" y="18117"/>
                    <a:pt x="14123" y="18117"/>
                  </a:cubicBezTo>
                  <a:cubicBezTo>
                    <a:pt x="14123" y="18117"/>
                    <a:pt x="14123" y="18117"/>
                    <a:pt x="14123" y="18117"/>
                  </a:cubicBezTo>
                  <a:close/>
                  <a:moveTo>
                    <a:pt x="8152" y="11538"/>
                  </a:moveTo>
                  <a:cubicBezTo>
                    <a:pt x="8152" y="11142"/>
                    <a:pt x="7903" y="10820"/>
                    <a:pt x="7593" y="10820"/>
                  </a:cubicBezTo>
                  <a:cubicBezTo>
                    <a:pt x="7283" y="10820"/>
                    <a:pt x="7030" y="11142"/>
                    <a:pt x="7030" y="11538"/>
                  </a:cubicBezTo>
                  <a:cubicBezTo>
                    <a:pt x="7030" y="11934"/>
                    <a:pt x="7283" y="12259"/>
                    <a:pt x="7593" y="12259"/>
                  </a:cubicBezTo>
                  <a:cubicBezTo>
                    <a:pt x="7903" y="12259"/>
                    <a:pt x="8152" y="11934"/>
                    <a:pt x="8152" y="11538"/>
                  </a:cubicBezTo>
                  <a:cubicBezTo>
                    <a:pt x="8152" y="11538"/>
                    <a:pt x="8152" y="11538"/>
                    <a:pt x="8152" y="11538"/>
                  </a:cubicBezTo>
                  <a:close/>
                  <a:moveTo>
                    <a:pt x="5996" y="12285"/>
                  </a:moveTo>
                  <a:cubicBezTo>
                    <a:pt x="5572" y="12285"/>
                    <a:pt x="5231" y="12725"/>
                    <a:pt x="5231" y="13261"/>
                  </a:cubicBezTo>
                  <a:cubicBezTo>
                    <a:pt x="5231" y="13804"/>
                    <a:pt x="5576" y="14242"/>
                    <a:pt x="5996" y="14242"/>
                  </a:cubicBezTo>
                  <a:cubicBezTo>
                    <a:pt x="6419" y="14242"/>
                    <a:pt x="6762" y="13804"/>
                    <a:pt x="6762" y="13261"/>
                  </a:cubicBezTo>
                  <a:cubicBezTo>
                    <a:pt x="6762" y="12725"/>
                    <a:pt x="6419" y="12285"/>
                    <a:pt x="5996" y="12285"/>
                  </a:cubicBezTo>
                  <a:cubicBezTo>
                    <a:pt x="5996" y="12285"/>
                    <a:pt x="5996" y="12285"/>
                    <a:pt x="5996" y="12285"/>
                  </a:cubicBezTo>
                  <a:close/>
                  <a:moveTo>
                    <a:pt x="7458" y="13807"/>
                  </a:moveTo>
                  <a:cubicBezTo>
                    <a:pt x="7458" y="14363"/>
                    <a:pt x="7811" y="14811"/>
                    <a:pt x="8242" y="14811"/>
                  </a:cubicBezTo>
                  <a:cubicBezTo>
                    <a:pt x="8676" y="14811"/>
                    <a:pt x="9030" y="14363"/>
                    <a:pt x="9030" y="13807"/>
                  </a:cubicBezTo>
                  <a:cubicBezTo>
                    <a:pt x="9030" y="13253"/>
                    <a:pt x="8676" y="12803"/>
                    <a:pt x="8242" y="12803"/>
                  </a:cubicBezTo>
                  <a:cubicBezTo>
                    <a:pt x="7811" y="12803"/>
                    <a:pt x="7458" y="13253"/>
                    <a:pt x="7458" y="13807"/>
                  </a:cubicBezTo>
                  <a:cubicBezTo>
                    <a:pt x="7458" y="13807"/>
                    <a:pt x="7458" y="13807"/>
                    <a:pt x="7458" y="13807"/>
                  </a:cubicBezTo>
                  <a:close/>
                  <a:moveTo>
                    <a:pt x="19492" y="7380"/>
                  </a:moveTo>
                  <a:lnTo>
                    <a:pt x="16665" y="3762"/>
                  </a:lnTo>
                  <a:lnTo>
                    <a:pt x="12730" y="8817"/>
                  </a:lnTo>
                  <a:lnTo>
                    <a:pt x="11941" y="9830"/>
                  </a:lnTo>
                  <a:lnTo>
                    <a:pt x="17592" y="9830"/>
                  </a:lnTo>
                  <a:cubicBezTo>
                    <a:pt x="17592" y="9830"/>
                    <a:pt x="19492" y="7380"/>
                    <a:pt x="19492" y="7380"/>
                  </a:cubicBezTo>
                  <a:close/>
                  <a:moveTo>
                    <a:pt x="21107" y="8582"/>
                  </a:moveTo>
                  <a:cubicBezTo>
                    <a:pt x="20923" y="8817"/>
                    <a:pt x="20620" y="8817"/>
                    <a:pt x="20432" y="8582"/>
                  </a:cubicBezTo>
                  <a:lnTo>
                    <a:pt x="20201" y="8286"/>
                  </a:lnTo>
                  <a:lnTo>
                    <a:pt x="14039" y="16164"/>
                  </a:lnTo>
                  <a:lnTo>
                    <a:pt x="10871" y="9355"/>
                  </a:lnTo>
                  <a:lnTo>
                    <a:pt x="15956" y="2857"/>
                  </a:lnTo>
                  <a:lnTo>
                    <a:pt x="15723" y="2561"/>
                  </a:lnTo>
                  <a:cubicBezTo>
                    <a:pt x="15535" y="2325"/>
                    <a:pt x="15539" y="1940"/>
                    <a:pt x="15723" y="1703"/>
                  </a:cubicBezTo>
                  <a:cubicBezTo>
                    <a:pt x="15907" y="1470"/>
                    <a:pt x="16209" y="1464"/>
                    <a:pt x="16397" y="1703"/>
                  </a:cubicBezTo>
                  <a:lnTo>
                    <a:pt x="21107" y="7721"/>
                  </a:lnTo>
                  <a:cubicBezTo>
                    <a:pt x="21294" y="7957"/>
                    <a:pt x="21294" y="8343"/>
                    <a:pt x="21107" y="8582"/>
                  </a:cubicBezTo>
                  <a:cubicBezTo>
                    <a:pt x="21107" y="8582"/>
                    <a:pt x="21107" y="8582"/>
                    <a:pt x="21107" y="8582"/>
                  </a:cubicBezTo>
                  <a:close/>
                  <a:moveTo>
                    <a:pt x="16178" y="6435"/>
                  </a:moveTo>
                  <a:cubicBezTo>
                    <a:pt x="16178" y="6790"/>
                    <a:pt x="16400" y="7073"/>
                    <a:pt x="16678" y="7073"/>
                  </a:cubicBezTo>
                  <a:cubicBezTo>
                    <a:pt x="16953" y="7073"/>
                    <a:pt x="17178" y="6790"/>
                    <a:pt x="17178" y="6435"/>
                  </a:cubicBezTo>
                  <a:cubicBezTo>
                    <a:pt x="17178" y="6083"/>
                    <a:pt x="16953" y="5795"/>
                    <a:pt x="16678" y="5795"/>
                  </a:cubicBezTo>
                  <a:cubicBezTo>
                    <a:pt x="16400" y="5795"/>
                    <a:pt x="16178" y="6083"/>
                    <a:pt x="16178" y="6435"/>
                  </a:cubicBezTo>
                  <a:cubicBezTo>
                    <a:pt x="16178" y="6435"/>
                    <a:pt x="16178" y="6435"/>
                    <a:pt x="16178" y="6435"/>
                  </a:cubicBezTo>
                  <a:close/>
                  <a:moveTo>
                    <a:pt x="15425" y="7719"/>
                  </a:moveTo>
                  <a:cubicBezTo>
                    <a:pt x="15012" y="7719"/>
                    <a:pt x="14674" y="8144"/>
                    <a:pt x="14674" y="8676"/>
                  </a:cubicBezTo>
                  <a:cubicBezTo>
                    <a:pt x="14674" y="9204"/>
                    <a:pt x="15012" y="9634"/>
                    <a:pt x="15425" y="9634"/>
                  </a:cubicBezTo>
                  <a:cubicBezTo>
                    <a:pt x="15841" y="9634"/>
                    <a:pt x="16175" y="9204"/>
                    <a:pt x="16175" y="8676"/>
                  </a:cubicBezTo>
                  <a:cubicBezTo>
                    <a:pt x="16175" y="8144"/>
                    <a:pt x="15841" y="7719"/>
                    <a:pt x="15425" y="7719"/>
                  </a:cubicBezTo>
                  <a:cubicBezTo>
                    <a:pt x="15425" y="7719"/>
                    <a:pt x="15425" y="7719"/>
                    <a:pt x="15425" y="7719"/>
                  </a:cubicBezTo>
                  <a:close/>
                  <a:moveTo>
                    <a:pt x="17096" y="7714"/>
                  </a:moveTo>
                  <a:cubicBezTo>
                    <a:pt x="17297" y="7714"/>
                    <a:pt x="17463" y="7926"/>
                    <a:pt x="17463" y="8184"/>
                  </a:cubicBezTo>
                  <a:cubicBezTo>
                    <a:pt x="17463" y="8444"/>
                    <a:pt x="17297" y="8659"/>
                    <a:pt x="17096" y="8659"/>
                  </a:cubicBezTo>
                  <a:cubicBezTo>
                    <a:pt x="16891" y="8659"/>
                    <a:pt x="16726" y="8444"/>
                    <a:pt x="16726" y="8184"/>
                  </a:cubicBezTo>
                  <a:cubicBezTo>
                    <a:pt x="16726" y="7926"/>
                    <a:pt x="16891" y="7714"/>
                    <a:pt x="17096" y="7714"/>
                  </a:cubicBezTo>
                  <a:cubicBezTo>
                    <a:pt x="17096" y="7714"/>
                    <a:pt x="17096" y="7714"/>
                    <a:pt x="17096" y="771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4125" name="Group 4125"/>
          <p:cNvGrpSpPr/>
          <p:nvPr/>
        </p:nvGrpSpPr>
        <p:grpSpPr>
          <a:xfrm>
            <a:off x="5313193" y="3208131"/>
            <a:ext cx="1910515" cy="464617"/>
            <a:chOff x="0" y="0"/>
            <a:chExt cx="5094704" cy="1238977"/>
          </a:xfrm>
        </p:grpSpPr>
        <p:sp>
          <p:nvSpPr>
            <p:cNvPr id="4122" name="Shape 4122"/>
            <p:cNvSpPr/>
            <p:nvPr/>
          </p:nvSpPr>
          <p:spPr>
            <a:xfrm>
              <a:off x="0" y="132054"/>
              <a:ext cx="1038786" cy="9748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defRPr sz="6000">
                  <a:solidFill>
                    <a:srgbClr val="642A7C"/>
                  </a:solidFill>
                  <a:latin typeface="Roboto Bold"/>
                  <a:ea typeface="Roboto Bold"/>
                  <a:cs typeface="Roboto Bold"/>
                  <a:sym typeface="Roboto Bold"/>
                </a:defRPr>
              </a:lvl1pPr>
            </a:lstStyle>
            <a:p>
              <a:pPr lvl="0">
                <a:defRPr sz="1800">
                  <a:solidFill>
                    <a:srgbClr val="000000"/>
                  </a:solidFill>
                </a:defRPr>
              </a:pPr>
              <a:r>
                <a:rPr sz="2300" dirty="0">
                  <a:solidFill>
                    <a:schemeClr val="accent6"/>
                  </a:solidFill>
                </a:rPr>
                <a:t>06</a:t>
              </a:r>
            </a:p>
          </p:txBody>
        </p:sp>
        <p:sp>
          <p:nvSpPr>
            <p:cNvPr id="4123" name="Shape 4123"/>
            <p:cNvSpPr/>
            <p:nvPr/>
          </p:nvSpPr>
          <p:spPr>
            <a:xfrm>
              <a:off x="1310543" y="470098"/>
              <a:ext cx="3784161" cy="7688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700" dirty="0" smtClean="0">
                  <a:solidFill>
                    <a:srgbClr val="A6AAA9"/>
                  </a:solidFill>
                </a:rPr>
                <a:t> </a:t>
              </a:r>
              <a:r>
                <a:rPr sz="700" dirty="0" smtClean="0">
                  <a:solidFill>
                    <a:srgbClr val="A6AAA9"/>
                  </a:solidFill>
                </a:rPr>
                <a:t>simply </a:t>
              </a:r>
              <a:r>
                <a:rPr sz="700" dirty="0">
                  <a:solidFill>
                    <a:srgbClr val="A6AAA9"/>
                  </a:solidFill>
                </a:rPr>
                <a:t>dummy text of the printing and</a:t>
              </a:r>
            </a:p>
          </p:txBody>
        </p:sp>
        <p:sp>
          <p:nvSpPr>
            <p:cNvPr id="4124" name="Shape 4124"/>
            <p:cNvSpPr/>
            <p:nvPr/>
          </p:nvSpPr>
          <p:spPr>
            <a:xfrm>
              <a:off x="1310547" y="0"/>
              <a:ext cx="2870015" cy="446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65000"/>
                </a:lnSpc>
                <a:defRPr sz="3000">
                  <a:solidFill>
                    <a:srgbClr val="642A7C"/>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6"/>
                  </a:solidFill>
                </a:rPr>
                <a:t>添加小标题</a:t>
              </a:r>
              <a:endParaRPr sz="1100" dirty="0">
                <a:solidFill>
                  <a:schemeClr val="accent6"/>
                </a:solidFill>
              </a:endParaRPr>
            </a:p>
          </p:txBody>
        </p:sp>
      </p:grpSp>
      <p:grpSp>
        <p:nvGrpSpPr>
          <p:cNvPr id="4129" name="Group 4129"/>
          <p:cNvGrpSpPr/>
          <p:nvPr/>
        </p:nvGrpSpPr>
        <p:grpSpPr>
          <a:xfrm>
            <a:off x="4076514" y="1394873"/>
            <a:ext cx="1781654" cy="464617"/>
            <a:chOff x="0" y="0"/>
            <a:chExt cx="4751075" cy="1238977"/>
          </a:xfrm>
        </p:grpSpPr>
        <p:sp>
          <p:nvSpPr>
            <p:cNvPr id="4126" name="Shape 4126"/>
            <p:cNvSpPr/>
            <p:nvPr/>
          </p:nvSpPr>
          <p:spPr>
            <a:xfrm>
              <a:off x="0" y="132055"/>
              <a:ext cx="1038786" cy="9748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defRPr sz="6000">
                  <a:solidFill>
                    <a:srgbClr val="E32125"/>
                  </a:solidFill>
                  <a:latin typeface="Roboto Bold"/>
                  <a:ea typeface="Roboto Bold"/>
                  <a:cs typeface="Roboto Bold"/>
                  <a:sym typeface="Roboto Bold"/>
                </a:defRPr>
              </a:lvl1pPr>
            </a:lstStyle>
            <a:p>
              <a:pPr lvl="0">
                <a:defRPr sz="1800">
                  <a:solidFill>
                    <a:srgbClr val="000000"/>
                  </a:solidFill>
                </a:defRPr>
              </a:pPr>
              <a:r>
                <a:rPr sz="2300" dirty="0">
                  <a:solidFill>
                    <a:schemeClr val="accent5"/>
                  </a:solidFill>
                </a:rPr>
                <a:t>05</a:t>
              </a:r>
            </a:p>
          </p:txBody>
        </p:sp>
        <p:sp>
          <p:nvSpPr>
            <p:cNvPr id="4127" name="Shape 4127"/>
            <p:cNvSpPr/>
            <p:nvPr/>
          </p:nvSpPr>
          <p:spPr>
            <a:xfrm>
              <a:off x="1310549" y="470098"/>
              <a:ext cx="3440526" cy="7688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700" dirty="0" smtClean="0">
                  <a:solidFill>
                    <a:srgbClr val="A6AAA9"/>
                  </a:solidFill>
                </a:rPr>
                <a:t> </a:t>
              </a:r>
              <a:r>
                <a:rPr sz="700" dirty="0" smtClean="0">
                  <a:solidFill>
                    <a:srgbClr val="A6AAA9"/>
                  </a:solidFill>
                </a:rPr>
                <a:t>simply </a:t>
              </a:r>
              <a:r>
                <a:rPr sz="700" dirty="0">
                  <a:solidFill>
                    <a:srgbClr val="A6AAA9"/>
                  </a:solidFill>
                </a:rPr>
                <a:t>dummy text of the printing and</a:t>
              </a:r>
            </a:p>
          </p:txBody>
        </p:sp>
        <p:sp>
          <p:nvSpPr>
            <p:cNvPr id="4128" name="Shape 4128"/>
            <p:cNvSpPr/>
            <p:nvPr/>
          </p:nvSpPr>
          <p:spPr>
            <a:xfrm>
              <a:off x="1310548" y="0"/>
              <a:ext cx="2870015" cy="446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65000"/>
                </a:lnSpc>
                <a:defRPr sz="3000">
                  <a:solidFill>
                    <a:srgbClr val="E32125"/>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5"/>
                  </a:solidFill>
                </a:rPr>
                <a:t>添加小标题</a:t>
              </a:r>
              <a:endParaRPr sz="1100" dirty="0">
                <a:solidFill>
                  <a:schemeClr val="accent5"/>
                </a:solidFill>
              </a:endParaRPr>
            </a:p>
          </p:txBody>
        </p:sp>
      </p:grpSp>
      <p:grpSp>
        <p:nvGrpSpPr>
          <p:cNvPr id="4133" name="Group 4133"/>
          <p:cNvGrpSpPr/>
          <p:nvPr/>
        </p:nvGrpSpPr>
        <p:grpSpPr>
          <a:xfrm>
            <a:off x="2384217" y="362697"/>
            <a:ext cx="1848958" cy="464617"/>
            <a:chOff x="0" y="0"/>
            <a:chExt cx="4930553" cy="1238977"/>
          </a:xfrm>
        </p:grpSpPr>
        <p:sp>
          <p:nvSpPr>
            <p:cNvPr id="4130" name="Shape 4130"/>
            <p:cNvSpPr/>
            <p:nvPr/>
          </p:nvSpPr>
          <p:spPr>
            <a:xfrm>
              <a:off x="0" y="132054"/>
              <a:ext cx="1038786" cy="9748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defRPr sz="6000">
                  <a:solidFill>
                    <a:srgbClr val="FBAE17"/>
                  </a:solidFill>
                  <a:latin typeface="Roboto Bold"/>
                  <a:ea typeface="Roboto Bold"/>
                  <a:cs typeface="Roboto Bold"/>
                  <a:sym typeface="Roboto Bold"/>
                </a:defRPr>
              </a:lvl1pPr>
            </a:lstStyle>
            <a:p>
              <a:pPr lvl="0">
                <a:defRPr sz="1800">
                  <a:solidFill>
                    <a:srgbClr val="000000"/>
                  </a:solidFill>
                </a:defRPr>
              </a:pPr>
              <a:r>
                <a:rPr sz="2300" dirty="0">
                  <a:solidFill>
                    <a:schemeClr val="accent4"/>
                  </a:solidFill>
                </a:rPr>
                <a:t>04</a:t>
              </a:r>
            </a:p>
          </p:txBody>
        </p:sp>
        <p:sp>
          <p:nvSpPr>
            <p:cNvPr id="4131" name="Shape 4131"/>
            <p:cNvSpPr/>
            <p:nvPr/>
          </p:nvSpPr>
          <p:spPr>
            <a:xfrm>
              <a:off x="1310549" y="470098"/>
              <a:ext cx="3620004" cy="7688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700" dirty="0" smtClean="0">
                  <a:solidFill>
                    <a:srgbClr val="A6AAA9"/>
                  </a:solidFill>
                </a:rPr>
                <a:t> </a:t>
              </a:r>
              <a:r>
                <a:rPr sz="700" dirty="0" smtClean="0">
                  <a:solidFill>
                    <a:srgbClr val="A6AAA9"/>
                  </a:solidFill>
                </a:rPr>
                <a:t>simply </a:t>
              </a:r>
              <a:r>
                <a:rPr sz="700" dirty="0">
                  <a:solidFill>
                    <a:srgbClr val="A6AAA9"/>
                  </a:solidFill>
                </a:rPr>
                <a:t>dummy text of the printing and</a:t>
              </a:r>
            </a:p>
          </p:txBody>
        </p:sp>
        <p:sp>
          <p:nvSpPr>
            <p:cNvPr id="4132" name="Shape 4132"/>
            <p:cNvSpPr/>
            <p:nvPr/>
          </p:nvSpPr>
          <p:spPr>
            <a:xfrm>
              <a:off x="1310548" y="0"/>
              <a:ext cx="2870015" cy="446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lnSpc>
                  <a:spcPct val="65000"/>
                </a:lnSpc>
                <a:defRPr sz="3000">
                  <a:solidFill>
                    <a:srgbClr val="FBAE17"/>
                  </a:solidFill>
                  <a:latin typeface="Roboto Bold"/>
                  <a:ea typeface="Roboto Bold"/>
                  <a:cs typeface="Roboto Bold"/>
                  <a:sym typeface="Roboto Bold"/>
                </a:defRPr>
              </a:lvl1pPr>
            </a:lstStyle>
            <a:p>
              <a:pPr lvl="0">
                <a:defRPr sz="1800">
                  <a:solidFill>
                    <a:srgbClr val="000000"/>
                  </a:solidFill>
                </a:defRPr>
              </a:pPr>
              <a:r>
                <a:rPr lang="zh-CN" altLang="en-US" sz="1100" dirty="0" smtClean="0">
                  <a:solidFill>
                    <a:schemeClr val="accent4"/>
                  </a:solidFill>
                </a:rPr>
                <a:t>添加小标题</a:t>
              </a:r>
              <a:endParaRPr sz="1100" dirty="0">
                <a:solidFill>
                  <a:schemeClr val="accent4"/>
                </a:solidFill>
              </a:endParaRPr>
            </a:p>
          </p:txBody>
        </p:sp>
      </p:grpSp>
      <p:grpSp>
        <p:nvGrpSpPr>
          <p:cNvPr id="4136" name="Group 4136"/>
          <p:cNvGrpSpPr/>
          <p:nvPr/>
        </p:nvGrpSpPr>
        <p:grpSpPr>
          <a:xfrm>
            <a:off x="1033414" y="1465851"/>
            <a:ext cx="427898" cy="427898"/>
            <a:chOff x="0" y="0"/>
            <a:chExt cx="1141060" cy="1141060"/>
          </a:xfrm>
          <a:solidFill>
            <a:schemeClr val="accent4"/>
          </a:solidFill>
        </p:grpSpPr>
        <p:sp>
          <p:nvSpPr>
            <p:cNvPr id="4134" name="Shape 4134"/>
            <p:cNvSpPr/>
            <p:nvPr/>
          </p:nvSpPr>
          <p:spPr>
            <a:xfrm flipH="1">
              <a:off x="0" y="-1"/>
              <a:ext cx="1141061" cy="11410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4135" name="Shape 4135"/>
            <p:cNvSpPr/>
            <p:nvPr/>
          </p:nvSpPr>
          <p:spPr>
            <a:xfrm>
              <a:off x="233217" y="236427"/>
              <a:ext cx="598427" cy="574332"/>
            </a:xfrm>
            <a:custGeom>
              <a:avLst/>
              <a:gdLst/>
              <a:ahLst/>
              <a:cxnLst>
                <a:cxn ang="0">
                  <a:pos x="wd2" y="hd2"/>
                </a:cxn>
                <a:cxn ang="5400000">
                  <a:pos x="wd2" y="hd2"/>
                </a:cxn>
                <a:cxn ang="10800000">
                  <a:pos x="wd2" y="hd2"/>
                </a:cxn>
                <a:cxn ang="16200000">
                  <a:pos x="wd2" y="hd2"/>
                </a:cxn>
              </a:cxnLst>
              <a:rect l="0" t="0" r="r" b="b"/>
              <a:pathLst>
                <a:path w="21600" h="21600" extrusionOk="0">
                  <a:moveTo>
                    <a:pt x="10832" y="0"/>
                  </a:moveTo>
                  <a:cubicBezTo>
                    <a:pt x="9591" y="0"/>
                    <a:pt x="8602" y="1031"/>
                    <a:pt x="8602" y="2323"/>
                  </a:cubicBezTo>
                  <a:lnTo>
                    <a:pt x="8602" y="11368"/>
                  </a:lnTo>
                  <a:lnTo>
                    <a:pt x="9994" y="10858"/>
                  </a:lnTo>
                  <a:lnTo>
                    <a:pt x="9994" y="2323"/>
                  </a:lnTo>
                  <a:cubicBezTo>
                    <a:pt x="9994" y="1856"/>
                    <a:pt x="10384" y="1450"/>
                    <a:pt x="10832" y="1450"/>
                  </a:cubicBezTo>
                  <a:lnTo>
                    <a:pt x="19370" y="1450"/>
                  </a:lnTo>
                  <a:cubicBezTo>
                    <a:pt x="19819" y="1450"/>
                    <a:pt x="20208" y="1856"/>
                    <a:pt x="20208" y="2323"/>
                  </a:cubicBezTo>
                  <a:lnTo>
                    <a:pt x="20208" y="19277"/>
                  </a:lnTo>
                  <a:cubicBezTo>
                    <a:pt x="20208" y="19741"/>
                    <a:pt x="19819" y="20150"/>
                    <a:pt x="19370" y="20150"/>
                  </a:cubicBezTo>
                  <a:lnTo>
                    <a:pt x="10879" y="20150"/>
                  </a:lnTo>
                  <a:cubicBezTo>
                    <a:pt x="10434" y="20150"/>
                    <a:pt x="10041" y="19741"/>
                    <a:pt x="10041" y="19277"/>
                  </a:cubicBezTo>
                  <a:lnTo>
                    <a:pt x="10041" y="18305"/>
                  </a:lnTo>
                  <a:lnTo>
                    <a:pt x="8649" y="18816"/>
                  </a:lnTo>
                  <a:lnTo>
                    <a:pt x="8649" y="19277"/>
                  </a:lnTo>
                  <a:cubicBezTo>
                    <a:pt x="8649" y="20569"/>
                    <a:pt x="9639" y="21600"/>
                    <a:pt x="10879" y="21600"/>
                  </a:cubicBezTo>
                  <a:lnTo>
                    <a:pt x="19370" y="21600"/>
                  </a:lnTo>
                  <a:cubicBezTo>
                    <a:pt x="20611" y="21600"/>
                    <a:pt x="21600" y="20569"/>
                    <a:pt x="21600" y="19277"/>
                  </a:cubicBezTo>
                  <a:lnTo>
                    <a:pt x="21600" y="2323"/>
                  </a:lnTo>
                  <a:cubicBezTo>
                    <a:pt x="21549" y="1031"/>
                    <a:pt x="20563" y="0"/>
                    <a:pt x="19323" y="0"/>
                  </a:cubicBezTo>
                  <a:lnTo>
                    <a:pt x="10832" y="0"/>
                  </a:lnTo>
                  <a:close/>
                  <a:moveTo>
                    <a:pt x="12239" y="3163"/>
                  </a:moveTo>
                  <a:cubicBezTo>
                    <a:pt x="11942" y="3163"/>
                    <a:pt x="11638" y="3426"/>
                    <a:pt x="11638" y="3789"/>
                  </a:cubicBezTo>
                  <a:lnTo>
                    <a:pt x="11638" y="7876"/>
                  </a:lnTo>
                  <a:cubicBezTo>
                    <a:pt x="11638" y="8183"/>
                    <a:pt x="11891" y="8485"/>
                    <a:pt x="12239" y="8485"/>
                  </a:cubicBezTo>
                  <a:lnTo>
                    <a:pt x="15212" y="8485"/>
                  </a:lnTo>
                  <a:cubicBezTo>
                    <a:pt x="15507" y="8485"/>
                    <a:pt x="15797" y="8236"/>
                    <a:pt x="15797" y="7876"/>
                  </a:cubicBezTo>
                  <a:lnTo>
                    <a:pt x="15797" y="3789"/>
                  </a:lnTo>
                  <a:cubicBezTo>
                    <a:pt x="15797" y="3426"/>
                    <a:pt x="15507" y="3163"/>
                    <a:pt x="15212" y="3163"/>
                  </a:cubicBezTo>
                  <a:lnTo>
                    <a:pt x="12239" y="3163"/>
                  </a:lnTo>
                  <a:close/>
                  <a:moveTo>
                    <a:pt x="5946" y="6854"/>
                  </a:moveTo>
                  <a:cubicBezTo>
                    <a:pt x="5748" y="6854"/>
                    <a:pt x="5558" y="6899"/>
                    <a:pt x="5408" y="7002"/>
                  </a:cubicBezTo>
                  <a:lnTo>
                    <a:pt x="1091" y="10067"/>
                  </a:lnTo>
                  <a:cubicBezTo>
                    <a:pt x="396" y="10531"/>
                    <a:pt x="0" y="11348"/>
                    <a:pt x="0" y="12176"/>
                  </a:cubicBezTo>
                  <a:lnTo>
                    <a:pt x="0" y="16838"/>
                  </a:lnTo>
                  <a:cubicBezTo>
                    <a:pt x="0" y="18078"/>
                    <a:pt x="898" y="19151"/>
                    <a:pt x="2087" y="19359"/>
                  </a:cubicBezTo>
                  <a:lnTo>
                    <a:pt x="4111" y="19722"/>
                  </a:lnTo>
                  <a:cubicBezTo>
                    <a:pt x="4260" y="19722"/>
                    <a:pt x="4422" y="19771"/>
                    <a:pt x="4570" y="19771"/>
                  </a:cubicBezTo>
                  <a:cubicBezTo>
                    <a:pt x="5563" y="19771"/>
                    <a:pt x="6497" y="19105"/>
                    <a:pt x="6894" y="18124"/>
                  </a:cubicBezTo>
                  <a:lnTo>
                    <a:pt x="7147" y="17399"/>
                  </a:lnTo>
                  <a:lnTo>
                    <a:pt x="12255" y="15438"/>
                  </a:lnTo>
                  <a:cubicBezTo>
                    <a:pt x="12700" y="15335"/>
                    <a:pt x="13148" y="14918"/>
                    <a:pt x="13346" y="14400"/>
                  </a:cubicBezTo>
                  <a:cubicBezTo>
                    <a:pt x="13545" y="13886"/>
                    <a:pt x="13592" y="13319"/>
                    <a:pt x="13393" y="12802"/>
                  </a:cubicBezTo>
                  <a:cubicBezTo>
                    <a:pt x="13095" y="12027"/>
                    <a:pt x="12354" y="11500"/>
                    <a:pt x="11559" y="11500"/>
                  </a:cubicBezTo>
                  <a:cubicBezTo>
                    <a:pt x="11309" y="11500"/>
                    <a:pt x="11113" y="11565"/>
                    <a:pt x="10863" y="11616"/>
                  </a:cubicBezTo>
                  <a:lnTo>
                    <a:pt x="6942" y="13115"/>
                  </a:lnTo>
                  <a:lnTo>
                    <a:pt x="6942" y="7892"/>
                  </a:lnTo>
                  <a:cubicBezTo>
                    <a:pt x="6942" y="7528"/>
                    <a:pt x="6750" y="7160"/>
                    <a:pt x="6404" y="6953"/>
                  </a:cubicBezTo>
                  <a:cubicBezTo>
                    <a:pt x="6254" y="6850"/>
                    <a:pt x="6094" y="6854"/>
                    <a:pt x="5946" y="6854"/>
                  </a:cubicBezTo>
                  <a:close/>
                  <a:moveTo>
                    <a:pt x="12650" y="10545"/>
                  </a:moveTo>
                  <a:cubicBezTo>
                    <a:pt x="13345" y="10803"/>
                    <a:pt x="13992" y="11323"/>
                    <a:pt x="14389" y="11995"/>
                  </a:cubicBezTo>
                  <a:lnTo>
                    <a:pt x="18453" y="11995"/>
                  </a:lnTo>
                  <a:cubicBezTo>
                    <a:pt x="18848" y="11995"/>
                    <a:pt x="19149" y="11681"/>
                    <a:pt x="19149" y="11270"/>
                  </a:cubicBezTo>
                  <a:cubicBezTo>
                    <a:pt x="19149" y="10856"/>
                    <a:pt x="18848" y="10545"/>
                    <a:pt x="18453" y="10545"/>
                  </a:cubicBezTo>
                  <a:lnTo>
                    <a:pt x="12650" y="10545"/>
                  </a:lnTo>
                  <a:close/>
                  <a:moveTo>
                    <a:pt x="14816" y="13181"/>
                  </a:moveTo>
                  <a:cubicBezTo>
                    <a:pt x="14865" y="13645"/>
                    <a:pt x="14821" y="14167"/>
                    <a:pt x="14674" y="14631"/>
                  </a:cubicBezTo>
                  <a:lnTo>
                    <a:pt x="18390" y="14631"/>
                  </a:lnTo>
                  <a:cubicBezTo>
                    <a:pt x="18785" y="14631"/>
                    <a:pt x="19086" y="14317"/>
                    <a:pt x="19086" y="13906"/>
                  </a:cubicBezTo>
                  <a:cubicBezTo>
                    <a:pt x="19086" y="13543"/>
                    <a:pt x="18785" y="13181"/>
                    <a:pt x="18390" y="13181"/>
                  </a:cubicBezTo>
                  <a:lnTo>
                    <a:pt x="14816" y="13181"/>
                  </a:lnTo>
                  <a:close/>
                  <a:moveTo>
                    <a:pt x="14010" y="16344"/>
                  </a:moveTo>
                  <a:cubicBezTo>
                    <a:pt x="13664" y="16705"/>
                    <a:pt x="13270" y="16962"/>
                    <a:pt x="12824" y="17119"/>
                  </a:cubicBezTo>
                  <a:lnTo>
                    <a:pt x="11132" y="17745"/>
                  </a:lnTo>
                  <a:lnTo>
                    <a:pt x="18580" y="17745"/>
                  </a:lnTo>
                  <a:cubicBezTo>
                    <a:pt x="18975" y="17745"/>
                    <a:pt x="19260" y="17433"/>
                    <a:pt x="19260" y="17020"/>
                  </a:cubicBezTo>
                  <a:cubicBezTo>
                    <a:pt x="19260" y="16606"/>
                    <a:pt x="18975" y="16344"/>
                    <a:pt x="18580" y="16344"/>
                  </a:cubicBezTo>
                  <a:lnTo>
                    <a:pt x="14010" y="16344"/>
                  </a:lnTo>
                  <a:close/>
                </a:path>
              </a:pathLst>
            </a:custGeom>
            <a:solidFill>
              <a:schemeClr val="bg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Tree>
    <p:extLst>
      <p:ext uri="{BB962C8B-B14F-4D97-AF65-F5344CB8AC3E}">
        <p14:creationId xmlns:p14="http://schemas.microsoft.com/office/powerpoint/2010/main" val="141075755"/>
      </p:ext>
    </p:extLst>
  </p:cSld>
  <p:clrMapOvr>
    <a:masterClrMapping/>
  </p:clrMapOvr>
  <p:transition spd="slow" advClick="0">
    <p:push/>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16" fill="hold" grpId="0" nodeType="afterEffect">
                                  <p:stCondLst>
                                    <p:cond delay="0"/>
                                  </p:stCondLst>
                                  <p:iterate>
                                    <p:tmAbs val="0"/>
                                  </p:iterate>
                                  <p:childTnLst>
                                    <p:set>
                                      <p:cBhvr>
                                        <p:cTn id="6" fill="hold"/>
                                        <p:tgtEl>
                                          <p:spTgt spid="4115"/>
                                        </p:tgtEl>
                                        <p:attrNameLst>
                                          <p:attrName>style.visibility</p:attrName>
                                        </p:attrNameLst>
                                      </p:cBhvr>
                                      <p:to>
                                        <p:strVal val="visible"/>
                                      </p:to>
                                    </p:set>
                                    <p:animEffect transition="in" filter="dissolve(in)">
                                      <p:cBhvr>
                                        <p:cTn id="7" dur="499"/>
                                        <p:tgtEl>
                                          <p:spTgt spid="4115"/>
                                        </p:tgtEl>
                                      </p:cBhvr>
                                    </p:animEffect>
                                  </p:childTnLst>
                                </p:cTn>
                              </p:par>
                            </p:childTnLst>
                          </p:cTn>
                        </p:par>
                        <p:par>
                          <p:cTn id="8" fill="hold">
                            <p:stCondLst>
                              <p:cond delay="499"/>
                            </p:stCondLst>
                            <p:childTnLst>
                              <p:par>
                                <p:cTn id="9" presetID="22" presetClass="entr" presetSubtype="4" fill="hold" grpId="0" nodeType="afterEffect">
                                  <p:stCondLst>
                                    <p:cond delay="0"/>
                                  </p:stCondLst>
                                  <p:iterate>
                                    <p:tmAbs val="0"/>
                                  </p:iterate>
                                  <p:childTnLst>
                                    <p:set>
                                      <p:cBhvr>
                                        <p:cTn id="10" fill="hold"/>
                                        <p:tgtEl>
                                          <p:spTgt spid="4112"/>
                                        </p:tgtEl>
                                        <p:attrNameLst>
                                          <p:attrName>style.visibility</p:attrName>
                                        </p:attrNameLst>
                                      </p:cBhvr>
                                      <p:to>
                                        <p:strVal val="visible"/>
                                      </p:to>
                                    </p:set>
                                    <p:animEffect transition="in" filter="wipe(down)">
                                      <p:cBhvr>
                                        <p:cTn id="11" dur="499"/>
                                        <p:tgtEl>
                                          <p:spTgt spid="4112"/>
                                        </p:tgtEl>
                                      </p:cBhvr>
                                    </p:animEffect>
                                  </p:childTnLst>
                                </p:cTn>
                              </p:par>
                            </p:childTnLst>
                          </p:cTn>
                        </p:par>
                        <p:par>
                          <p:cTn id="12" fill="hold">
                            <p:stCondLst>
                              <p:cond delay="998"/>
                            </p:stCondLst>
                            <p:childTnLst>
                              <p:par>
                                <p:cTn id="13" presetID="2" presetClass="entr" presetSubtype="1" fill="hold" grpId="0" nodeType="afterEffect">
                                  <p:stCondLst>
                                    <p:cond delay="0"/>
                                  </p:stCondLst>
                                  <p:iterate>
                                    <p:tmAbs val="0"/>
                                  </p:iterate>
                                  <p:childTnLst>
                                    <p:set>
                                      <p:cBhvr>
                                        <p:cTn id="14" fill="hold"/>
                                        <p:tgtEl>
                                          <p:spTgt spid="4136"/>
                                        </p:tgtEl>
                                        <p:attrNameLst>
                                          <p:attrName>style.visibility</p:attrName>
                                        </p:attrNameLst>
                                      </p:cBhvr>
                                      <p:to>
                                        <p:strVal val="visible"/>
                                      </p:to>
                                    </p:set>
                                    <p:anim calcmode="lin" valueType="num">
                                      <p:cBhvr>
                                        <p:cTn id="15" dur="80" fill="hold"/>
                                        <p:tgtEl>
                                          <p:spTgt spid="4136"/>
                                        </p:tgtEl>
                                        <p:attrNameLst>
                                          <p:attrName>ppt_x</p:attrName>
                                        </p:attrNameLst>
                                      </p:cBhvr>
                                      <p:tavLst>
                                        <p:tav tm="0">
                                          <p:val>
                                            <p:strVal val="#ppt_x"/>
                                          </p:val>
                                        </p:tav>
                                        <p:tav tm="100000">
                                          <p:val>
                                            <p:strVal val="#ppt_x"/>
                                          </p:val>
                                        </p:tav>
                                      </p:tavLst>
                                    </p:anim>
                                    <p:anim calcmode="lin" valueType="num">
                                      <p:cBhvr>
                                        <p:cTn id="16" dur="80" fill="hold"/>
                                        <p:tgtEl>
                                          <p:spTgt spid="4136"/>
                                        </p:tgtEl>
                                        <p:attrNameLst>
                                          <p:attrName>ppt_y</p:attrName>
                                        </p:attrNameLst>
                                      </p:cBhvr>
                                      <p:tavLst>
                                        <p:tav tm="0">
                                          <p:val>
                                            <p:strVal val="0-#ppt_h/2"/>
                                          </p:val>
                                        </p:tav>
                                        <p:tav tm="100000">
                                          <p:val>
                                            <p:strVal val="#ppt_y"/>
                                          </p:val>
                                        </p:tav>
                                      </p:tavLst>
                                    </p:anim>
                                  </p:childTnLst>
                                </p:cTn>
                              </p:par>
                            </p:childTnLst>
                          </p:cTn>
                        </p:par>
                        <p:par>
                          <p:cTn id="17" fill="hold">
                            <p:stCondLst>
                              <p:cond delay="1078"/>
                            </p:stCondLst>
                            <p:childTnLst>
                              <p:par>
                                <p:cTn id="18" presetID="9" presetClass="entr" presetSubtype="0" fill="hold" grpId="0" nodeType="afterEffect">
                                  <p:stCondLst>
                                    <p:cond delay="0"/>
                                  </p:stCondLst>
                                  <p:iterate>
                                    <p:tmAbs val="0"/>
                                  </p:iterate>
                                  <p:childTnLst>
                                    <p:set>
                                      <p:cBhvr>
                                        <p:cTn id="19" fill="hold"/>
                                        <p:tgtEl>
                                          <p:spTgt spid="4113"/>
                                        </p:tgtEl>
                                        <p:attrNameLst>
                                          <p:attrName>style.visibility</p:attrName>
                                        </p:attrNameLst>
                                      </p:cBhvr>
                                      <p:to>
                                        <p:strVal val="visible"/>
                                      </p:to>
                                    </p:set>
                                    <p:animEffect transition="in" filter="dissolve">
                                      <p:cBhvr>
                                        <p:cTn id="20" dur="499"/>
                                        <p:tgtEl>
                                          <p:spTgt spid="4113"/>
                                        </p:tgtEl>
                                      </p:cBhvr>
                                    </p:animEffect>
                                  </p:childTnLst>
                                </p:cTn>
                              </p:par>
                            </p:childTnLst>
                          </p:cTn>
                        </p:par>
                        <p:par>
                          <p:cTn id="21" fill="hold">
                            <p:stCondLst>
                              <p:cond delay="1577"/>
                            </p:stCondLst>
                            <p:childTnLst>
                              <p:par>
                                <p:cTn id="22" presetID="2" presetClass="entr" presetSubtype="2" fill="hold" grpId="0" nodeType="afterEffect">
                                  <p:stCondLst>
                                    <p:cond delay="0"/>
                                  </p:stCondLst>
                                  <p:iterate>
                                    <p:tmAbs val="0"/>
                                  </p:iterate>
                                  <p:childTnLst>
                                    <p:set>
                                      <p:cBhvr>
                                        <p:cTn id="23" fill="hold"/>
                                        <p:tgtEl>
                                          <p:spTgt spid="4133"/>
                                        </p:tgtEl>
                                        <p:attrNameLst>
                                          <p:attrName>style.visibility</p:attrName>
                                        </p:attrNameLst>
                                      </p:cBhvr>
                                      <p:to>
                                        <p:strVal val="visible"/>
                                      </p:to>
                                    </p:set>
                                    <p:anim calcmode="lin" valueType="num">
                                      <p:cBhvr>
                                        <p:cTn id="24" dur="499" fill="hold"/>
                                        <p:tgtEl>
                                          <p:spTgt spid="4133"/>
                                        </p:tgtEl>
                                        <p:attrNameLst>
                                          <p:attrName>ppt_x</p:attrName>
                                        </p:attrNameLst>
                                      </p:cBhvr>
                                      <p:tavLst>
                                        <p:tav tm="0">
                                          <p:val>
                                            <p:strVal val="1+#ppt_w/2"/>
                                          </p:val>
                                        </p:tav>
                                        <p:tav tm="100000">
                                          <p:val>
                                            <p:strVal val="#ppt_x"/>
                                          </p:val>
                                        </p:tav>
                                      </p:tavLst>
                                    </p:anim>
                                    <p:anim calcmode="lin" valueType="num">
                                      <p:cBhvr>
                                        <p:cTn id="25" dur="499" fill="hold"/>
                                        <p:tgtEl>
                                          <p:spTgt spid="4133"/>
                                        </p:tgtEl>
                                        <p:attrNameLst>
                                          <p:attrName>ppt_y</p:attrName>
                                        </p:attrNameLst>
                                      </p:cBhvr>
                                      <p:tavLst>
                                        <p:tav tm="0">
                                          <p:val>
                                            <p:strVal val="#ppt_y"/>
                                          </p:val>
                                        </p:tav>
                                        <p:tav tm="100000">
                                          <p:val>
                                            <p:strVal val="#ppt_y"/>
                                          </p:val>
                                        </p:tav>
                                      </p:tavLst>
                                    </p:anim>
                                  </p:childTnLst>
                                </p:cTn>
                              </p:par>
                            </p:childTnLst>
                          </p:cTn>
                        </p:par>
                        <p:par>
                          <p:cTn id="26" fill="hold">
                            <p:stCondLst>
                              <p:cond delay="2076"/>
                            </p:stCondLst>
                            <p:childTnLst>
                              <p:par>
                                <p:cTn id="27" presetID="9" presetClass="entr" presetSubtype="16" fill="hold" grpId="0" nodeType="afterEffect">
                                  <p:stCondLst>
                                    <p:cond delay="0"/>
                                  </p:stCondLst>
                                  <p:iterate>
                                    <p:tmAbs val="0"/>
                                  </p:iterate>
                                  <p:childTnLst>
                                    <p:set>
                                      <p:cBhvr>
                                        <p:cTn id="28" fill="hold"/>
                                        <p:tgtEl>
                                          <p:spTgt spid="4109"/>
                                        </p:tgtEl>
                                        <p:attrNameLst>
                                          <p:attrName>style.visibility</p:attrName>
                                        </p:attrNameLst>
                                      </p:cBhvr>
                                      <p:to>
                                        <p:strVal val="visible"/>
                                      </p:to>
                                    </p:set>
                                    <p:animEffect transition="in" filter="dissolve(in)">
                                      <p:cBhvr>
                                        <p:cTn id="29" dur="499"/>
                                        <p:tgtEl>
                                          <p:spTgt spid="4109"/>
                                        </p:tgtEl>
                                      </p:cBhvr>
                                    </p:animEffect>
                                  </p:childTnLst>
                                </p:cTn>
                              </p:par>
                            </p:childTnLst>
                          </p:cTn>
                        </p:par>
                        <p:par>
                          <p:cTn id="30" fill="hold">
                            <p:stCondLst>
                              <p:cond delay="2575"/>
                            </p:stCondLst>
                            <p:childTnLst>
                              <p:par>
                                <p:cTn id="31" presetID="18" presetClass="entr" presetSubtype="3" fill="hold" grpId="0" nodeType="afterEffect">
                                  <p:stCondLst>
                                    <p:cond delay="0"/>
                                  </p:stCondLst>
                                  <p:iterate>
                                    <p:tmAbs val="0"/>
                                  </p:iterate>
                                  <p:childTnLst>
                                    <p:set>
                                      <p:cBhvr>
                                        <p:cTn id="32" fill="hold"/>
                                        <p:tgtEl>
                                          <p:spTgt spid="4106"/>
                                        </p:tgtEl>
                                        <p:attrNameLst>
                                          <p:attrName>style.visibility</p:attrName>
                                        </p:attrNameLst>
                                      </p:cBhvr>
                                      <p:to>
                                        <p:strVal val="visible"/>
                                      </p:to>
                                    </p:set>
                                    <p:animEffect transition="in" filter="strips(upRight)">
                                      <p:cBhvr>
                                        <p:cTn id="33" dur="499"/>
                                        <p:tgtEl>
                                          <p:spTgt spid="4106"/>
                                        </p:tgtEl>
                                      </p:cBhvr>
                                    </p:animEffect>
                                  </p:childTnLst>
                                </p:cTn>
                              </p:par>
                            </p:childTnLst>
                          </p:cTn>
                        </p:par>
                        <p:par>
                          <p:cTn id="34" fill="hold">
                            <p:stCondLst>
                              <p:cond delay="3074"/>
                            </p:stCondLst>
                            <p:childTnLst>
                              <p:par>
                                <p:cTn id="35" presetID="2" presetClass="entr" presetSubtype="1" fill="hold" grpId="0" nodeType="afterEffect">
                                  <p:stCondLst>
                                    <p:cond delay="0"/>
                                  </p:stCondLst>
                                  <p:iterate>
                                    <p:tmAbs val="0"/>
                                  </p:iterate>
                                  <p:childTnLst>
                                    <p:set>
                                      <p:cBhvr>
                                        <p:cTn id="36" fill="hold"/>
                                        <p:tgtEl>
                                          <p:spTgt spid="4118"/>
                                        </p:tgtEl>
                                        <p:attrNameLst>
                                          <p:attrName>style.visibility</p:attrName>
                                        </p:attrNameLst>
                                      </p:cBhvr>
                                      <p:to>
                                        <p:strVal val="visible"/>
                                      </p:to>
                                    </p:set>
                                    <p:anim calcmode="lin" valueType="num">
                                      <p:cBhvr>
                                        <p:cTn id="37" dur="80" fill="hold"/>
                                        <p:tgtEl>
                                          <p:spTgt spid="4118"/>
                                        </p:tgtEl>
                                        <p:attrNameLst>
                                          <p:attrName>ppt_x</p:attrName>
                                        </p:attrNameLst>
                                      </p:cBhvr>
                                      <p:tavLst>
                                        <p:tav tm="0">
                                          <p:val>
                                            <p:strVal val="#ppt_x"/>
                                          </p:val>
                                        </p:tav>
                                        <p:tav tm="100000">
                                          <p:val>
                                            <p:strVal val="#ppt_x"/>
                                          </p:val>
                                        </p:tav>
                                      </p:tavLst>
                                    </p:anim>
                                    <p:anim calcmode="lin" valueType="num">
                                      <p:cBhvr>
                                        <p:cTn id="38" dur="80" fill="hold"/>
                                        <p:tgtEl>
                                          <p:spTgt spid="4118"/>
                                        </p:tgtEl>
                                        <p:attrNameLst>
                                          <p:attrName>ppt_y</p:attrName>
                                        </p:attrNameLst>
                                      </p:cBhvr>
                                      <p:tavLst>
                                        <p:tav tm="0">
                                          <p:val>
                                            <p:strVal val="0-#ppt_h/2"/>
                                          </p:val>
                                        </p:tav>
                                        <p:tav tm="100000">
                                          <p:val>
                                            <p:strVal val="#ppt_y"/>
                                          </p:val>
                                        </p:tav>
                                      </p:tavLst>
                                    </p:anim>
                                  </p:childTnLst>
                                </p:cTn>
                              </p:par>
                            </p:childTnLst>
                          </p:cTn>
                        </p:par>
                        <p:par>
                          <p:cTn id="39" fill="hold">
                            <p:stCondLst>
                              <p:cond delay="3154"/>
                            </p:stCondLst>
                            <p:childTnLst>
                              <p:par>
                                <p:cTn id="40" presetID="9" presetClass="entr" presetSubtype="0" fill="hold" grpId="0" nodeType="afterEffect">
                                  <p:stCondLst>
                                    <p:cond delay="0"/>
                                  </p:stCondLst>
                                  <p:iterate>
                                    <p:tmAbs val="0"/>
                                  </p:iterate>
                                  <p:childTnLst>
                                    <p:set>
                                      <p:cBhvr>
                                        <p:cTn id="41" fill="hold"/>
                                        <p:tgtEl>
                                          <p:spTgt spid="4107"/>
                                        </p:tgtEl>
                                        <p:attrNameLst>
                                          <p:attrName>style.visibility</p:attrName>
                                        </p:attrNameLst>
                                      </p:cBhvr>
                                      <p:to>
                                        <p:strVal val="visible"/>
                                      </p:to>
                                    </p:set>
                                    <p:animEffect transition="in" filter="dissolve">
                                      <p:cBhvr>
                                        <p:cTn id="42" dur="499"/>
                                        <p:tgtEl>
                                          <p:spTgt spid="4107"/>
                                        </p:tgtEl>
                                      </p:cBhvr>
                                    </p:animEffect>
                                  </p:childTnLst>
                                </p:cTn>
                              </p:par>
                            </p:childTnLst>
                          </p:cTn>
                        </p:par>
                        <p:par>
                          <p:cTn id="43" fill="hold">
                            <p:stCondLst>
                              <p:cond delay="3653"/>
                            </p:stCondLst>
                            <p:childTnLst>
                              <p:par>
                                <p:cTn id="44" presetID="2" presetClass="entr" presetSubtype="2" fill="hold" grpId="0" nodeType="afterEffect">
                                  <p:stCondLst>
                                    <p:cond delay="0"/>
                                  </p:stCondLst>
                                  <p:iterate>
                                    <p:tmAbs val="0"/>
                                  </p:iterate>
                                  <p:childTnLst>
                                    <p:set>
                                      <p:cBhvr>
                                        <p:cTn id="45" fill="hold"/>
                                        <p:tgtEl>
                                          <p:spTgt spid="4129"/>
                                        </p:tgtEl>
                                        <p:attrNameLst>
                                          <p:attrName>style.visibility</p:attrName>
                                        </p:attrNameLst>
                                      </p:cBhvr>
                                      <p:to>
                                        <p:strVal val="visible"/>
                                      </p:to>
                                    </p:set>
                                    <p:anim calcmode="lin" valueType="num">
                                      <p:cBhvr>
                                        <p:cTn id="46" dur="499" fill="hold"/>
                                        <p:tgtEl>
                                          <p:spTgt spid="4129"/>
                                        </p:tgtEl>
                                        <p:attrNameLst>
                                          <p:attrName>ppt_x</p:attrName>
                                        </p:attrNameLst>
                                      </p:cBhvr>
                                      <p:tavLst>
                                        <p:tav tm="0">
                                          <p:val>
                                            <p:strVal val="1+#ppt_w/2"/>
                                          </p:val>
                                        </p:tav>
                                        <p:tav tm="100000">
                                          <p:val>
                                            <p:strVal val="#ppt_x"/>
                                          </p:val>
                                        </p:tav>
                                      </p:tavLst>
                                    </p:anim>
                                    <p:anim calcmode="lin" valueType="num">
                                      <p:cBhvr>
                                        <p:cTn id="47" dur="499" fill="hold"/>
                                        <p:tgtEl>
                                          <p:spTgt spid="4129"/>
                                        </p:tgtEl>
                                        <p:attrNameLst>
                                          <p:attrName>ppt_y</p:attrName>
                                        </p:attrNameLst>
                                      </p:cBhvr>
                                      <p:tavLst>
                                        <p:tav tm="0">
                                          <p:val>
                                            <p:strVal val="#ppt_y"/>
                                          </p:val>
                                        </p:tav>
                                        <p:tav tm="100000">
                                          <p:val>
                                            <p:strVal val="#ppt_y"/>
                                          </p:val>
                                        </p:tav>
                                      </p:tavLst>
                                    </p:anim>
                                  </p:childTnLst>
                                </p:cTn>
                              </p:par>
                            </p:childTnLst>
                          </p:cTn>
                        </p:par>
                        <p:par>
                          <p:cTn id="48" fill="hold">
                            <p:stCondLst>
                              <p:cond delay="4152"/>
                            </p:stCondLst>
                            <p:childTnLst>
                              <p:par>
                                <p:cTn id="49" presetID="9" presetClass="entr" presetSubtype="16" fill="hold" grpId="0" nodeType="afterEffect">
                                  <p:stCondLst>
                                    <p:cond delay="0"/>
                                  </p:stCondLst>
                                  <p:iterate>
                                    <p:tmAbs val="0"/>
                                  </p:iterate>
                                  <p:childTnLst>
                                    <p:set>
                                      <p:cBhvr>
                                        <p:cTn id="50" fill="hold"/>
                                        <p:tgtEl>
                                          <p:spTgt spid="4103"/>
                                        </p:tgtEl>
                                        <p:attrNameLst>
                                          <p:attrName>style.visibility</p:attrName>
                                        </p:attrNameLst>
                                      </p:cBhvr>
                                      <p:to>
                                        <p:strVal val="visible"/>
                                      </p:to>
                                    </p:set>
                                    <p:animEffect transition="in" filter="dissolve(in)">
                                      <p:cBhvr>
                                        <p:cTn id="51" dur="499"/>
                                        <p:tgtEl>
                                          <p:spTgt spid="4103"/>
                                        </p:tgtEl>
                                      </p:cBhvr>
                                    </p:animEffect>
                                  </p:childTnLst>
                                </p:cTn>
                              </p:par>
                            </p:childTnLst>
                          </p:cTn>
                        </p:par>
                        <p:par>
                          <p:cTn id="52" fill="hold">
                            <p:stCondLst>
                              <p:cond delay="4651"/>
                            </p:stCondLst>
                            <p:childTnLst>
                              <p:par>
                                <p:cTn id="53" presetID="22" presetClass="entr" presetSubtype="8" fill="hold" grpId="0" nodeType="afterEffect">
                                  <p:stCondLst>
                                    <p:cond delay="0"/>
                                  </p:stCondLst>
                                  <p:iterate>
                                    <p:tmAbs val="0"/>
                                  </p:iterate>
                                  <p:childTnLst>
                                    <p:set>
                                      <p:cBhvr>
                                        <p:cTn id="54" fill="hold"/>
                                        <p:tgtEl>
                                          <p:spTgt spid="4102"/>
                                        </p:tgtEl>
                                        <p:attrNameLst>
                                          <p:attrName>style.visibility</p:attrName>
                                        </p:attrNameLst>
                                      </p:cBhvr>
                                      <p:to>
                                        <p:strVal val="visible"/>
                                      </p:to>
                                    </p:set>
                                    <p:animEffect transition="in" filter="wipe(left)">
                                      <p:cBhvr>
                                        <p:cTn id="55" dur="499"/>
                                        <p:tgtEl>
                                          <p:spTgt spid="4102"/>
                                        </p:tgtEl>
                                      </p:cBhvr>
                                    </p:animEffect>
                                  </p:childTnLst>
                                </p:cTn>
                              </p:par>
                            </p:childTnLst>
                          </p:cTn>
                        </p:par>
                        <p:par>
                          <p:cTn id="56" fill="hold">
                            <p:stCondLst>
                              <p:cond delay="5150"/>
                            </p:stCondLst>
                            <p:childTnLst>
                              <p:par>
                                <p:cTn id="57" presetID="2" presetClass="entr" presetSubtype="1" fill="hold" grpId="0" nodeType="afterEffect">
                                  <p:stCondLst>
                                    <p:cond delay="0"/>
                                  </p:stCondLst>
                                  <p:iterate>
                                    <p:tmAbs val="0"/>
                                  </p:iterate>
                                  <p:childTnLst>
                                    <p:set>
                                      <p:cBhvr>
                                        <p:cTn id="58" fill="hold"/>
                                        <p:tgtEl>
                                          <p:spTgt spid="4121"/>
                                        </p:tgtEl>
                                        <p:attrNameLst>
                                          <p:attrName>style.visibility</p:attrName>
                                        </p:attrNameLst>
                                      </p:cBhvr>
                                      <p:to>
                                        <p:strVal val="visible"/>
                                      </p:to>
                                    </p:set>
                                    <p:anim calcmode="lin" valueType="num">
                                      <p:cBhvr>
                                        <p:cTn id="59" dur="80" fill="hold"/>
                                        <p:tgtEl>
                                          <p:spTgt spid="4121"/>
                                        </p:tgtEl>
                                        <p:attrNameLst>
                                          <p:attrName>ppt_x</p:attrName>
                                        </p:attrNameLst>
                                      </p:cBhvr>
                                      <p:tavLst>
                                        <p:tav tm="0">
                                          <p:val>
                                            <p:strVal val="#ppt_x"/>
                                          </p:val>
                                        </p:tav>
                                        <p:tav tm="100000">
                                          <p:val>
                                            <p:strVal val="#ppt_x"/>
                                          </p:val>
                                        </p:tav>
                                      </p:tavLst>
                                    </p:anim>
                                    <p:anim calcmode="lin" valueType="num">
                                      <p:cBhvr>
                                        <p:cTn id="60" dur="80" fill="hold"/>
                                        <p:tgtEl>
                                          <p:spTgt spid="4121"/>
                                        </p:tgtEl>
                                        <p:attrNameLst>
                                          <p:attrName>ppt_y</p:attrName>
                                        </p:attrNameLst>
                                      </p:cBhvr>
                                      <p:tavLst>
                                        <p:tav tm="0">
                                          <p:val>
                                            <p:strVal val="0-#ppt_h/2"/>
                                          </p:val>
                                        </p:tav>
                                        <p:tav tm="100000">
                                          <p:val>
                                            <p:strVal val="#ppt_y"/>
                                          </p:val>
                                        </p:tav>
                                      </p:tavLst>
                                    </p:anim>
                                  </p:childTnLst>
                                </p:cTn>
                              </p:par>
                            </p:childTnLst>
                          </p:cTn>
                        </p:par>
                        <p:par>
                          <p:cTn id="61" fill="hold">
                            <p:stCondLst>
                              <p:cond delay="5230"/>
                            </p:stCondLst>
                            <p:childTnLst>
                              <p:par>
                                <p:cTn id="62" presetID="9" presetClass="entr" presetSubtype="0" fill="hold" grpId="0" nodeType="afterEffect">
                                  <p:stCondLst>
                                    <p:cond delay="0"/>
                                  </p:stCondLst>
                                  <p:iterate>
                                    <p:tmAbs val="0"/>
                                  </p:iterate>
                                  <p:childTnLst>
                                    <p:set>
                                      <p:cBhvr>
                                        <p:cTn id="63" fill="hold"/>
                                        <p:tgtEl>
                                          <p:spTgt spid="4098"/>
                                        </p:tgtEl>
                                        <p:attrNameLst>
                                          <p:attrName>style.visibility</p:attrName>
                                        </p:attrNameLst>
                                      </p:cBhvr>
                                      <p:to>
                                        <p:strVal val="visible"/>
                                      </p:to>
                                    </p:set>
                                    <p:animEffect transition="in" filter="dissolve">
                                      <p:cBhvr>
                                        <p:cTn id="64" dur="499"/>
                                        <p:tgtEl>
                                          <p:spTgt spid="4098"/>
                                        </p:tgtEl>
                                      </p:cBhvr>
                                    </p:animEffect>
                                  </p:childTnLst>
                                </p:cTn>
                              </p:par>
                            </p:childTnLst>
                          </p:cTn>
                        </p:par>
                        <p:par>
                          <p:cTn id="65" fill="hold">
                            <p:stCondLst>
                              <p:cond delay="5729"/>
                            </p:stCondLst>
                            <p:childTnLst>
                              <p:par>
                                <p:cTn id="66" presetID="2" presetClass="entr" presetSubtype="2" fill="hold" grpId="0" nodeType="afterEffect">
                                  <p:stCondLst>
                                    <p:cond delay="0"/>
                                  </p:stCondLst>
                                  <p:iterate>
                                    <p:tmAbs val="0"/>
                                  </p:iterate>
                                  <p:childTnLst>
                                    <p:set>
                                      <p:cBhvr>
                                        <p:cTn id="67" fill="hold"/>
                                        <p:tgtEl>
                                          <p:spTgt spid="4125"/>
                                        </p:tgtEl>
                                        <p:attrNameLst>
                                          <p:attrName>style.visibility</p:attrName>
                                        </p:attrNameLst>
                                      </p:cBhvr>
                                      <p:to>
                                        <p:strVal val="visible"/>
                                      </p:to>
                                    </p:set>
                                    <p:anim calcmode="lin" valueType="num">
                                      <p:cBhvr>
                                        <p:cTn id="68" dur="499" fill="hold"/>
                                        <p:tgtEl>
                                          <p:spTgt spid="4125"/>
                                        </p:tgtEl>
                                        <p:attrNameLst>
                                          <p:attrName>ppt_x</p:attrName>
                                        </p:attrNameLst>
                                      </p:cBhvr>
                                      <p:tavLst>
                                        <p:tav tm="0">
                                          <p:val>
                                            <p:strVal val="1+#ppt_w/2"/>
                                          </p:val>
                                        </p:tav>
                                        <p:tav tm="100000">
                                          <p:val>
                                            <p:strVal val="#ppt_x"/>
                                          </p:val>
                                        </p:tav>
                                      </p:tavLst>
                                    </p:anim>
                                    <p:anim calcmode="lin" valueType="num">
                                      <p:cBhvr>
                                        <p:cTn id="69" dur="499" fill="hold"/>
                                        <p:tgtEl>
                                          <p:spTgt spid="41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advAuto="0"/>
      <p:bldP spid="4102" grpId="0" animBg="1" advAuto="0"/>
      <p:bldP spid="4106" grpId="0" animBg="1" advAuto="0"/>
      <p:bldP spid="4107" grpId="0" animBg="1" advAuto="0"/>
      <p:bldP spid="4113" grpId="0" animBg="1" advAuto="0"/>
      <p:bldP spid="4103" grpId="0" animBg="1" advAuto="0"/>
      <p:bldP spid="4109" grpId="0" animBg="1" advAuto="0"/>
      <p:bldP spid="4112" grpId="0" animBg="1" advAuto="0"/>
      <p:bldP spid="4115" grpId="0" animBg="1" advAuto="0"/>
      <p:bldP spid="4118" grpId="0" animBg="1" advAuto="0"/>
      <p:bldP spid="4121" grpId="0" animBg="1" advAuto="0"/>
      <p:bldP spid="4125" grpId="0" animBg="1" advAuto="0"/>
      <p:bldP spid="4129" grpId="0" animBg="1" advAuto="0"/>
      <p:bldP spid="4133" grpId="0" animBg="1" advAuto="0"/>
      <p:bldP spid="4136"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33"/>
          </p:nvPr>
        </p:nvPicPr>
        <p:blipFill>
          <a:blip r:embed="rId2"/>
          <a:srcRect l="763" r="763"/>
          <a:stretch>
            <a:fillRect/>
          </a:stretch>
        </p:blipFill>
        <p:spPr>
          <a:prstGeom prst="rect">
            <a:avLst/>
          </a:prstGeom>
        </p:spPr>
      </p:pic>
      <p:sp>
        <p:nvSpPr>
          <p:cNvPr id="4733" name="Shape 4733"/>
          <p:cNvSpPr/>
          <p:nvPr/>
        </p:nvSpPr>
        <p:spPr>
          <a:xfrm>
            <a:off x="6318999" y="699542"/>
            <a:ext cx="1559406" cy="4078039"/>
          </a:xfrm>
          <a:prstGeom prst="rect">
            <a:avLst/>
          </a:prstGeom>
          <a:ln w="12700">
            <a:miter lim="400000"/>
          </a:ln>
          <a:extLst>
            <a:ext uri="{C572A759-6A51-4108-AA02-DFA0A04FC94B}">
              <ma14:wrappingTextBoxFlag xmlns:ma14="http://schemas.microsoft.com/office/mac/drawingml/2011/main" xmlns="" val="1"/>
            </a:ext>
          </a:extLst>
        </p:spPr>
        <p:txBody>
          <a:bodyPr wrap="square" lIns="19050" tIns="19050" rIns="19050" bIns="19050" anchor="ctr">
            <a:spAutoFit/>
          </a:bodyPr>
          <a:lstStyle/>
          <a:p>
            <a:pPr lvl="0" algn="l">
              <a:lnSpc>
                <a:spcPct val="150000"/>
              </a:lnSpc>
              <a:defRPr sz="1800"/>
            </a:pPr>
            <a:r>
              <a:rPr sz="700" dirty="0" err="1" smtClean="0">
                <a:solidFill>
                  <a:schemeClr val="bg1">
                    <a:lumMod val="10000"/>
                  </a:schemeClr>
                </a:solidFill>
                <a:latin typeface="Roboto Regular"/>
                <a:ea typeface="Roboto Regular"/>
                <a:cs typeface="Roboto Regular"/>
                <a:sym typeface="Roboto Regular"/>
              </a:rPr>
              <a:t>consectetuer</a:t>
            </a:r>
            <a:r>
              <a:rPr sz="700" dirty="0" smtClean="0">
                <a:solidFill>
                  <a:schemeClr val="bg1">
                    <a:lumMod val="10000"/>
                  </a:schemeClr>
                </a:solidFill>
                <a:latin typeface="Roboto Regular"/>
                <a:ea typeface="Roboto Regular"/>
                <a:cs typeface="Roboto Regular"/>
                <a:sym typeface="Roboto Regular"/>
              </a:rPr>
              <a:t> </a:t>
            </a:r>
            <a:r>
              <a:rPr sz="700" dirty="0">
                <a:solidFill>
                  <a:schemeClr val="bg1">
                    <a:lumMod val="10000"/>
                  </a:schemeClr>
                </a:solidFill>
                <a:latin typeface="Roboto Regular"/>
                <a:ea typeface="Roboto Regular"/>
                <a:cs typeface="Roboto Regular"/>
                <a:sym typeface="Roboto Regular"/>
              </a:rPr>
              <a:t>adipiscing elit. Aenean commodo ligula eget dolor. Aenean massa. Cum sociis natoque penatibus et magnis dis parturient montes, nascetur ridiculus mus. Donec quam felis, ultricies nec, pellentesque eu, pretium quis, sem. Nulla consequat massa quis enim.</a:t>
            </a:r>
          </a:p>
          <a:p>
            <a:pPr lvl="0" algn="l">
              <a:lnSpc>
                <a:spcPct val="150000"/>
              </a:lnSpc>
              <a:defRPr sz="1800"/>
            </a:pPr>
            <a:endParaRPr sz="700" dirty="0">
              <a:solidFill>
                <a:schemeClr val="bg1">
                  <a:lumMod val="10000"/>
                </a:schemeClr>
              </a:solidFill>
              <a:latin typeface="Roboto Regular"/>
              <a:ea typeface="Roboto Regular"/>
              <a:cs typeface="Roboto Regular"/>
              <a:sym typeface="Roboto Regular"/>
            </a:endParaRPr>
          </a:p>
          <a:p>
            <a:pPr lvl="0" algn="l">
              <a:lnSpc>
                <a:spcPct val="150000"/>
              </a:lnSpc>
              <a:defRPr sz="1800"/>
            </a:pPr>
            <a:r>
              <a:rPr sz="700" dirty="0">
                <a:solidFill>
                  <a:schemeClr val="bg1">
                    <a:lumMod val="10000"/>
                  </a:schemeClr>
                </a:solidFill>
                <a:latin typeface="Roboto Regular"/>
                <a:ea typeface="Roboto Regular"/>
                <a:cs typeface="Roboto Regular"/>
                <a:sym typeface="Roboto Regular"/>
              </a:rPr>
              <a:t>Nam eget dui. Etiam rhoncus. Maecenas tempus, tellus eget condimentum rhoncus, sem quam semper libero, sit amet adipiscing sem neque sed ipsum. Nam quam nunc, blandit vel, luctus pulvinar, hendrerit id, lorem. Maecenas nec odio et ante tincidunt tempus. Donec vitae sapien ut libero venenatis faucibus. Nullam quis ante. Etiam sit amet orci eget eros faucibus tincidunt. Duis leo. Sed fringilla mauris sit amet nibh. Donec sodales sagittis magna. Sed consequat, leo eget bibendum sodales, augue velit cursus nunc,</a:t>
            </a:r>
          </a:p>
        </p:txBody>
      </p:sp>
      <p:grpSp>
        <p:nvGrpSpPr>
          <p:cNvPr id="4737" name="Group 4737"/>
          <p:cNvGrpSpPr/>
          <p:nvPr/>
        </p:nvGrpSpPr>
        <p:grpSpPr>
          <a:xfrm>
            <a:off x="530363" y="901849"/>
            <a:ext cx="3872547" cy="1109477"/>
            <a:chOff x="-11035" y="-11035"/>
            <a:chExt cx="10326789" cy="2958605"/>
          </a:xfrm>
        </p:grpSpPr>
        <p:sp>
          <p:nvSpPr>
            <p:cNvPr id="4734" name="Shape 4734"/>
            <p:cNvSpPr/>
            <p:nvPr/>
          </p:nvSpPr>
          <p:spPr>
            <a:xfrm flipH="1">
              <a:off x="-9600" y="-11036"/>
              <a:ext cx="234703" cy="221291"/>
            </a:xfrm>
            <a:custGeom>
              <a:avLst/>
              <a:gdLst/>
              <a:ahLst/>
              <a:cxnLst>
                <a:cxn ang="0">
                  <a:pos x="wd2" y="hd2"/>
                </a:cxn>
                <a:cxn ang="5400000">
                  <a:pos x="wd2" y="hd2"/>
                </a:cxn>
                <a:cxn ang="10800000">
                  <a:pos x="wd2" y="hd2"/>
                </a:cxn>
                <a:cxn ang="16200000">
                  <a:pos x="wd2" y="hd2"/>
                </a:cxn>
              </a:cxnLst>
              <a:rect l="0" t="0" r="r" b="b"/>
              <a:pathLst>
                <a:path w="21600" h="21600" extrusionOk="0">
                  <a:moveTo>
                    <a:pt x="21600" y="21017"/>
                  </a:moveTo>
                  <a:lnTo>
                    <a:pt x="130" y="0"/>
                  </a:lnTo>
                  <a:lnTo>
                    <a:pt x="0" y="21600"/>
                  </a:lnTo>
                  <a:lnTo>
                    <a:pt x="21600" y="21017"/>
                  </a:lnTo>
                  <a:close/>
                </a:path>
              </a:pathLst>
            </a:custGeom>
            <a:solidFill>
              <a:srgbClr val="53585F"/>
            </a:solidFill>
            <a:ln w="12700" cap="flat">
              <a:noFill/>
              <a:miter lim="400000"/>
            </a:ln>
            <a:effectLst/>
          </p:spPr>
          <p:txBody>
            <a:bodyPr wrap="square" lIns="0" tIns="0" rIns="0" bIns="0" numCol="1" anchor="ctr">
              <a:noAutofit/>
            </a:bodyPr>
            <a:lstStyle/>
            <a:p>
              <a:pPr lvl="0">
                <a:defRPr sz="3200"/>
              </a:pPr>
              <a:endParaRPr/>
            </a:p>
          </p:txBody>
        </p:sp>
        <p:sp>
          <p:nvSpPr>
            <p:cNvPr id="4735" name="Shape 4735"/>
            <p:cNvSpPr/>
            <p:nvPr/>
          </p:nvSpPr>
          <p:spPr>
            <a:xfrm rot="10800000">
              <a:off x="-9600" y="2730497"/>
              <a:ext cx="234703" cy="217073"/>
            </a:xfrm>
            <a:custGeom>
              <a:avLst/>
              <a:gdLst/>
              <a:ahLst/>
              <a:cxnLst>
                <a:cxn ang="0">
                  <a:pos x="wd2" y="hd2"/>
                </a:cxn>
                <a:cxn ang="5400000">
                  <a:pos x="wd2" y="hd2"/>
                </a:cxn>
                <a:cxn ang="10800000">
                  <a:pos x="wd2" y="hd2"/>
                </a:cxn>
                <a:cxn ang="16200000">
                  <a:pos x="wd2" y="hd2"/>
                </a:cxn>
              </a:cxnLst>
              <a:rect l="0" t="0" r="r" b="b"/>
              <a:pathLst>
                <a:path w="21600" h="21600" extrusionOk="0">
                  <a:moveTo>
                    <a:pt x="21600" y="21006"/>
                  </a:moveTo>
                  <a:lnTo>
                    <a:pt x="130" y="0"/>
                  </a:lnTo>
                  <a:lnTo>
                    <a:pt x="0" y="21600"/>
                  </a:lnTo>
                  <a:lnTo>
                    <a:pt x="21600" y="21006"/>
                  </a:lnTo>
                  <a:close/>
                </a:path>
              </a:pathLst>
            </a:custGeom>
            <a:solidFill>
              <a:srgbClr val="53585F"/>
            </a:solidFill>
            <a:ln w="12700" cap="flat">
              <a:noFill/>
              <a:miter lim="400000"/>
            </a:ln>
            <a:effectLst/>
          </p:spPr>
          <p:txBody>
            <a:bodyPr wrap="square" lIns="0" tIns="0" rIns="0" bIns="0" numCol="1" anchor="ctr">
              <a:noAutofit/>
            </a:bodyPr>
            <a:lstStyle/>
            <a:p>
              <a:pPr lvl="0">
                <a:defRPr sz="3200"/>
              </a:pPr>
              <a:endParaRPr/>
            </a:p>
          </p:txBody>
        </p:sp>
        <p:sp>
          <p:nvSpPr>
            <p:cNvPr id="4736" name="Shape 4736"/>
            <p:cNvSpPr/>
            <p:nvPr/>
          </p:nvSpPr>
          <p:spPr>
            <a:xfrm>
              <a:off x="-11036" y="199800"/>
              <a:ext cx="10326791" cy="2543907"/>
            </a:xfrm>
            <a:custGeom>
              <a:avLst/>
              <a:gdLst/>
              <a:ahLst/>
              <a:cxnLst>
                <a:cxn ang="0">
                  <a:pos x="wd2" y="hd2"/>
                </a:cxn>
                <a:cxn ang="5400000">
                  <a:pos x="wd2" y="hd2"/>
                </a:cxn>
                <a:cxn ang="10800000">
                  <a:pos x="wd2" y="hd2"/>
                </a:cxn>
                <a:cxn ang="16200000">
                  <a:pos x="wd2" y="hd2"/>
                </a:cxn>
              </a:cxnLst>
              <a:rect l="0" t="0" r="r" b="b"/>
              <a:pathLst>
                <a:path w="21343" h="21600" extrusionOk="0">
                  <a:moveTo>
                    <a:pt x="0" y="0"/>
                  </a:moveTo>
                  <a:lnTo>
                    <a:pt x="0" y="21600"/>
                  </a:lnTo>
                  <a:lnTo>
                    <a:pt x="18714" y="21600"/>
                  </a:lnTo>
                  <a:cubicBezTo>
                    <a:pt x="18715" y="21600"/>
                    <a:pt x="18716" y="21600"/>
                    <a:pt x="18717" y="21600"/>
                  </a:cubicBezTo>
                  <a:cubicBezTo>
                    <a:pt x="19389" y="21597"/>
                    <a:pt x="20061" y="20544"/>
                    <a:pt x="20573" y="18438"/>
                  </a:cubicBezTo>
                  <a:cubicBezTo>
                    <a:pt x="21600" y="14219"/>
                    <a:pt x="21600" y="7381"/>
                    <a:pt x="20573" y="3162"/>
                  </a:cubicBezTo>
                  <a:cubicBezTo>
                    <a:pt x="20061" y="1056"/>
                    <a:pt x="19389" y="3"/>
                    <a:pt x="18717" y="0"/>
                  </a:cubicBezTo>
                  <a:lnTo>
                    <a:pt x="18714" y="0"/>
                  </a:lnTo>
                  <a:lnTo>
                    <a:pt x="0" y="0"/>
                  </a:lnTo>
                  <a:close/>
                </a:path>
              </a:pathLst>
            </a:custGeom>
            <a:solidFill>
              <a:srgbClr val="FFFFF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4738" name="Shape 4738"/>
          <p:cNvSpPr/>
          <p:nvPr/>
        </p:nvSpPr>
        <p:spPr>
          <a:xfrm>
            <a:off x="1217464" y="1192900"/>
            <a:ext cx="675668" cy="561742"/>
          </a:xfrm>
          <a:custGeom>
            <a:avLst/>
            <a:gdLst/>
            <a:ahLst/>
            <a:cxnLst>
              <a:cxn ang="0">
                <a:pos x="wd2" y="hd2"/>
              </a:cxn>
              <a:cxn ang="5400000">
                <a:pos x="wd2" y="hd2"/>
              </a:cxn>
              <a:cxn ang="10800000">
                <a:pos x="wd2" y="hd2"/>
              </a:cxn>
              <a:cxn ang="16200000">
                <a:pos x="wd2" y="hd2"/>
              </a:cxn>
            </a:cxnLst>
            <a:rect l="0" t="0" r="r" b="b"/>
            <a:pathLst>
              <a:path w="21600" h="21600" extrusionOk="0">
                <a:moveTo>
                  <a:pt x="7177" y="0"/>
                </a:moveTo>
                <a:cubicBezTo>
                  <a:pt x="6749" y="0"/>
                  <a:pt x="6379" y="364"/>
                  <a:pt x="6291" y="868"/>
                </a:cubicBezTo>
                <a:lnTo>
                  <a:pt x="5918" y="2970"/>
                </a:lnTo>
                <a:lnTo>
                  <a:pt x="2283" y="2970"/>
                </a:lnTo>
                <a:cubicBezTo>
                  <a:pt x="1011" y="2970"/>
                  <a:pt x="0" y="3965"/>
                  <a:pt x="0" y="5211"/>
                </a:cubicBezTo>
                <a:lnTo>
                  <a:pt x="0" y="19387"/>
                </a:lnTo>
                <a:cubicBezTo>
                  <a:pt x="0" y="20632"/>
                  <a:pt x="1008" y="21600"/>
                  <a:pt x="2283" y="21600"/>
                </a:cubicBezTo>
                <a:lnTo>
                  <a:pt x="19340" y="21600"/>
                </a:lnTo>
                <a:cubicBezTo>
                  <a:pt x="20613" y="21600"/>
                  <a:pt x="21600" y="20632"/>
                  <a:pt x="21600" y="19387"/>
                </a:cubicBezTo>
                <a:lnTo>
                  <a:pt x="21600" y="5211"/>
                </a:lnTo>
                <a:cubicBezTo>
                  <a:pt x="21600" y="3965"/>
                  <a:pt x="20615" y="2970"/>
                  <a:pt x="19340" y="2970"/>
                </a:cubicBezTo>
                <a:lnTo>
                  <a:pt x="15682" y="2970"/>
                </a:lnTo>
                <a:lnTo>
                  <a:pt x="15309" y="868"/>
                </a:lnTo>
                <a:cubicBezTo>
                  <a:pt x="15221" y="364"/>
                  <a:pt x="14851" y="0"/>
                  <a:pt x="14423" y="0"/>
                </a:cubicBezTo>
                <a:lnTo>
                  <a:pt x="7177" y="0"/>
                </a:lnTo>
                <a:close/>
                <a:moveTo>
                  <a:pt x="7922" y="2185"/>
                </a:moveTo>
                <a:lnTo>
                  <a:pt x="13701" y="2185"/>
                </a:lnTo>
                <a:lnTo>
                  <a:pt x="14050" y="4286"/>
                </a:lnTo>
                <a:cubicBezTo>
                  <a:pt x="14140" y="4789"/>
                  <a:pt x="14510" y="5155"/>
                  <a:pt x="14936" y="5155"/>
                </a:cubicBezTo>
                <a:lnTo>
                  <a:pt x="19340" y="5155"/>
                </a:lnTo>
                <a:cubicBezTo>
                  <a:pt x="19579" y="5155"/>
                  <a:pt x="19741" y="5236"/>
                  <a:pt x="19806" y="5295"/>
                </a:cubicBezTo>
                <a:lnTo>
                  <a:pt x="19806" y="19275"/>
                </a:lnTo>
                <a:cubicBezTo>
                  <a:pt x="19741" y="19333"/>
                  <a:pt x="19579" y="19415"/>
                  <a:pt x="19340" y="19415"/>
                </a:cubicBezTo>
                <a:lnTo>
                  <a:pt x="2283" y="19415"/>
                </a:lnTo>
                <a:cubicBezTo>
                  <a:pt x="2045" y="19415"/>
                  <a:pt x="1883" y="19336"/>
                  <a:pt x="1817" y="19275"/>
                </a:cubicBezTo>
                <a:cubicBezTo>
                  <a:pt x="1817" y="19275"/>
                  <a:pt x="1817" y="5295"/>
                  <a:pt x="1817" y="5295"/>
                </a:cubicBezTo>
                <a:cubicBezTo>
                  <a:pt x="1883" y="5236"/>
                  <a:pt x="2045" y="5155"/>
                  <a:pt x="2283" y="5155"/>
                </a:cubicBezTo>
                <a:lnTo>
                  <a:pt x="6664" y="5155"/>
                </a:lnTo>
                <a:cubicBezTo>
                  <a:pt x="7092" y="5155"/>
                  <a:pt x="7461" y="4789"/>
                  <a:pt x="7550" y="4286"/>
                </a:cubicBezTo>
                <a:lnTo>
                  <a:pt x="7922" y="2185"/>
                </a:lnTo>
                <a:close/>
                <a:moveTo>
                  <a:pt x="11068" y="7172"/>
                </a:moveTo>
                <a:cubicBezTo>
                  <a:pt x="8660" y="7172"/>
                  <a:pt x="6711" y="9515"/>
                  <a:pt x="6711" y="12411"/>
                </a:cubicBezTo>
                <a:cubicBezTo>
                  <a:pt x="6711" y="15303"/>
                  <a:pt x="8660" y="17678"/>
                  <a:pt x="11068" y="17678"/>
                </a:cubicBezTo>
                <a:cubicBezTo>
                  <a:pt x="13474" y="17678"/>
                  <a:pt x="15449" y="15303"/>
                  <a:pt x="15449" y="12411"/>
                </a:cubicBezTo>
                <a:cubicBezTo>
                  <a:pt x="15449" y="9515"/>
                  <a:pt x="13474" y="7172"/>
                  <a:pt x="11068" y="7172"/>
                </a:cubicBezTo>
                <a:close/>
                <a:moveTo>
                  <a:pt x="11068" y="9357"/>
                </a:moveTo>
                <a:cubicBezTo>
                  <a:pt x="12479" y="9357"/>
                  <a:pt x="13631" y="10716"/>
                  <a:pt x="13631" y="12411"/>
                </a:cubicBezTo>
                <a:cubicBezTo>
                  <a:pt x="13631" y="14108"/>
                  <a:pt x="12479" y="15493"/>
                  <a:pt x="11068" y="15493"/>
                </a:cubicBezTo>
                <a:cubicBezTo>
                  <a:pt x="9657" y="15493"/>
                  <a:pt x="8505" y="14108"/>
                  <a:pt x="8505" y="12411"/>
                </a:cubicBezTo>
                <a:cubicBezTo>
                  <a:pt x="8505" y="10716"/>
                  <a:pt x="9657" y="9357"/>
                  <a:pt x="11068" y="9357"/>
                </a:cubicBezTo>
                <a:close/>
              </a:path>
            </a:pathLst>
          </a:custGeom>
          <a:solidFill>
            <a:srgbClr val="A6AAA9"/>
          </a:solidFill>
          <a:ln w="12700">
            <a:miter lim="400000"/>
          </a:ln>
        </p:spPr>
        <p:txBody>
          <a:bodyPr lIns="14288" tIns="14288" rIns="14288" bIns="14288" anchor="ctr"/>
          <a:lstStyle/>
          <a:p>
            <a:pPr algn="l"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39" name="Shape 4739"/>
          <p:cNvSpPr/>
          <p:nvPr/>
        </p:nvSpPr>
        <p:spPr>
          <a:xfrm>
            <a:off x="2188124" y="1312958"/>
            <a:ext cx="1663796" cy="28725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p>
            <a:pPr defTabSz="395288">
              <a:spcBef>
                <a:spcPts val="225"/>
              </a:spcBef>
              <a:defRPr sz="1800"/>
            </a:pPr>
            <a:r>
              <a:rPr lang="zh-CN" altLang="en-US" sz="2800" cap="all" baseline="-14000" dirty="0" smtClean="0">
                <a:solidFill>
                  <a:schemeClr val="accent1">
                    <a:lumMod val="75000"/>
                  </a:schemeClr>
                </a:solidFill>
                <a:latin typeface="+mj-ea"/>
                <a:ea typeface="+mj-ea"/>
                <a:cs typeface="Roboto Bold"/>
                <a:sym typeface="Roboto Bold"/>
              </a:rPr>
              <a:t>项目标题</a:t>
            </a:r>
            <a:endParaRPr sz="2800" cap="all" baseline="-14000" dirty="0">
              <a:solidFill>
                <a:schemeClr val="accent1">
                  <a:lumMod val="75000"/>
                </a:schemeClr>
              </a:solidFill>
              <a:latin typeface="+mj-ea"/>
              <a:ea typeface="+mj-ea"/>
              <a:cs typeface="Roboto Light"/>
              <a:sym typeface="Roboto Light"/>
            </a:endParaRPr>
          </a:p>
        </p:txBody>
      </p:sp>
    </p:spTree>
    <p:extLst>
      <p:ext uri="{BB962C8B-B14F-4D97-AF65-F5344CB8AC3E}">
        <p14:creationId xmlns:p14="http://schemas.microsoft.com/office/powerpoint/2010/main" val="1855022347"/>
      </p:ext>
    </p:extLst>
  </p:cSld>
  <p:clrMapOvr>
    <a:masterClrMapping/>
  </p:clrMapOvr>
  <p:transition spd="slow">
    <p:dissolv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4737"/>
                                        </p:tgtEl>
                                        <p:attrNameLst>
                                          <p:attrName>style.visibility</p:attrName>
                                        </p:attrNameLst>
                                      </p:cBhvr>
                                      <p:to>
                                        <p:strVal val="visible"/>
                                      </p:to>
                                    </p:set>
                                    <p:anim calcmode="lin" valueType="num">
                                      <p:cBhvr>
                                        <p:cTn id="7" dur="499" fill="hold"/>
                                        <p:tgtEl>
                                          <p:spTgt spid="4737"/>
                                        </p:tgtEl>
                                        <p:attrNameLst>
                                          <p:attrName>ppt_x</p:attrName>
                                        </p:attrNameLst>
                                      </p:cBhvr>
                                      <p:tavLst>
                                        <p:tav tm="0">
                                          <p:val>
                                            <p:strVal val="0-#ppt_w/2"/>
                                          </p:val>
                                        </p:tav>
                                        <p:tav tm="100000">
                                          <p:val>
                                            <p:strVal val="#ppt_x"/>
                                          </p:val>
                                        </p:tav>
                                      </p:tavLst>
                                    </p:anim>
                                    <p:anim calcmode="lin" valueType="num">
                                      <p:cBhvr>
                                        <p:cTn id="8" dur="499" fill="hold"/>
                                        <p:tgtEl>
                                          <p:spTgt spid="4737"/>
                                        </p:tgtEl>
                                        <p:attrNameLst>
                                          <p:attrName>ppt_y</p:attrName>
                                        </p:attrNameLst>
                                      </p:cBhvr>
                                      <p:tavLst>
                                        <p:tav tm="0">
                                          <p:val>
                                            <p:strVal val="#ppt_y"/>
                                          </p:val>
                                        </p:tav>
                                        <p:tav tm="100000">
                                          <p:val>
                                            <p:strVal val="#ppt_y"/>
                                          </p:val>
                                        </p:tav>
                                      </p:tavLst>
                                    </p:anim>
                                  </p:childTnLst>
                                </p:cTn>
                              </p:par>
                            </p:childTnLst>
                          </p:cTn>
                        </p:par>
                        <p:par>
                          <p:cTn id="9" fill="hold">
                            <p:stCondLst>
                              <p:cond delay="499"/>
                            </p:stCondLst>
                            <p:childTnLst>
                              <p:par>
                                <p:cTn id="10" presetID="2" presetClass="entr" presetSubtype="1" fill="hold" grpId="0" nodeType="afterEffect">
                                  <p:stCondLst>
                                    <p:cond delay="0"/>
                                  </p:stCondLst>
                                  <p:iterate>
                                    <p:tmAbs val="0"/>
                                  </p:iterate>
                                  <p:childTnLst>
                                    <p:set>
                                      <p:cBhvr>
                                        <p:cTn id="11" fill="hold"/>
                                        <p:tgtEl>
                                          <p:spTgt spid="4738"/>
                                        </p:tgtEl>
                                        <p:attrNameLst>
                                          <p:attrName>style.visibility</p:attrName>
                                        </p:attrNameLst>
                                      </p:cBhvr>
                                      <p:to>
                                        <p:strVal val="visible"/>
                                      </p:to>
                                    </p:set>
                                    <p:anim calcmode="lin" valueType="num">
                                      <p:cBhvr>
                                        <p:cTn id="12" dur="499" fill="hold"/>
                                        <p:tgtEl>
                                          <p:spTgt spid="4738"/>
                                        </p:tgtEl>
                                        <p:attrNameLst>
                                          <p:attrName>ppt_x</p:attrName>
                                        </p:attrNameLst>
                                      </p:cBhvr>
                                      <p:tavLst>
                                        <p:tav tm="0">
                                          <p:val>
                                            <p:strVal val="#ppt_x"/>
                                          </p:val>
                                        </p:tav>
                                        <p:tav tm="100000">
                                          <p:val>
                                            <p:strVal val="#ppt_x"/>
                                          </p:val>
                                        </p:tav>
                                      </p:tavLst>
                                    </p:anim>
                                    <p:anim calcmode="lin" valueType="num">
                                      <p:cBhvr>
                                        <p:cTn id="13" dur="499" fill="hold"/>
                                        <p:tgtEl>
                                          <p:spTgt spid="4738"/>
                                        </p:tgtEl>
                                        <p:attrNameLst>
                                          <p:attrName>ppt_y</p:attrName>
                                        </p:attrNameLst>
                                      </p:cBhvr>
                                      <p:tavLst>
                                        <p:tav tm="0">
                                          <p:val>
                                            <p:strVal val="0-#ppt_h/2"/>
                                          </p:val>
                                        </p:tav>
                                        <p:tav tm="100000">
                                          <p:val>
                                            <p:strVal val="#ppt_y"/>
                                          </p:val>
                                        </p:tav>
                                      </p:tavLst>
                                    </p:anim>
                                  </p:childTnLst>
                                </p:cTn>
                              </p:par>
                            </p:childTnLst>
                          </p:cTn>
                        </p:par>
                        <p:par>
                          <p:cTn id="14" fill="hold">
                            <p:stCondLst>
                              <p:cond delay="998"/>
                            </p:stCondLst>
                            <p:childTnLst>
                              <p:par>
                                <p:cTn id="15" presetID="2" presetClass="entr" presetSubtype="8" fill="hold" grpId="0" nodeType="afterEffect">
                                  <p:stCondLst>
                                    <p:cond delay="0"/>
                                  </p:stCondLst>
                                  <p:iterate>
                                    <p:tmAbs val="0"/>
                                  </p:iterate>
                                  <p:childTnLst>
                                    <p:set>
                                      <p:cBhvr>
                                        <p:cTn id="16" fill="hold"/>
                                        <p:tgtEl>
                                          <p:spTgt spid="4739"/>
                                        </p:tgtEl>
                                        <p:attrNameLst>
                                          <p:attrName>style.visibility</p:attrName>
                                        </p:attrNameLst>
                                      </p:cBhvr>
                                      <p:to>
                                        <p:strVal val="visible"/>
                                      </p:to>
                                    </p:set>
                                    <p:anim calcmode="lin" valueType="num">
                                      <p:cBhvr>
                                        <p:cTn id="17" dur="499" fill="hold"/>
                                        <p:tgtEl>
                                          <p:spTgt spid="4739"/>
                                        </p:tgtEl>
                                        <p:attrNameLst>
                                          <p:attrName>ppt_x</p:attrName>
                                        </p:attrNameLst>
                                      </p:cBhvr>
                                      <p:tavLst>
                                        <p:tav tm="0">
                                          <p:val>
                                            <p:strVal val="0-#ppt_w/2"/>
                                          </p:val>
                                        </p:tav>
                                        <p:tav tm="100000">
                                          <p:val>
                                            <p:strVal val="#ppt_x"/>
                                          </p:val>
                                        </p:tav>
                                      </p:tavLst>
                                    </p:anim>
                                    <p:anim calcmode="lin" valueType="num">
                                      <p:cBhvr>
                                        <p:cTn id="18" dur="499" fill="hold"/>
                                        <p:tgtEl>
                                          <p:spTgt spid="4739"/>
                                        </p:tgtEl>
                                        <p:attrNameLst>
                                          <p:attrName>ppt_y</p:attrName>
                                        </p:attrNameLst>
                                      </p:cBhvr>
                                      <p:tavLst>
                                        <p:tav tm="0">
                                          <p:val>
                                            <p:strVal val="#ppt_y"/>
                                          </p:val>
                                        </p:tav>
                                        <p:tav tm="100000">
                                          <p:val>
                                            <p:strVal val="#ppt_y"/>
                                          </p:val>
                                        </p:tav>
                                      </p:tavLst>
                                    </p:anim>
                                  </p:childTnLst>
                                </p:cTn>
                              </p:par>
                            </p:childTnLst>
                          </p:cTn>
                        </p:par>
                        <p:par>
                          <p:cTn id="19" fill="hold">
                            <p:stCondLst>
                              <p:cond delay="1497"/>
                            </p:stCondLst>
                            <p:childTnLst>
                              <p:par>
                                <p:cTn id="20" presetID="22" presetClass="entr" presetSubtype="1" fill="hold" grpId="0" nodeType="afterEffect">
                                  <p:stCondLst>
                                    <p:cond delay="0"/>
                                  </p:stCondLst>
                                  <p:iterate>
                                    <p:tmAbs val="0"/>
                                  </p:iterate>
                                  <p:childTnLst>
                                    <p:set>
                                      <p:cBhvr>
                                        <p:cTn id="21" fill="hold"/>
                                        <p:tgtEl>
                                          <p:spTgt spid="4733"/>
                                        </p:tgtEl>
                                        <p:attrNameLst>
                                          <p:attrName>style.visibility</p:attrName>
                                        </p:attrNameLst>
                                      </p:cBhvr>
                                      <p:to>
                                        <p:strVal val="visible"/>
                                      </p:to>
                                    </p:set>
                                    <p:animEffect transition="in" filter="wipe(up)">
                                      <p:cBhvr>
                                        <p:cTn id="22" dur="499"/>
                                        <p:tgtEl>
                                          <p:spTgt spid="4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3" grpId="0" animBg="1" advAuto="0"/>
      <p:bldP spid="4737" grpId="0" animBg="1" advAuto="0"/>
      <p:bldP spid="4738" grpId="0" animBg="1" advAuto="0"/>
      <p:bldP spid="4739" grpId="0"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72" name="Shape 22272"/>
          <p:cNvSpPr>
            <a:spLocks noGrp="1"/>
          </p:cNvSpPr>
          <p:nvPr>
            <p:ph type="sldNum" sz="quarter" idx="4294967295"/>
          </p:nvPr>
        </p:nvSpPr>
        <p:spPr>
          <a:xfrm>
            <a:off x="8836039" y="130563"/>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20</a:t>
            </a:fld>
            <a:endParaRPr dirty="0">
              <a:solidFill>
                <a:srgbClr val="FFFFFF"/>
              </a:solidFill>
            </a:endParaRPr>
          </a:p>
        </p:txBody>
      </p:sp>
      <p:sp>
        <p:nvSpPr>
          <p:cNvPr id="22273" name="Shape 22273"/>
          <p:cNvSpPr/>
          <p:nvPr/>
        </p:nvSpPr>
        <p:spPr>
          <a:xfrm>
            <a:off x="0" y="2374313"/>
            <a:ext cx="9144000" cy="2262279"/>
          </a:xfrm>
          <a:prstGeom prst="rect">
            <a:avLst/>
          </a:prstGeom>
          <a:solidFill>
            <a:schemeClr val="bg1">
              <a:lumMod val="25000"/>
            </a:schemeClr>
          </a:solidFill>
          <a:ln w="12700">
            <a:miter lim="400000"/>
          </a:ln>
        </p:spPr>
        <p:txBody>
          <a:bodyPr lIns="0" tIns="0" rIns="0" bIns="0" anchor="ctr"/>
          <a:lstStyle/>
          <a:p>
            <a:pPr lvl="0">
              <a:defRPr sz="3200">
                <a:solidFill>
                  <a:srgbClr val="FFFFFF"/>
                </a:solidFill>
              </a:defRPr>
            </a:pPr>
            <a:endParaRPr/>
          </a:p>
        </p:txBody>
      </p:sp>
      <p:grpSp>
        <p:nvGrpSpPr>
          <p:cNvPr id="22280" name="Group 22280"/>
          <p:cNvGrpSpPr/>
          <p:nvPr/>
        </p:nvGrpSpPr>
        <p:grpSpPr>
          <a:xfrm>
            <a:off x="3245498" y="907305"/>
            <a:ext cx="2388582" cy="1775780"/>
            <a:chOff x="0" y="0"/>
            <a:chExt cx="6369552" cy="4735412"/>
          </a:xfrm>
        </p:grpSpPr>
        <p:sp>
          <p:nvSpPr>
            <p:cNvPr id="22274" name="Shape 22274"/>
            <p:cNvSpPr/>
            <p:nvPr/>
          </p:nvSpPr>
          <p:spPr>
            <a:xfrm>
              <a:off x="0" y="4406060"/>
              <a:ext cx="6369553" cy="329353"/>
            </a:xfrm>
            <a:custGeom>
              <a:avLst/>
              <a:gdLst/>
              <a:ahLst/>
              <a:cxnLst>
                <a:cxn ang="0">
                  <a:pos x="wd2" y="hd2"/>
                </a:cxn>
                <a:cxn ang="5400000">
                  <a:pos x="wd2" y="hd2"/>
                </a:cxn>
                <a:cxn ang="10800000">
                  <a:pos x="wd2" y="hd2"/>
                </a:cxn>
                <a:cxn ang="16200000">
                  <a:pos x="wd2" y="hd2"/>
                </a:cxn>
              </a:cxnLst>
              <a:rect l="0" t="0" r="r" b="b"/>
              <a:pathLst>
                <a:path w="21561" h="21600" extrusionOk="0">
                  <a:moveTo>
                    <a:pt x="0" y="0"/>
                  </a:moveTo>
                  <a:lnTo>
                    <a:pt x="21560" y="0"/>
                  </a:lnTo>
                  <a:cubicBezTo>
                    <a:pt x="21560" y="0"/>
                    <a:pt x="21600" y="18900"/>
                    <a:pt x="20844" y="21600"/>
                  </a:cubicBezTo>
                  <a:cubicBezTo>
                    <a:pt x="18335" y="21600"/>
                    <a:pt x="1274" y="21600"/>
                    <a:pt x="1274" y="21600"/>
                  </a:cubicBezTo>
                  <a:cubicBezTo>
                    <a:pt x="896" y="21600"/>
                    <a:pt x="338" y="20829"/>
                    <a:pt x="0" y="0"/>
                  </a:cubicBezTo>
                  <a:close/>
                </a:path>
              </a:pathLst>
            </a:custGeom>
            <a:solidFill>
              <a:srgbClr val="D2D2D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75" name="Shape 22275"/>
            <p:cNvSpPr/>
            <p:nvPr/>
          </p:nvSpPr>
          <p:spPr>
            <a:xfrm>
              <a:off x="2282434" y="4406060"/>
              <a:ext cx="1909017" cy="1663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cubicBezTo>
                    <a:pt x="21600" y="0"/>
                    <a:pt x="21245" y="18136"/>
                    <a:pt x="20234" y="21600"/>
                  </a:cubicBezTo>
                  <a:cubicBezTo>
                    <a:pt x="17867" y="21600"/>
                    <a:pt x="1761" y="21600"/>
                    <a:pt x="1761" y="21600"/>
                  </a:cubicBezTo>
                  <a:cubicBezTo>
                    <a:pt x="1404" y="21600"/>
                    <a:pt x="319" y="20828"/>
                    <a:pt x="0" y="0"/>
                  </a:cubicBezTo>
                  <a:close/>
                </a:path>
              </a:pathLst>
            </a:custGeom>
            <a:solidFill>
              <a:srgbClr val="B1B1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76" name="Shape 22276"/>
            <p:cNvSpPr/>
            <p:nvPr/>
          </p:nvSpPr>
          <p:spPr>
            <a:xfrm>
              <a:off x="0" y="3903294"/>
              <a:ext cx="6369446" cy="506232"/>
            </a:xfrm>
            <a:custGeom>
              <a:avLst/>
              <a:gdLst/>
              <a:ahLst/>
              <a:cxnLst>
                <a:cxn ang="0">
                  <a:pos x="wd2" y="hd2"/>
                </a:cxn>
                <a:cxn ang="5400000">
                  <a:pos x="wd2" y="hd2"/>
                </a:cxn>
                <a:cxn ang="10800000">
                  <a:pos x="wd2" y="hd2"/>
                </a:cxn>
                <a:cxn ang="16200000">
                  <a:pos x="wd2" y="hd2"/>
                </a:cxn>
              </a:cxnLst>
              <a:rect l="0" t="0" r="r" b="b"/>
              <a:pathLst>
                <a:path w="21600" h="21600" extrusionOk="0">
                  <a:moveTo>
                    <a:pt x="20497" y="0"/>
                  </a:moveTo>
                  <a:lnTo>
                    <a:pt x="21600" y="21600"/>
                  </a:lnTo>
                  <a:lnTo>
                    <a:pt x="0" y="21600"/>
                  </a:lnTo>
                  <a:lnTo>
                    <a:pt x="1704" y="245"/>
                  </a:lnTo>
                  <a:cubicBezTo>
                    <a:pt x="1704" y="245"/>
                    <a:pt x="20497" y="0"/>
                    <a:pt x="20497" y="0"/>
                  </a:cubicBezTo>
                  <a:close/>
                </a:path>
              </a:pathLst>
            </a:custGeom>
            <a:solidFill>
              <a:srgbClr val="E2E1E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77" name="Shape 22277"/>
            <p:cNvSpPr/>
            <p:nvPr/>
          </p:nvSpPr>
          <p:spPr>
            <a:xfrm>
              <a:off x="357281" y="0"/>
              <a:ext cx="5819278" cy="3930506"/>
            </a:xfrm>
            <a:custGeom>
              <a:avLst/>
              <a:gdLst/>
              <a:ahLst/>
              <a:cxnLst>
                <a:cxn ang="0">
                  <a:pos x="wd2" y="hd2"/>
                </a:cxn>
                <a:cxn ang="5400000">
                  <a:pos x="wd2" y="hd2"/>
                </a:cxn>
                <a:cxn ang="10800000">
                  <a:pos x="wd2" y="hd2"/>
                </a:cxn>
                <a:cxn ang="16200000">
                  <a:pos x="wd2" y="hd2"/>
                </a:cxn>
              </a:cxnLst>
              <a:rect l="0" t="0" r="r" b="b"/>
              <a:pathLst>
                <a:path w="21600" h="21600" extrusionOk="0">
                  <a:moveTo>
                    <a:pt x="21600" y="20684"/>
                  </a:moveTo>
                  <a:cubicBezTo>
                    <a:pt x="21600" y="21188"/>
                    <a:pt x="21322" y="21600"/>
                    <a:pt x="20981" y="21600"/>
                  </a:cubicBezTo>
                  <a:lnTo>
                    <a:pt x="619" y="21600"/>
                  </a:lnTo>
                  <a:cubicBezTo>
                    <a:pt x="278" y="21600"/>
                    <a:pt x="0" y="21188"/>
                    <a:pt x="0" y="20684"/>
                  </a:cubicBezTo>
                  <a:lnTo>
                    <a:pt x="0" y="916"/>
                  </a:lnTo>
                  <a:cubicBezTo>
                    <a:pt x="0" y="412"/>
                    <a:pt x="278" y="0"/>
                    <a:pt x="619" y="0"/>
                  </a:cubicBezTo>
                  <a:lnTo>
                    <a:pt x="20981" y="0"/>
                  </a:lnTo>
                  <a:cubicBezTo>
                    <a:pt x="21322" y="0"/>
                    <a:pt x="21600" y="412"/>
                    <a:pt x="21600" y="916"/>
                  </a:cubicBezTo>
                  <a:cubicBezTo>
                    <a:pt x="21600" y="916"/>
                    <a:pt x="21600" y="20684"/>
                    <a:pt x="21600" y="20684"/>
                  </a:cubicBezTo>
                  <a:close/>
                </a:path>
              </a:pathLst>
            </a:custGeom>
            <a:solidFill>
              <a:srgbClr val="36435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78" name="Shape 22278"/>
            <p:cNvSpPr/>
            <p:nvPr/>
          </p:nvSpPr>
          <p:spPr>
            <a:xfrm>
              <a:off x="522675" y="198472"/>
              <a:ext cx="5526653" cy="32122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79" name="Shape 22279"/>
            <p:cNvSpPr/>
            <p:nvPr/>
          </p:nvSpPr>
          <p:spPr>
            <a:xfrm>
              <a:off x="522675" y="198472"/>
              <a:ext cx="3044088" cy="28111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0"/>
                  </a:lnTo>
                  <a:cubicBezTo>
                    <a:pt x="21600" y="0"/>
                    <a:pt x="0" y="0"/>
                    <a:pt x="0" y="0"/>
                  </a:cubicBezTo>
                  <a:close/>
                </a:path>
              </a:pathLst>
            </a:custGeom>
            <a:solidFill>
              <a:srgbClr val="F1F4F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2281" name="Shape 22281"/>
          <p:cNvSpPr/>
          <p:nvPr/>
        </p:nvSpPr>
        <p:spPr>
          <a:xfrm>
            <a:off x="5041687" y="88606"/>
            <a:ext cx="137061" cy="13706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82" name="Shape 22282"/>
          <p:cNvSpPr/>
          <p:nvPr/>
        </p:nvSpPr>
        <p:spPr>
          <a:xfrm>
            <a:off x="5972027" y="733642"/>
            <a:ext cx="102447" cy="10244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83" name="Shape 22283"/>
          <p:cNvSpPr/>
          <p:nvPr/>
        </p:nvSpPr>
        <p:spPr>
          <a:xfrm>
            <a:off x="5339396" y="758451"/>
            <a:ext cx="102447" cy="10244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A6AAA9"/>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84" name="Shape 22284"/>
          <p:cNvSpPr/>
          <p:nvPr/>
        </p:nvSpPr>
        <p:spPr>
          <a:xfrm>
            <a:off x="5116114" y="1130587"/>
            <a:ext cx="102447" cy="10244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5"/>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85" name="Shape 22285"/>
          <p:cNvSpPr/>
          <p:nvPr/>
        </p:nvSpPr>
        <p:spPr>
          <a:xfrm>
            <a:off x="4657146" y="1192610"/>
            <a:ext cx="65578" cy="6557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286" name="Shape 22286"/>
          <p:cNvSpPr/>
          <p:nvPr/>
        </p:nvSpPr>
        <p:spPr>
          <a:xfrm>
            <a:off x="4632337" y="1639173"/>
            <a:ext cx="65578" cy="6557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7E8EB"/>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22303" name="Group 22303"/>
          <p:cNvGrpSpPr/>
          <p:nvPr/>
        </p:nvGrpSpPr>
        <p:grpSpPr>
          <a:xfrm>
            <a:off x="860907" y="796876"/>
            <a:ext cx="2057182" cy="1152027"/>
            <a:chOff x="0" y="230301"/>
            <a:chExt cx="5485818" cy="3072074"/>
          </a:xfrm>
        </p:grpSpPr>
        <p:sp>
          <p:nvSpPr>
            <p:cNvPr id="22298" name="Shape 22298"/>
            <p:cNvSpPr/>
            <p:nvPr/>
          </p:nvSpPr>
          <p:spPr>
            <a:xfrm>
              <a:off x="0" y="230301"/>
              <a:ext cx="5485818" cy="13915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nSpc>
                  <a:spcPct val="60000"/>
                </a:lnSpc>
                <a:spcBef>
                  <a:spcPts val="563"/>
                </a:spcBef>
                <a:defRPr sz="1800"/>
              </a:pPr>
              <a:r>
                <a:rPr lang="zh-CN" altLang="en-US" sz="2600" cap="all" dirty="0" smtClean="0">
                  <a:solidFill>
                    <a:schemeClr val="accent2"/>
                  </a:solidFill>
                  <a:latin typeface="Roboto Bold"/>
                  <a:ea typeface="Roboto Bold"/>
                  <a:cs typeface="Roboto Bold"/>
                  <a:sym typeface="Roboto Bold"/>
                </a:rPr>
                <a:t>项目标题</a:t>
              </a:r>
              <a:endParaRPr sz="2600" cap="all" dirty="0">
                <a:solidFill>
                  <a:srgbClr val="53585F"/>
                </a:solidFill>
                <a:latin typeface="Roboto Bold"/>
                <a:ea typeface="Roboto Bold"/>
                <a:cs typeface="Roboto Bold"/>
                <a:sym typeface="Roboto Bold"/>
              </a:endParaRPr>
            </a:p>
          </p:txBody>
        </p:sp>
        <p:sp>
          <p:nvSpPr>
            <p:cNvPr id="22299" name="Shape 22299"/>
            <p:cNvSpPr/>
            <p:nvPr/>
          </p:nvSpPr>
          <p:spPr>
            <a:xfrm>
              <a:off x="0" y="2257996"/>
              <a:ext cx="4887519" cy="10443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ts val="3500"/>
                </a:lnSpc>
                <a:spcBef>
                  <a:spcPts val="600"/>
                </a:spcBef>
                <a:defRPr sz="2300" spc="0">
                  <a:solidFill>
                    <a:srgbClr val="53585F"/>
                  </a:solidFill>
                  <a:latin typeface="Roboto Regular"/>
                  <a:ea typeface="Roboto Regular"/>
                  <a:cs typeface="Roboto Regular"/>
                  <a:sym typeface="Roboto Regular"/>
                </a:defRPr>
              </a:lvl1pPr>
            </a:lstStyle>
            <a:p>
              <a:pPr lvl="0">
                <a:lnSpc>
                  <a:spcPct val="120000"/>
                </a:lnSpc>
                <a:defRPr sz="1800" spc="0">
                  <a:solidFill>
                    <a:srgbClr val="000000"/>
                  </a:solidFill>
                </a:defRPr>
              </a:pPr>
              <a:r>
                <a:rPr sz="900" dirty="0" err="1" smtClean="0">
                  <a:solidFill>
                    <a:schemeClr val="bg1">
                      <a:lumMod val="50000"/>
                    </a:schemeClr>
                  </a:solidFill>
                </a:rPr>
                <a:t>consectetuer</a:t>
              </a:r>
              <a:r>
                <a:rPr sz="900" dirty="0" smtClean="0">
                  <a:solidFill>
                    <a:schemeClr val="bg1">
                      <a:lumMod val="50000"/>
                    </a:schemeClr>
                  </a:solidFill>
                </a:rPr>
                <a:t> </a:t>
              </a:r>
              <a:r>
                <a:rPr sz="900" dirty="0">
                  <a:solidFill>
                    <a:schemeClr val="bg1">
                      <a:lumMod val="50000"/>
                    </a:schemeClr>
                  </a:solidFill>
                </a:rPr>
                <a:t>adipiscing.</a:t>
              </a:r>
            </a:p>
          </p:txBody>
        </p:sp>
        <p:grpSp>
          <p:nvGrpSpPr>
            <p:cNvPr id="22302" name="Group 22302"/>
            <p:cNvGrpSpPr/>
            <p:nvPr/>
          </p:nvGrpSpPr>
          <p:grpSpPr>
            <a:xfrm>
              <a:off x="0" y="1948320"/>
              <a:ext cx="3810000" cy="63501"/>
              <a:chOff x="0" y="0"/>
              <a:chExt cx="3810000" cy="63500"/>
            </a:xfrm>
          </p:grpSpPr>
          <p:sp>
            <p:nvSpPr>
              <p:cNvPr id="22300" name="Shape 22300"/>
              <p:cNvSpPr/>
              <p:nvPr/>
            </p:nvSpPr>
            <p:spPr>
              <a:xfrm>
                <a:off x="0" y="0"/>
                <a:ext cx="3810000" cy="63500"/>
              </a:xfrm>
              <a:prstGeom prst="rect">
                <a:avLst/>
              </a:prstGeom>
              <a:solidFill>
                <a:srgbClr val="A6AAA9"/>
              </a:solidFill>
              <a:ln w="12700" cap="flat">
                <a:noFill/>
                <a:miter lim="400000"/>
              </a:ln>
              <a:effectLst/>
            </p:spPr>
            <p:txBody>
              <a:bodyPr wrap="square" lIns="0" tIns="0" rIns="0" bIns="0" numCol="1" anchor="ctr">
                <a:noAutofit/>
              </a:bodyPr>
              <a:lstStyle/>
              <a:p>
                <a:pPr lvl="0" algn="l">
                  <a:defRPr sz="3200">
                    <a:solidFill>
                      <a:srgbClr val="FFFFFF"/>
                    </a:solidFill>
                  </a:defRPr>
                </a:pPr>
                <a:endParaRPr/>
              </a:p>
            </p:txBody>
          </p:sp>
          <p:sp>
            <p:nvSpPr>
              <p:cNvPr id="22301" name="Shape 22301"/>
              <p:cNvSpPr/>
              <p:nvPr/>
            </p:nvSpPr>
            <p:spPr>
              <a:xfrm>
                <a:off x="1270000" y="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lgn="l">
                  <a:defRPr sz="3200">
                    <a:solidFill>
                      <a:srgbClr val="FFFFFF"/>
                    </a:solidFill>
                  </a:defRPr>
                </a:pPr>
                <a:endParaRPr/>
              </a:p>
            </p:txBody>
          </p:sp>
        </p:grpSp>
      </p:grpSp>
      <p:grpSp>
        <p:nvGrpSpPr>
          <p:cNvPr id="22308" name="Group 22308"/>
          <p:cNvGrpSpPr/>
          <p:nvPr/>
        </p:nvGrpSpPr>
        <p:grpSpPr>
          <a:xfrm>
            <a:off x="853772" y="3121623"/>
            <a:ext cx="2841173" cy="1198762"/>
            <a:chOff x="-19027" y="-66988"/>
            <a:chExt cx="7576462" cy="3196697"/>
          </a:xfrm>
        </p:grpSpPr>
        <p:sp>
          <p:nvSpPr>
            <p:cNvPr id="22304" name="Shape 22304"/>
            <p:cNvSpPr/>
            <p:nvPr/>
          </p:nvSpPr>
          <p:spPr>
            <a:xfrm>
              <a:off x="1927989" y="1092142"/>
              <a:ext cx="5625936" cy="9169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gn="just" defTabSz="652145">
                <a:lnSpc>
                  <a:spcPct val="120000"/>
                </a:lnSpc>
                <a:defRPr sz="1975">
                  <a:solidFill>
                    <a:srgbClr val="A6AAA9"/>
                  </a:solidFill>
                  <a:latin typeface="Roboto Regular"/>
                  <a:ea typeface="Roboto Regular"/>
                  <a:cs typeface="Roboto Regular"/>
                  <a:sym typeface="Roboto Regular"/>
                </a:defRPr>
              </a:lvl1pPr>
            </a:lstStyle>
            <a:p>
              <a:pPr lvl="0">
                <a:defRPr sz="1800">
                  <a:solidFill>
                    <a:srgbClr val="000000"/>
                  </a:solidFill>
                </a:defRPr>
              </a:pPr>
              <a:r>
                <a:rPr sz="700" dirty="0">
                  <a:solidFill>
                    <a:schemeClr val="bg1"/>
                  </a:solidFill>
                </a:rPr>
                <a:t>Dummy text is also used to demonstrate the appearance of different typefaces and layou.</a:t>
              </a:r>
            </a:p>
          </p:txBody>
        </p:sp>
        <p:sp>
          <p:nvSpPr>
            <p:cNvPr id="22305" name="Shape 22305"/>
            <p:cNvSpPr/>
            <p:nvPr/>
          </p:nvSpPr>
          <p:spPr>
            <a:xfrm>
              <a:off x="0" y="-66988"/>
              <a:ext cx="4887519" cy="93246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defRPr sz="4400">
                  <a:solidFill>
                    <a:srgbClr val="FFFFFF"/>
                  </a:solidFill>
                  <a:latin typeface="Helvetica"/>
                  <a:ea typeface="Helvetica"/>
                  <a:cs typeface="Helvetica"/>
                  <a:sym typeface="Helvetica"/>
                </a:defRPr>
              </a:lvl1pPr>
            </a:lstStyle>
            <a:p>
              <a:pPr lvl="0">
                <a:defRPr sz="1800">
                  <a:solidFill>
                    <a:srgbClr val="000000"/>
                  </a:solidFill>
                </a:defRPr>
              </a:pPr>
              <a:r>
                <a:rPr sz="1100" dirty="0">
                  <a:solidFill>
                    <a:schemeClr val="bg1"/>
                  </a:solidFill>
                </a:rPr>
                <a:t>Follower Analysis</a:t>
              </a:r>
            </a:p>
          </p:txBody>
        </p:sp>
        <p:sp>
          <p:nvSpPr>
            <p:cNvPr id="22306" name="Shape 22306"/>
            <p:cNvSpPr/>
            <p:nvPr/>
          </p:nvSpPr>
          <p:spPr>
            <a:xfrm>
              <a:off x="-19027" y="1068145"/>
              <a:ext cx="1927987" cy="96494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defTabSz="1054100">
                <a:lnSpc>
                  <a:spcPts val="22000"/>
                </a:lnSpc>
                <a:spcBef>
                  <a:spcPts val="600"/>
                </a:spcBef>
                <a:defRPr sz="9300" cap="all" spc="-558" baseline="6451">
                  <a:solidFill>
                    <a:srgbClr val="02AF96"/>
                  </a:solidFill>
                  <a:latin typeface="Roboto Bold"/>
                  <a:ea typeface="Roboto Bold"/>
                  <a:cs typeface="Roboto Bold"/>
                  <a:sym typeface="Roboto Bold"/>
                </a:defRPr>
              </a:lvl1pPr>
            </a:lstStyle>
            <a:p>
              <a:pPr lvl="0">
                <a:lnSpc>
                  <a:spcPct val="100000"/>
                </a:lnSpc>
                <a:defRPr sz="1800" cap="none" spc="0" baseline="0">
                  <a:solidFill>
                    <a:srgbClr val="000000"/>
                  </a:solidFill>
                </a:defRPr>
              </a:pPr>
              <a:r>
                <a:rPr sz="2600" spc="-209" dirty="0">
                  <a:solidFill>
                    <a:schemeClr val="accent3"/>
                  </a:solidFill>
                </a:rPr>
                <a:t>95%</a:t>
              </a:r>
            </a:p>
          </p:txBody>
        </p:sp>
        <p:sp>
          <p:nvSpPr>
            <p:cNvPr id="22307" name="Shape 22307"/>
            <p:cNvSpPr/>
            <p:nvPr/>
          </p:nvSpPr>
          <p:spPr>
            <a:xfrm>
              <a:off x="0" y="2235757"/>
              <a:ext cx="7557435" cy="8939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gn="just" defTabSz="734694">
                <a:lnSpc>
                  <a:spcPct val="120000"/>
                </a:lnSpc>
                <a:defRPr sz="2225">
                  <a:solidFill>
                    <a:srgbClr val="A6AAA9"/>
                  </a:solidFill>
                  <a:latin typeface="Roboto Regular"/>
                  <a:ea typeface="Roboto Regular"/>
                  <a:cs typeface="Roboto Regular"/>
                  <a:sym typeface="Roboto Regular"/>
                </a:defRPr>
              </a:lvl1pPr>
            </a:lstStyle>
            <a:p>
              <a:pPr lvl="0">
                <a:defRPr sz="1800">
                  <a:solidFill>
                    <a:srgbClr val="000000"/>
                  </a:solidFill>
                </a:defRPr>
              </a:pPr>
              <a:r>
                <a:rPr sz="800">
                  <a:solidFill>
                    <a:schemeClr val="bg1"/>
                  </a:solidFill>
                </a:rPr>
                <a:t>Dummy text is also used to demonstrate the appearance of different typefaces and layouts, and in general the content.</a:t>
              </a:r>
            </a:p>
          </p:txBody>
        </p:sp>
      </p:grpSp>
      <p:grpSp>
        <p:nvGrpSpPr>
          <p:cNvPr id="22332" name="Group 22332"/>
          <p:cNvGrpSpPr/>
          <p:nvPr/>
        </p:nvGrpSpPr>
        <p:grpSpPr>
          <a:xfrm>
            <a:off x="5597013" y="2908203"/>
            <a:ext cx="2987922" cy="1429020"/>
            <a:chOff x="-113562" y="0"/>
            <a:chExt cx="7967791" cy="3810717"/>
          </a:xfrm>
        </p:grpSpPr>
        <p:grpSp>
          <p:nvGrpSpPr>
            <p:cNvPr id="22316" name="Group 22316"/>
            <p:cNvGrpSpPr/>
            <p:nvPr/>
          </p:nvGrpSpPr>
          <p:grpSpPr>
            <a:xfrm>
              <a:off x="600689" y="443773"/>
              <a:ext cx="7190485" cy="2777631"/>
              <a:chOff x="0" y="296110"/>
              <a:chExt cx="7190483" cy="2777630"/>
            </a:xfrm>
          </p:grpSpPr>
          <p:sp>
            <p:nvSpPr>
              <p:cNvPr id="22309" name="Shape 22309"/>
              <p:cNvSpPr/>
              <p:nvPr/>
            </p:nvSpPr>
            <p:spPr>
              <a:xfrm>
                <a:off x="0" y="296110"/>
                <a:ext cx="787694" cy="2777631"/>
              </a:xfrm>
              <a:prstGeom prst="rect">
                <a:avLst/>
              </a:pr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2310" name="Shape 22310"/>
              <p:cNvSpPr/>
              <p:nvPr/>
            </p:nvSpPr>
            <p:spPr>
              <a:xfrm>
                <a:off x="1067131" y="2535650"/>
                <a:ext cx="787695" cy="538091"/>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2311" name="Shape 22311"/>
              <p:cNvSpPr/>
              <p:nvPr/>
            </p:nvSpPr>
            <p:spPr>
              <a:xfrm>
                <a:off x="2134263" y="1379388"/>
                <a:ext cx="787695" cy="1694353"/>
              </a:xfrm>
              <a:prstGeom prst="rect">
                <a:avLst/>
              </a:pr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2312" name="Shape 22312"/>
              <p:cNvSpPr/>
              <p:nvPr/>
            </p:nvSpPr>
            <p:spPr>
              <a:xfrm>
                <a:off x="3201394" y="1204843"/>
                <a:ext cx="787695" cy="1868898"/>
              </a:xfrm>
              <a:prstGeom prst="rect">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2313" name="Shape 22313"/>
              <p:cNvSpPr/>
              <p:nvPr/>
            </p:nvSpPr>
            <p:spPr>
              <a:xfrm>
                <a:off x="4268526" y="2290189"/>
                <a:ext cx="787695" cy="783552"/>
              </a:xfrm>
              <a:prstGeom prst="rect">
                <a:avLst/>
              </a:pr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2314" name="Shape 22314"/>
              <p:cNvSpPr/>
              <p:nvPr/>
            </p:nvSpPr>
            <p:spPr>
              <a:xfrm>
                <a:off x="5335657" y="1751368"/>
                <a:ext cx="787695" cy="1322372"/>
              </a:xfrm>
              <a:prstGeom prst="rect">
                <a:avLst/>
              </a:pr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2315" name="Shape 22315"/>
              <p:cNvSpPr/>
              <p:nvPr/>
            </p:nvSpPr>
            <p:spPr>
              <a:xfrm>
                <a:off x="6402789" y="2899520"/>
                <a:ext cx="787695" cy="174220"/>
              </a:xfrm>
              <a:prstGeom prst="rect">
                <a:avLst/>
              </a:prstGeom>
              <a:solidFill>
                <a:schemeClr val="bg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22317" name="Shape 22317"/>
            <p:cNvSpPr/>
            <p:nvPr/>
          </p:nvSpPr>
          <p:spPr>
            <a:xfrm>
              <a:off x="743977" y="3461167"/>
              <a:ext cx="540293" cy="3495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nSpc>
                  <a:spcPct val="80000"/>
                </a:lnSpc>
                <a:defRPr sz="12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500" dirty="0">
                  <a:solidFill>
                    <a:schemeClr val="bg1"/>
                  </a:solidFill>
                </a:rPr>
                <a:t>Email</a:t>
              </a:r>
            </a:p>
          </p:txBody>
        </p:sp>
        <p:sp>
          <p:nvSpPr>
            <p:cNvPr id="22318" name="Shape 22318"/>
            <p:cNvSpPr/>
            <p:nvPr/>
          </p:nvSpPr>
          <p:spPr>
            <a:xfrm>
              <a:off x="1683011" y="3461167"/>
              <a:ext cx="797853" cy="3495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nSpc>
                  <a:spcPct val="80000"/>
                </a:lnSpc>
                <a:defRPr sz="12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500" dirty="0">
                  <a:solidFill>
                    <a:schemeClr val="bg1"/>
                  </a:solidFill>
                </a:rPr>
                <a:t>Cataloges</a:t>
              </a:r>
            </a:p>
          </p:txBody>
        </p:sp>
        <p:sp>
          <p:nvSpPr>
            <p:cNvPr id="22319" name="Shape 22319"/>
            <p:cNvSpPr/>
            <p:nvPr/>
          </p:nvSpPr>
          <p:spPr>
            <a:xfrm>
              <a:off x="2879605" y="3461167"/>
              <a:ext cx="797853" cy="3495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nSpc>
                  <a:spcPct val="80000"/>
                </a:lnSpc>
                <a:defRPr sz="12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500">
                  <a:solidFill>
                    <a:schemeClr val="bg1"/>
                  </a:solidFill>
                </a:rPr>
                <a:t>SEO</a:t>
              </a:r>
            </a:p>
          </p:txBody>
        </p:sp>
        <p:sp>
          <p:nvSpPr>
            <p:cNvPr id="22320" name="Shape 22320"/>
            <p:cNvSpPr/>
            <p:nvPr/>
          </p:nvSpPr>
          <p:spPr>
            <a:xfrm>
              <a:off x="3873524" y="3461167"/>
              <a:ext cx="797854" cy="3495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defTabSz="817244">
                <a:lnSpc>
                  <a:spcPct val="80000"/>
                </a:lnSpc>
                <a:defRPr sz="1188">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400">
                  <a:solidFill>
                    <a:schemeClr val="bg1"/>
                  </a:solidFill>
                </a:rPr>
                <a:t>Internet Display</a:t>
              </a:r>
            </a:p>
          </p:txBody>
        </p:sp>
        <p:sp>
          <p:nvSpPr>
            <p:cNvPr id="22321" name="Shape 22321"/>
            <p:cNvSpPr/>
            <p:nvPr/>
          </p:nvSpPr>
          <p:spPr>
            <a:xfrm>
              <a:off x="5724389" y="3461168"/>
              <a:ext cx="1168141" cy="3495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817244">
                <a:lnSpc>
                  <a:spcPct val="80000"/>
                </a:lnSpc>
                <a:defRPr sz="1188">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600" dirty="0" smtClean="0">
                  <a:solidFill>
                    <a:schemeClr val="bg1"/>
                  </a:solidFill>
                </a:rPr>
                <a:t>Keywor</a:t>
              </a:r>
              <a:r>
                <a:rPr lang="en-US" sz="600" dirty="0" smtClean="0">
                  <a:solidFill>
                    <a:schemeClr val="bg1"/>
                  </a:solidFill>
                </a:rPr>
                <a:t>d</a:t>
              </a:r>
              <a:endParaRPr sz="600" dirty="0">
                <a:solidFill>
                  <a:schemeClr val="bg1"/>
                </a:solidFill>
              </a:endParaRPr>
            </a:p>
          </p:txBody>
        </p:sp>
        <p:sp>
          <p:nvSpPr>
            <p:cNvPr id="22322" name="Shape 22322"/>
            <p:cNvSpPr/>
            <p:nvPr/>
          </p:nvSpPr>
          <p:spPr>
            <a:xfrm>
              <a:off x="6976589" y="3461168"/>
              <a:ext cx="877640" cy="34954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nSpc>
                  <a:spcPct val="80000"/>
                </a:lnSpc>
                <a:defRPr sz="12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500" dirty="0">
                  <a:solidFill>
                    <a:schemeClr val="bg1"/>
                  </a:solidFill>
                </a:rPr>
                <a:t>Banner ads</a:t>
              </a:r>
            </a:p>
          </p:txBody>
        </p:sp>
        <p:sp>
          <p:nvSpPr>
            <p:cNvPr id="22323" name="Shape 22323"/>
            <p:cNvSpPr/>
            <p:nvPr/>
          </p:nvSpPr>
          <p:spPr>
            <a:xfrm>
              <a:off x="4812543" y="3461167"/>
              <a:ext cx="797853" cy="3495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nSpc>
                  <a:spcPct val="80000"/>
                </a:lnSpc>
                <a:defRPr sz="12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500">
                  <a:solidFill>
                    <a:schemeClr val="bg1"/>
                  </a:solidFill>
                </a:rPr>
                <a:t>Mobile</a:t>
              </a:r>
            </a:p>
          </p:txBody>
        </p:sp>
        <p:sp>
          <p:nvSpPr>
            <p:cNvPr id="22324" name="Shape 22324"/>
            <p:cNvSpPr/>
            <p:nvPr/>
          </p:nvSpPr>
          <p:spPr>
            <a:xfrm>
              <a:off x="-113562" y="335418"/>
              <a:ext cx="521507" cy="28916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p>
              <a:pPr lvl="0" algn="r">
                <a:lnSpc>
                  <a:spcPct val="130000"/>
                </a:lnSpc>
                <a:defRPr sz="1800"/>
              </a:pPr>
              <a:r>
                <a:rPr sz="700" dirty="0">
                  <a:solidFill>
                    <a:srgbClr val="FFFFFF"/>
                  </a:solidFill>
                  <a:latin typeface="Roboto Regular"/>
                  <a:ea typeface="Roboto Regular"/>
                  <a:cs typeface="Roboto Regular"/>
                  <a:sym typeface="Roboto Regular"/>
                </a:rPr>
                <a:t>95$</a:t>
              </a:r>
            </a:p>
            <a:p>
              <a:pPr lvl="0" algn="r">
                <a:lnSpc>
                  <a:spcPct val="130000"/>
                </a:lnSpc>
                <a:defRPr sz="1800"/>
              </a:pPr>
              <a:r>
                <a:rPr sz="700" dirty="0">
                  <a:solidFill>
                    <a:srgbClr val="FFFFFF"/>
                  </a:solidFill>
                  <a:latin typeface="Roboto Regular"/>
                  <a:ea typeface="Roboto Regular"/>
                  <a:cs typeface="Roboto Regular"/>
                  <a:sym typeface="Roboto Regular"/>
                </a:rPr>
                <a:t>75$</a:t>
              </a:r>
            </a:p>
            <a:p>
              <a:pPr lvl="0" algn="r">
                <a:lnSpc>
                  <a:spcPct val="130000"/>
                </a:lnSpc>
                <a:defRPr sz="1800"/>
              </a:pPr>
              <a:r>
                <a:rPr sz="700" dirty="0">
                  <a:solidFill>
                    <a:srgbClr val="FFFFFF"/>
                  </a:solidFill>
                  <a:latin typeface="Roboto Regular"/>
                  <a:ea typeface="Roboto Regular"/>
                  <a:cs typeface="Roboto Regular"/>
                  <a:sym typeface="Roboto Regular"/>
                </a:rPr>
                <a:t>55%</a:t>
              </a:r>
            </a:p>
            <a:p>
              <a:pPr lvl="0" algn="r">
                <a:lnSpc>
                  <a:spcPct val="130000"/>
                </a:lnSpc>
                <a:defRPr sz="1800"/>
              </a:pPr>
              <a:r>
                <a:rPr sz="700" dirty="0">
                  <a:solidFill>
                    <a:srgbClr val="FFFFFF"/>
                  </a:solidFill>
                  <a:latin typeface="Roboto Regular"/>
                  <a:ea typeface="Roboto Regular"/>
                  <a:cs typeface="Roboto Regular"/>
                  <a:sym typeface="Roboto Regular"/>
                </a:rPr>
                <a:t>44$</a:t>
              </a:r>
            </a:p>
            <a:p>
              <a:pPr lvl="0" algn="r">
                <a:lnSpc>
                  <a:spcPct val="130000"/>
                </a:lnSpc>
                <a:defRPr sz="1800"/>
              </a:pPr>
              <a:r>
                <a:rPr sz="700" dirty="0">
                  <a:solidFill>
                    <a:srgbClr val="FFFFFF"/>
                  </a:solidFill>
                  <a:latin typeface="Roboto Regular"/>
                  <a:ea typeface="Roboto Regular"/>
                  <a:cs typeface="Roboto Regular"/>
                  <a:sym typeface="Roboto Regular"/>
                </a:rPr>
                <a:t>35$</a:t>
              </a:r>
            </a:p>
            <a:p>
              <a:pPr lvl="0" algn="r">
                <a:lnSpc>
                  <a:spcPct val="130000"/>
                </a:lnSpc>
                <a:defRPr sz="1800"/>
              </a:pPr>
              <a:r>
                <a:rPr sz="700" dirty="0">
                  <a:solidFill>
                    <a:srgbClr val="FFFFFF"/>
                  </a:solidFill>
                  <a:latin typeface="Roboto Regular"/>
                  <a:ea typeface="Roboto Regular"/>
                  <a:cs typeface="Roboto Regular"/>
                  <a:sym typeface="Roboto Regular"/>
                </a:rPr>
                <a:t>25$</a:t>
              </a:r>
            </a:p>
            <a:p>
              <a:pPr lvl="0" algn="r">
                <a:lnSpc>
                  <a:spcPct val="130000"/>
                </a:lnSpc>
                <a:defRPr sz="1800"/>
              </a:pPr>
              <a:r>
                <a:rPr sz="700" dirty="0">
                  <a:solidFill>
                    <a:srgbClr val="FFFFFF"/>
                  </a:solidFill>
                  <a:latin typeface="Roboto Regular"/>
                  <a:ea typeface="Roboto Regular"/>
                  <a:cs typeface="Roboto Regular"/>
                  <a:sym typeface="Roboto Regular"/>
                </a:rPr>
                <a:t>15$</a:t>
              </a:r>
            </a:p>
            <a:p>
              <a:pPr lvl="0" algn="r">
                <a:lnSpc>
                  <a:spcPct val="130000"/>
                </a:lnSpc>
                <a:defRPr sz="1800"/>
              </a:pPr>
              <a:r>
                <a:rPr sz="700" dirty="0">
                  <a:solidFill>
                    <a:srgbClr val="FFFFFF"/>
                  </a:solidFill>
                  <a:latin typeface="Roboto Regular"/>
                  <a:ea typeface="Roboto Regular"/>
                  <a:cs typeface="Roboto Regular"/>
                  <a:sym typeface="Roboto Regular"/>
                </a:rPr>
                <a:t>12$</a:t>
              </a:r>
            </a:p>
          </p:txBody>
        </p:sp>
        <p:sp>
          <p:nvSpPr>
            <p:cNvPr id="22325" name="Shape 22325"/>
            <p:cNvSpPr/>
            <p:nvPr/>
          </p:nvSpPr>
          <p:spPr>
            <a:xfrm>
              <a:off x="686987" y="0"/>
              <a:ext cx="474096" cy="4956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r" defTabSz="627379">
                <a:lnSpc>
                  <a:spcPts val="2600"/>
                </a:lnSpc>
                <a:defRPr sz="912">
                  <a:solidFill>
                    <a:srgbClr val="FFFFFF"/>
                  </a:solidFill>
                  <a:latin typeface="Roboto Regular"/>
                  <a:ea typeface="Roboto Regular"/>
                  <a:cs typeface="Roboto Regular"/>
                  <a:sym typeface="Roboto Regular"/>
                </a:defRPr>
              </a:lvl1pPr>
            </a:lstStyle>
            <a:p>
              <a:pPr lvl="0" algn="ctr">
                <a:lnSpc>
                  <a:spcPct val="130000"/>
                </a:lnSpc>
                <a:defRPr sz="1800">
                  <a:solidFill>
                    <a:srgbClr val="000000"/>
                  </a:solidFill>
                </a:defRPr>
              </a:pPr>
              <a:r>
                <a:rPr sz="600" dirty="0">
                  <a:solidFill>
                    <a:schemeClr val="bg1"/>
                  </a:solidFill>
                </a:rPr>
                <a:t>95$</a:t>
              </a:r>
            </a:p>
          </p:txBody>
        </p:sp>
        <p:sp>
          <p:nvSpPr>
            <p:cNvPr id="22327" name="Shape 22327"/>
            <p:cNvSpPr/>
            <p:nvPr/>
          </p:nvSpPr>
          <p:spPr>
            <a:xfrm>
              <a:off x="2872720" y="1096836"/>
              <a:ext cx="474096" cy="4956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r" defTabSz="627379">
                <a:lnSpc>
                  <a:spcPts val="2600"/>
                </a:lnSpc>
                <a:defRPr sz="912">
                  <a:solidFill>
                    <a:srgbClr val="FFFFFF"/>
                  </a:solidFill>
                  <a:latin typeface="Roboto Regular"/>
                  <a:ea typeface="Roboto Regular"/>
                  <a:cs typeface="Roboto Regular"/>
                  <a:sym typeface="Roboto Regular"/>
                </a:defRPr>
              </a:lvl1pPr>
            </a:lstStyle>
            <a:p>
              <a:pPr lvl="0" algn="ctr">
                <a:lnSpc>
                  <a:spcPct val="130000"/>
                </a:lnSpc>
                <a:defRPr sz="1800">
                  <a:solidFill>
                    <a:srgbClr val="000000"/>
                  </a:solidFill>
                </a:defRPr>
              </a:pPr>
              <a:r>
                <a:rPr sz="600">
                  <a:solidFill>
                    <a:schemeClr val="bg1"/>
                  </a:solidFill>
                </a:rPr>
                <a:t>55$</a:t>
              </a:r>
            </a:p>
          </p:txBody>
        </p:sp>
        <p:sp>
          <p:nvSpPr>
            <p:cNvPr id="22328" name="Shape 22328"/>
            <p:cNvSpPr/>
            <p:nvPr/>
          </p:nvSpPr>
          <p:spPr>
            <a:xfrm>
              <a:off x="3958149" y="901045"/>
              <a:ext cx="474096" cy="4956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r" defTabSz="627379">
                <a:lnSpc>
                  <a:spcPts val="2600"/>
                </a:lnSpc>
                <a:defRPr sz="912">
                  <a:solidFill>
                    <a:srgbClr val="FFFFFF"/>
                  </a:solidFill>
                  <a:latin typeface="Roboto Regular"/>
                  <a:ea typeface="Roboto Regular"/>
                  <a:cs typeface="Roboto Regular"/>
                  <a:sym typeface="Roboto Regular"/>
                </a:defRPr>
              </a:lvl1pPr>
            </a:lstStyle>
            <a:p>
              <a:pPr lvl="0" algn="ctr">
                <a:lnSpc>
                  <a:spcPct val="130000"/>
                </a:lnSpc>
                <a:defRPr sz="1800">
                  <a:solidFill>
                    <a:srgbClr val="000000"/>
                  </a:solidFill>
                </a:defRPr>
              </a:pPr>
              <a:r>
                <a:rPr sz="600" dirty="0">
                  <a:solidFill>
                    <a:schemeClr val="bg1"/>
                  </a:solidFill>
                </a:rPr>
                <a:t>45$</a:t>
              </a:r>
            </a:p>
          </p:txBody>
        </p:sp>
        <p:sp>
          <p:nvSpPr>
            <p:cNvPr id="22329" name="Shape 22329"/>
            <p:cNvSpPr/>
            <p:nvPr/>
          </p:nvSpPr>
          <p:spPr>
            <a:xfrm>
              <a:off x="5025213" y="1983284"/>
              <a:ext cx="474096" cy="49561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r" defTabSz="627379">
                <a:lnSpc>
                  <a:spcPts val="2600"/>
                </a:lnSpc>
                <a:defRPr sz="912">
                  <a:solidFill>
                    <a:srgbClr val="FFFFFF"/>
                  </a:solidFill>
                  <a:latin typeface="Roboto Regular"/>
                  <a:ea typeface="Roboto Regular"/>
                  <a:cs typeface="Roboto Regular"/>
                  <a:sym typeface="Roboto Regular"/>
                </a:defRPr>
              </a:lvl1pPr>
            </a:lstStyle>
            <a:p>
              <a:pPr lvl="0" algn="ctr">
                <a:lnSpc>
                  <a:spcPct val="130000"/>
                </a:lnSpc>
                <a:defRPr sz="1800">
                  <a:solidFill>
                    <a:srgbClr val="000000"/>
                  </a:solidFill>
                </a:defRPr>
              </a:pPr>
              <a:r>
                <a:rPr sz="600">
                  <a:solidFill>
                    <a:schemeClr val="bg1"/>
                  </a:solidFill>
                </a:rPr>
                <a:t>44$</a:t>
              </a:r>
            </a:p>
          </p:txBody>
        </p:sp>
        <p:sp>
          <p:nvSpPr>
            <p:cNvPr id="22330" name="Shape 22330"/>
            <p:cNvSpPr/>
            <p:nvPr/>
          </p:nvSpPr>
          <p:spPr>
            <a:xfrm>
              <a:off x="6096811" y="1454647"/>
              <a:ext cx="474096" cy="4956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r" defTabSz="627379">
                <a:lnSpc>
                  <a:spcPts val="2600"/>
                </a:lnSpc>
                <a:defRPr sz="912">
                  <a:solidFill>
                    <a:srgbClr val="FFFFFF"/>
                  </a:solidFill>
                  <a:latin typeface="Roboto Regular"/>
                  <a:ea typeface="Roboto Regular"/>
                  <a:cs typeface="Roboto Regular"/>
                  <a:sym typeface="Roboto Regular"/>
                </a:defRPr>
              </a:lvl1pPr>
            </a:lstStyle>
            <a:p>
              <a:pPr lvl="0" algn="ctr">
                <a:lnSpc>
                  <a:spcPct val="130000"/>
                </a:lnSpc>
                <a:defRPr sz="1800">
                  <a:solidFill>
                    <a:srgbClr val="000000"/>
                  </a:solidFill>
                </a:defRPr>
              </a:pPr>
              <a:r>
                <a:rPr sz="600" dirty="0">
                  <a:solidFill>
                    <a:schemeClr val="bg1"/>
                  </a:solidFill>
                </a:rPr>
                <a:t>35$</a:t>
              </a:r>
            </a:p>
          </p:txBody>
        </p:sp>
        <p:sp>
          <p:nvSpPr>
            <p:cNvPr id="22331" name="Shape 22331"/>
            <p:cNvSpPr/>
            <p:nvPr/>
          </p:nvSpPr>
          <p:spPr>
            <a:xfrm>
              <a:off x="7140261" y="2600030"/>
              <a:ext cx="474096" cy="4956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r" defTabSz="627379">
                <a:lnSpc>
                  <a:spcPts val="2600"/>
                </a:lnSpc>
                <a:defRPr sz="912">
                  <a:solidFill>
                    <a:srgbClr val="FFFFFF"/>
                  </a:solidFill>
                  <a:latin typeface="Roboto Regular"/>
                  <a:ea typeface="Roboto Regular"/>
                  <a:cs typeface="Roboto Regular"/>
                  <a:sym typeface="Roboto Regular"/>
                </a:defRPr>
              </a:lvl1pPr>
            </a:lstStyle>
            <a:p>
              <a:pPr lvl="0" algn="ctr">
                <a:lnSpc>
                  <a:spcPct val="130000"/>
                </a:lnSpc>
                <a:defRPr sz="1800">
                  <a:solidFill>
                    <a:srgbClr val="000000"/>
                  </a:solidFill>
                </a:defRPr>
              </a:pPr>
              <a:r>
                <a:rPr sz="600" dirty="0">
                  <a:solidFill>
                    <a:schemeClr val="bg1"/>
                  </a:solidFill>
                </a:rPr>
                <a:t>25$</a:t>
              </a:r>
            </a:p>
          </p:txBody>
        </p:sp>
      </p:grpSp>
    </p:spTree>
    <p:extLst>
      <p:ext uri="{BB962C8B-B14F-4D97-AF65-F5344CB8AC3E}">
        <p14:creationId xmlns:p14="http://schemas.microsoft.com/office/powerpoint/2010/main" val="1516377476"/>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p:tmAbs val="0"/>
                                  </p:iterate>
                                  <p:childTnLst>
                                    <p:set>
                                      <p:cBhvr>
                                        <p:cTn id="6" fill="hold"/>
                                        <p:tgtEl>
                                          <p:spTgt spid="22303"/>
                                        </p:tgtEl>
                                        <p:attrNameLst>
                                          <p:attrName>style.visibility</p:attrName>
                                        </p:attrNameLst>
                                      </p:cBhvr>
                                      <p:to>
                                        <p:strVal val="visible"/>
                                      </p:to>
                                    </p:set>
                                    <p:anim calcmode="lin" valueType="num">
                                      <p:cBhvr>
                                        <p:cTn id="7" dur="80" fill="hold"/>
                                        <p:tgtEl>
                                          <p:spTgt spid="22303"/>
                                        </p:tgtEl>
                                        <p:attrNameLst>
                                          <p:attrName>ppt_x</p:attrName>
                                        </p:attrNameLst>
                                      </p:cBhvr>
                                      <p:tavLst>
                                        <p:tav tm="0">
                                          <p:val>
                                            <p:strVal val="#ppt_x"/>
                                          </p:val>
                                        </p:tav>
                                        <p:tav tm="100000">
                                          <p:val>
                                            <p:strVal val="#ppt_x"/>
                                          </p:val>
                                        </p:tav>
                                      </p:tavLst>
                                    </p:anim>
                                    <p:anim calcmode="lin" valueType="num">
                                      <p:cBhvr>
                                        <p:cTn id="8" dur="80" fill="hold"/>
                                        <p:tgtEl>
                                          <p:spTgt spid="22303"/>
                                        </p:tgtEl>
                                        <p:attrNameLst>
                                          <p:attrName>ppt_y</p:attrName>
                                        </p:attrNameLst>
                                      </p:cBhvr>
                                      <p:tavLst>
                                        <p:tav tm="0">
                                          <p:val>
                                            <p:strVal val="0-#ppt_h/2"/>
                                          </p:val>
                                        </p:tav>
                                        <p:tav tm="100000">
                                          <p:val>
                                            <p:strVal val="#ppt_y"/>
                                          </p:val>
                                        </p:tav>
                                      </p:tavLst>
                                    </p:anim>
                                  </p:childTnLst>
                                </p:cTn>
                              </p:par>
                            </p:childTnLst>
                          </p:cTn>
                        </p:par>
                        <p:par>
                          <p:cTn id="9" fill="hold">
                            <p:stCondLst>
                              <p:cond delay="80"/>
                            </p:stCondLst>
                            <p:childTnLst>
                              <p:par>
                                <p:cTn id="10" presetID="9" presetClass="entr" presetSubtype="16" fill="hold" grpId="0" nodeType="afterEffect">
                                  <p:stCondLst>
                                    <p:cond delay="0"/>
                                  </p:stCondLst>
                                  <p:iterate>
                                    <p:tmAbs val="0"/>
                                  </p:iterate>
                                  <p:childTnLst>
                                    <p:set>
                                      <p:cBhvr>
                                        <p:cTn id="11" fill="hold"/>
                                        <p:tgtEl>
                                          <p:spTgt spid="22273"/>
                                        </p:tgtEl>
                                        <p:attrNameLst>
                                          <p:attrName>style.visibility</p:attrName>
                                        </p:attrNameLst>
                                      </p:cBhvr>
                                      <p:to>
                                        <p:strVal val="visible"/>
                                      </p:to>
                                    </p:set>
                                    <p:animEffect transition="in" filter="dissolve(in)">
                                      <p:cBhvr>
                                        <p:cTn id="12" dur="750"/>
                                        <p:tgtEl>
                                          <p:spTgt spid="22273"/>
                                        </p:tgtEl>
                                      </p:cBhvr>
                                    </p:animEffect>
                                  </p:childTnLst>
                                </p:cTn>
                              </p:par>
                            </p:childTnLst>
                          </p:cTn>
                        </p:par>
                        <p:par>
                          <p:cTn id="13" fill="hold">
                            <p:stCondLst>
                              <p:cond delay="830"/>
                            </p:stCondLst>
                            <p:childTnLst>
                              <p:par>
                                <p:cTn id="14" presetID="2" presetClass="entr" presetSubtype="1" fill="hold" grpId="0" nodeType="afterEffect">
                                  <p:stCondLst>
                                    <p:cond delay="0"/>
                                  </p:stCondLst>
                                  <p:iterate>
                                    <p:tmAbs val="0"/>
                                  </p:iterate>
                                  <p:childTnLst>
                                    <p:set>
                                      <p:cBhvr>
                                        <p:cTn id="15" fill="hold"/>
                                        <p:tgtEl>
                                          <p:spTgt spid="22280"/>
                                        </p:tgtEl>
                                        <p:attrNameLst>
                                          <p:attrName>style.visibility</p:attrName>
                                        </p:attrNameLst>
                                      </p:cBhvr>
                                      <p:to>
                                        <p:strVal val="visible"/>
                                      </p:to>
                                    </p:set>
                                    <p:anim calcmode="lin" valueType="num">
                                      <p:cBhvr>
                                        <p:cTn id="16" dur="80" fill="hold"/>
                                        <p:tgtEl>
                                          <p:spTgt spid="22280"/>
                                        </p:tgtEl>
                                        <p:attrNameLst>
                                          <p:attrName>ppt_x</p:attrName>
                                        </p:attrNameLst>
                                      </p:cBhvr>
                                      <p:tavLst>
                                        <p:tav tm="0">
                                          <p:val>
                                            <p:strVal val="#ppt_x"/>
                                          </p:val>
                                        </p:tav>
                                        <p:tav tm="100000">
                                          <p:val>
                                            <p:strVal val="#ppt_x"/>
                                          </p:val>
                                        </p:tav>
                                      </p:tavLst>
                                    </p:anim>
                                    <p:anim calcmode="lin" valueType="num">
                                      <p:cBhvr>
                                        <p:cTn id="17" dur="80" fill="hold"/>
                                        <p:tgtEl>
                                          <p:spTgt spid="22280"/>
                                        </p:tgtEl>
                                        <p:attrNameLst>
                                          <p:attrName>ppt_y</p:attrName>
                                        </p:attrNameLst>
                                      </p:cBhvr>
                                      <p:tavLst>
                                        <p:tav tm="0">
                                          <p:val>
                                            <p:strVal val="0-#ppt_h/2"/>
                                          </p:val>
                                        </p:tav>
                                        <p:tav tm="100000">
                                          <p:val>
                                            <p:strVal val="#ppt_y"/>
                                          </p:val>
                                        </p:tav>
                                      </p:tavLst>
                                    </p:anim>
                                  </p:childTnLst>
                                </p:cTn>
                              </p:par>
                            </p:childTnLst>
                          </p:cTn>
                        </p:par>
                        <p:par>
                          <p:cTn id="18" fill="hold">
                            <p:stCondLst>
                              <p:cond delay="910"/>
                            </p:stCondLst>
                            <p:childTnLst>
                              <p:par>
                                <p:cTn id="19" presetID="2" presetClass="entr" presetSubtype="1" fill="hold" grpId="0" nodeType="afterEffect">
                                  <p:stCondLst>
                                    <p:cond delay="0"/>
                                  </p:stCondLst>
                                  <p:iterate>
                                    <p:tmAbs val="0"/>
                                  </p:iterate>
                                  <p:childTnLst>
                                    <p:set>
                                      <p:cBhvr>
                                        <p:cTn id="20" fill="hold"/>
                                        <p:tgtEl>
                                          <p:spTgt spid="22281"/>
                                        </p:tgtEl>
                                        <p:attrNameLst>
                                          <p:attrName>style.visibility</p:attrName>
                                        </p:attrNameLst>
                                      </p:cBhvr>
                                      <p:to>
                                        <p:strVal val="visible"/>
                                      </p:to>
                                    </p:set>
                                    <p:anim calcmode="lin" valueType="num">
                                      <p:cBhvr>
                                        <p:cTn id="21" dur="400" fill="hold"/>
                                        <p:tgtEl>
                                          <p:spTgt spid="22281"/>
                                        </p:tgtEl>
                                        <p:attrNameLst>
                                          <p:attrName>ppt_x</p:attrName>
                                        </p:attrNameLst>
                                      </p:cBhvr>
                                      <p:tavLst>
                                        <p:tav tm="0">
                                          <p:val>
                                            <p:strVal val="#ppt_x"/>
                                          </p:val>
                                        </p:tav>
                                        <p:tav tm="100000">
                                          <p:val>
                                            <p:strVal val="#ppt_x"/>
                                          </p:val>
                                        </p:tav>
                                      </p:tavLst>
                                    </p:anim>
                                    <p:anim calcmode="lin" valueType="num">
                                      <p:cBhvr>
                                        <p:cTn id="22" dur="400" fill="hold"/>
                                        <p:tgtEl>
                                          <p:spTgt spid="22281"/>
                                        </p:tgtEl>
                                        <p:attrNameLst>
                                          <p:attrName>ppt_y</p:attrName>
                                        </p:attrNameLst>
                                      </p:cBhvr>
                                      <p:tavLst>
                                        <p:tav tm="0">
                                          <p:val>
                                            <p:strVal val="0-#ppt_h/2"/>
                                          </p:val>
                                        </p:tav>
                                        <p:tav tm="100000">
                                          <p:val>
                                            <p:strVal val="#ppt_y"/>
                                          </p:val>
                                        </p:tav>
                                      </p:tavLst>
                                    </p:anim>
                                  </p:childTnLst>
                                </p:cTn>
                              </p:par>
                            </p:childTnLst>
                          </p:cTn>
                        </p:par>
                        <p:par>
                          <p:cTn id="23" fill="hold">
                            <p:stCondLst>
                              <p:cond delay="1310"/>
                            </p:stCondLst>
                            <p:childTnLst>
                              <p:par>
                                <p:cTn id="24" presetID="2" presetClass="entr" presetSubtype="1" fill="hold" grpId="0" nodeType="afterEffect">
                                  <p:stCondLst>
                                    <p:cond delay="0"/>
                                  </p:stCondLst>
                                  <p:iterate>
                                    <p:tmAbs val="0"/>
                                  </p:iterate>
                                  <p:childTnLst>
                                    <p:set>
                                      <p:cBhvr>
                                        <p:cTn id="25" fill="hold"/>
                                        <p:tgtEl>
                                          <p:spTgt spid="22282"/>
                                        </p:tgtEl>
                                        <p:attrNameLst>
                                          <p:attrName>style.visibility</p:attrName>
                                        </p:attrNameLst>
                                      </p:cBhvr>
                                      <p:to>
                                        <p:strVal val="visible"/>
                                      </p:to>
                                    </p:set>
                                    <p:anim calcmode="lin" valueType="num">
                                      <p:cBhvr>
                                        <p:cTn id="26" dur="400" fill="hold"/>
                                        <p:tgtEl>
                                          <p:spTgt spid="22282"/>
                                        </p:tgtEl>
                                        <p:attrNameLst>
                                          <p:attrName>ppt_x</p:attrName>
                                        </p:attrNameLst>
                                      </p:cBhvr>
                                      <p:tavLst>
                                        <p:tav tm="0">
                                          <p:val>
                                            <p:strVal val="#ppt_x"/>
                                          </p:val>
                                        </p:tav>
                                        <p:tav tm="100000">
                                          <p:val>
                                            <p:strVal val="#ppt_x"/>
                                          </p:val>
                                        </p:tav>
                                      </p:tavLst>
                                    </p:anim>
                                    <p:anim calcmode="lin" valueType="num">
                                      <p:cBhvr>
                                        <p:cTn id="27" dur="400" fill="hold"/>
                                        <p:tgtEl>
                                          <p:spTgt spid="22282"/>
                                        </p:tgtEl>
                                        <p:attrNameLst>
                                          <p:attrName>ppt_y</p:attrName>
                                        </p:attrNameLst>
                                      </p:cBhvr>
                                      <p:tavLst>
                                        <p:tav tm="0">
                                          <p:val>
                                            <p:strVal val="0-#ppt_h/2"/>
                                          </p:val>
                                        </p:tav>
                                        <p:tav tm="100000">
                                          <p:val>
                                            <p:strVal val="#ppt_y"/>
                                          </p:val>
                                        </p:tav>
                                      </p:tavLst>
                                    </p:anim>
                                  </p:childTnLst>
                                </p:cTn>
                              </p:par>
                            </p:childTnLst>
                          </p:cTn>
                        </p:par>
                        <p:par>
                          <p:cTn id="28" fill="hold">
                            <p:stCondLst>
                              <p:cond delay="1710"/>
                            </p:stCondLst>
                            <p:childTnLst>
                              <p:par>
                                <p:cTn id="29" presetID="2" presetClass="entr" presetSubtype="1" fill="hold" grpId="0" nodeType="afterEffect">
                                  <p:stCondLst>
                                    <p:cond delay="0"/>
                                  </p:stCondLst>
                                  <p:iterate>
                                    <p:tmAbs val="0"/>
                                  </p:iterate>
                                  <p:childTnLst>
                                    <p:set>
                                      <p:cBhvr>
                                        <p:cTn id="30" fill="hold"/>
                                        <p:tgtEl>
                                          <p:spTgt spid="22283"/>
                                        </p:tgtEl>
                                        <p:attrNameLst>
                                          <p:attrName>style.visibility</p:attrName>
                                        </p:attrNameLst>
                                      </p:cBhvr>
                                      <p:to>
                                        <p:strVal val="visible"/>
                                      </p:to>
                                    </p:set>
                                    <p:anim calcmode="lin" valueType="num">
                                      <p:cBhvr>
                                        <p:cTn id="31" dur="400" fill="hold"/>
                                        <p:tgtEl>
                                          <p:spTgt spid="22283"/>
                                        </p:tgtEl>
                                        <p:attrNameLst>
                                          <p:attrName>ppt_x</p:attrName>
                                        </p:attrNameLst>
                                      </p:cBhvr>
                                      <p:tavLst>
                                        <p:tav tm="0">
                                          <p:val>
                                            <p:strVal val="#ppt_x"/>
                                          </p:val>
                                        </p:tav>
                                        <p:tav tm="100000">
                                          <p:val>
                                            <p:strVal val="#ppt_x"/>
                                          </p:val>
                                        </p:tav>
                                      </p:tavLst>
                                    </p:anim>
                                    <p:anim calcmode="lin" valueType="num">
                                      <p:cBhvr>
                                        <p:cTn id="32" dur="400" fill="hold"/>
                                        <p:tgtEl>
                                          <p:spTgt spid="22283"/>
                                        </p:tgtEl>
                                        <p:attrNameLst>
                                          <p:attrName>ppt_y</p:attrName>
                                        </p:attrNameLst>
                                      </p:cBhvr>
                                      <p:tavLst>
                                        <p:tav tm="0">
                                          <p:val>
                                            <p:strVal val="0-#ppt_h/2"/>
                                          </p:val>
                                        </p:tav>
                                        <p:tav tm="100000">
                                          <p:val>
                                            <p:strVal val="#ppt_y"/>
                                          </p:val>
                                        </p:tav>
                                      </p:tavLst>
                                    </p:anim>
                                  </p:childTnLst>
                                </p:cTn>
                              </p:par>
                            </p:childTnLst>
                          </p:cTn>
                        </p:par>
                        <p:par>
                          <p:cTn id="33" fill="hold">
                            <p:stCondLst>
                              <p:cond delay="2110"/>
                            </p:stCondLst>
                            <p:childTnLst>
                              <p:par>
                                <p:cTn id="34" presetID="2" presetClass="entr" presetSubtype="1" fill="hold" grpId="0" nodeType="afterEffect">
                                  <p:stCondLst>
                                    <p:cond delay="0"/>
                                  </p:stCondLst>
                                  <p:iterate>
                                    <p:tmAbs val="0"/>
                                  </p:iterate>
                                  <p:childTnLst>
                                    <p:set>
                                      <p:cBhvr>
                                        <p:cTn id="35" fill="hold"/>
                                        <p:tgtEl>
                                          <p:spTgt spid="22284"/>
                                        </p:tgtEl>
                                        <p:attrNameLst>
                                          <p:attrName>style.visibility</p:attrName>
                                        </p:attrNameLst>
                                      </p:cBhvr>
                                      <p:to>
                                        <p:strVal val="visible"/>
                                      </p:to>
                                    </p:set>
                                    <p:anim calcmode="lin" valueType="num">
                                      <p:cBhvr>
                                        <p:cTn id="36" dur="400" fill="hold"/>
                                        <p:tgtEl>
                                          <p:spTgt spid="22284"/>
                                        </p:tgtEl>
                                        <p:attrNameLst>
                                          <p:attrName>ppt_x</p:attrName>
                                        </p:attrNameLst>
                                      </p:cBhvr>
                                      <p:tavLst>
                                        <p:tav tm="0">
                                          <p:val>
                                            <p:strVal val="#ppt_x"/>
                                          </p:val>
                                        </p:tav>
                                        <p:tav tm="100000">
                                          <p:val>
                                            <p:strVal val="#ppt_x"/>
                                          </p:val>
                                        </p:tav>
                                      </p:tavLst>
                                    </p:anim>
                                    <p:anim calcmode="lin" valueType="num">
                                      <p:cBhvr>
                                        <p:cTn id="37" dur="400" fill="hold"/>
                                        <p:tgtEl>
                                          <p:spTgt spid="22284"/>
                                        </p:tgtEl>
                                        <p:attrNameLst>
                                          <p:attrName>ppt_y</p:attrName>
                                        </p:attrNameLst>
                                      </p:cBhvr>
                                      <p:tavLst>
                                        <p:tav tm="0">
                                          <p:val>
                                            <p:strVal val="0-#ppt_h/2"/>
                                          </p:val>
                                        </p:tav>
                                        <p:tav tm="100000">
                                          <p:val>
                                            <p:strVal val="#ppt_y"/>
                                          </p:val>
                                        </p:tav>
                                      </p:tavLst>
                                    </p:anim>
                                  </p:childTnLst>
                                </p:cTn>
                              </p:par>
                            </p:childTnLst>
                          </p:cTn>
                        </p:par>
                        <p:par>
                          <p:cTn id="38" fill="hold">
                            <p:stCondLst>
                              <p:cond delay="2510"/>
                            </p:stCondLst>
                            <p:childTnLst>
                              <p:par>
                                <p:cTn id="39" presetID="2" presetClass="entr" presetSubtype="1" fill="hold" grpId="0" nodeType="afterEffect">
                                  <p:stCondLst>
                                    <p:cond delay="0"/>
                                  </p:stCondLst>
                                  <p:iterate>
                                    <p:tmAbs val="0"/>
                                  </p:iterate>
                                  <p:childTnLst>
                                    <p:set>
                                      <p:cBhvr>
                                        <p:cTn id="40" fill="hold"/>
                                        <p:tgtEl>
                                          <p:spTgt spid="22285"/>
                                        </p:tgtEl>
                                        <p:attrNameLst>
                                          <p:attrName>style.visibility</p:attrName>
                                        </p:attrNameLst>
                                      </p:cBhvr>
                                      <p:to>
                                        <p:strVal val="visible"/>
                                      </p:to>
                                    </p:set>
                                    <p:anim calcmode="lin" valueType="num">
                                      <p:cBhvr>
                                        <p:cTn id="41" dur="400" fill="hold"/>
                                        <p:tgtEl>
                                          <p:spTgt spid="22285"/>
                                        </p:tgtEl>
                                        <p:attrNameLst>
                                          <p:attrName>ppt_x</p:attrName>
                                        </p:attrNameLst>
                                      </p:cBhvr>
                                      <p:tavLst>
                                        <p:tav tm="0">
                                          <p:val>
                                            <p:strVal val="#ppt_x"/>
                                          </p:val>
                                        </p:tav>
                                        <p:tav tm="100000">
                                          <p:val>
                                            <p:strVal val="#ppt_x"/>
                                          </p:val>
                                        </p:tav>
                                      </p:tavLst>
                                    </p:anim>
                                    <p:anim calcmode="lin" valueType="num">
                                      <p:cBhvr>
                                        <p:cTn id="42" dur="400" fill="hold"/>
                                        <p:tgtEl>
                                          <p:spTgt spid="22285"/>
                                        </p:tgtEl>
                                        <p:attrNameLst>
                                          <p:attrName>ppt_y</p:attrName>
                                        </p:attrNameLst>
                                      </p:cBhvr>
                                      <p:tavLst>
                                        <p:tav tm="0">
                                          <p:val>
                                            <p:strVal val="0-#ppt_h/2"/>
                                          </p:val>
                                        </p:tav>
                                        <p:tav tm="100000">
                                          <p:val>
                                            <p:strVal val="#ppt_y"/>
                                          </p:val>
                                        </p:tav>
                                      </p:tavLst>
                                    </p:anim>
                                  </p:childTnLst>
                                </p:cTn>
                              </p:par>
                            </p:childTnLst>
                          </p:cTn>
                        </p:par>
                        <p:par>
                          <p:cTn id="43" fill="hold">
                            <p:stCondLst>
                              <p:cond delay="2910"/>
                            </p:stCondLst>
                            <p:childTnLst>
                              <p:par>
                                <p:cTn id="44" presetID="2" presetClass="entr" presetSubtype="1" fill="hold" grpId="0" nodeType="afterEffect">
                                  <p:stCondLst>
                                    <p:cond delay="0"/>
                                  </p:stCondLst>
                                  <p:iterate>
                                    <p:tmAbs val="0"/>
                                  </p:iterate>
                                  <p:childTnLst>
                                    <p:set>
                                      <p:cBhvr>
                                        <p:cTn id="45" fill="hold"/>
                                        <p:tgtEl>
                                          <p:spTgt spid="22286"/>
                                        </p:tgtEl>
                                        <p:attrNameLst>
                                          <p:attrName>style.visibility</p:attrName>
                                        </p:attrNameLst>
                                      </p:cBhvr>
                                      <p:to>
                                        <p:strVal val="visible"/>
                                      </p:to>
                                    </p:set>
                                    <p:anim calcmode="lin" valueType="num">
                                      <p:cBhvr>
                                        <p:cTn id="46" dur="400" fill="hold"/>
                                        <p:tgtEl>
                                          <p:spTgt spid="22286"/>
                                        </p:tgtEl>
                                        <p:attrNameLst>
                                          <p:attrName>ppt_x</p:attrName>
                                        </p:attrNameLst>
                                      </p:cBhvr>
                                      <p:tavLst>
                                        <p:tav tm="0">
                                          <p:val>
                                            <p:strVal val="#ppt_x"/>
                                          </p:val>
                                        </p:tav>
                                        <p:tav tm="100000">
                                          <p:val>
                                            <p:strVal val="#ppt_x"/>
                                          </p:val>
                                        </p:tav>
                                      </p:tavLst>
                                    </p:anim>
                                    <p:anim calcmode="lin" valueType="num">
                                      <p:cBhvr>
                                        <p:cTn id="47" dur="400" fill="hold"/>
                                        <p:tgtEl>
                                          <p:spTgt spid="22286"/>
                                        </p:tgtEl>
                                        <p:attrNameLst>
                                          <p:attrName>ppt_y</p:attrName>
                                        </p:attrNameLst>
                                      </p:cBhvr>
                                      <p:tavLst>
                                        <p:tav tm="0">
                                          <p:val>
                                            <p:strVal val="0-#ppt_h/2"/>
                                          </p:val>
                                        </p:tav>
                                        <p:tav tm="100000">
                                          <p:val>
                                            <p:strVal val="#ppt_y"/>
                                          </p:val>
                                        </p:tav>
                                      </p:tavLst>
                                    </p:anim>
                                  </p:childTnLst>
                                </p:cTn>
                              </p:par>
                            </p:childTnLst>
                          </p:cTn>
                        </p:par>
                        <p:par>
                          <p:cTn id="48" fill="hold">
                            <p:stCondLst>
                              <p:cond delay="3310"/>
                            </p:stCondLst>
                            <p:childTnLst>
                              <p:par>
                                <p:cTn id="49" presetID="22" presetClass="entr" presetSubtype="8" fill="hold" grpId="0" nodeType="afterEffect">
                                  <p:stCondLst>
                                    <p:cond delay="0"/>
                                  </p:stCondLst>
                                  <p:iterate>
                                    <p:tmAbs val="0"/>
                                  </p:iterate>
                                  <p:childTnLst>
                                    <p:set>
                                      <p:cBhvr>
                                        <p:cTn id="50" fill="hold"/>
                                        <p:tgtEl>
                                          <p:spTgt spid="22308"/>
                                        </p:tgtEl>
                                        <p:attrNameLst>
                                          <p:attrName>style.visibility</p:attrName>
                                        </p:attrNameLst>
                                      </p:cBhvr>
                                      <p:to>
                                        <p:strVal val="visible"/>
                                      </p:to>
                                    </p:set>
                                    <p:animEffect transition="in" filter="wipe(left)">
                                      <p:cBhvr>
                                        <p:cTn id="51" dur="1000"/>
                                        <p:tgtEl>
                                          <p:spTgt spid="22308"/>
                                        </p:tgtEl>
                                      </p:cBhvr>
                                    </p:animEffect>
                                  </p:childTnLst>
                                </p:cTn>
                              </p:par>
                            </p:childTnLst>
                          </p:cTn>
                        </p:par>
                        <p:par>
                          <p:cTn id="52" fill="hold">
                            <p:stCondLst>
                              <p:cond delay="4310"/>
                            </p:stCondLst>
                            <p:childTnLst>
                              <p:par>
                                <p:cTn id="53" presetID="22" presetClass="entr" presetSubtype="4" fill="hold" grpId="0" nodeType="afterEffect">
                                  <p:stCondLst>
                                    <p:cond delay="0"/>
                                  </p:stCondLst>
                                  <p:iterate>
                                    <p:tmAbs val="0"/>
                                  </p:iterate>
                                  <p:childTnLst>
                                    <p:set>
                                      <p:cBhvr>
                                        <p:cTn id="54" fill="hold"/>
                                        <p:tgtEl>
                                          <p:spTgt spid="22332"/>
                                        </p:tgtEl>
                                        <p:attrNameLst>
                                          <p:attrName>style.visibility</p:attrName>
                                        </p:attrNameLst>
                                      </p:cBhvr>
                                      <p:to>
                                        <p:strVal val="visible"/>
                                      </p:to>
                                    </p:set>
                                    <p:animEffect transition="in" filter="wipe(down)">
                                      <p:cBhvr>
                                        <p:cTn id="55" dur="1000"/>
                                        <p:tgtEl>
                                          <p:spTgt spid="22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73" grpId="0" animBg="1" advAuto="0"/>
      <p:bldP spid="22280" grpId="0" animBg="1" advAuto="0"/>
      <p:bldP spid="22281" grpId="0" animBg="1" advAuto="0"/>
      <p:bldP spid="22282" grpId="0" animBg="1" advAuto="0"/>
      <p:bldP spid="22283" grpId="0" animBg="1" advAuto="0"/>
      <p:bldP spid="22284" grpId="0" animBg="1" advAuto="0"/>
      <p:bldP spid="22285" grpId="0" animBg="1" advAuto="0"/>
      <p:bldP spid="22286" grpId="0" animBg="1" advAuto="0"/>
      <p:bldP spid="22303" grpId="0" animBg="1" advAuto="0"/>
      <p:bldP spid="22308" grpId="0" advAuto="0"/>
      <p:bldP spid="22332" grpId="0"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93" name="Shape 22593"/>
          <p:cNvSpPr>
            <a:spLocks noGrp="1"/>
          </p:cNvSpPr>
          <p:nvPr>
            <p:ph type="sldNum" sz="quarter" idx="4294967295"/>
          </p:nvPr>
        </p:nvSpPr>
        <p:spPr>
          <a:xfrm>
            <a:off x="8836039" y="13431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21</a:t>
            </a:fld>
            <a:endParaRPr>
              <a:solidFill>
                <a:srgbClr val="FFFFFF"/>
              </a:solidFill>
            </a:endParaRPr>
          </a:p>
        </p:txBody>
      </p:sp>
      <p:grpSp>
        <p:nvGrpSpPr>
          <p:cNvPr id="22600" name="Group 22600"/>
          <p:cNvGrpSpPr/>
          <p:nvPr/>
        </p:nvGrpSpPr>
        <p:grpSpPr>
          <a:xfrm>
            <a:off x="2011871" y="3070350"/>
            <a:ext cx="5601141" cy="2943831"/>
            <a:chOff x="-547482" y="100449"/>
            <a:chExt cx="14936375" cy="7850215"/>
          </a:xfrm>
        </p:grpSpPr>
        <p:sp>
          <p:nvSpPr>
            <p:cNvPr id="22594" name="Shape 22594"/>
            <p:cNvSpPr/>
            <p:nvPr/>
          </p:nvSpPr>
          <p:spPr>
            <a:xfrm>
              <a:off x="-547483" y="1713898"/>
              <a:ext cx="4074101" cy="6235591"/>
            </a:xfrm>
            <a:custGeom>
              <a:avLst/>
              <a:gdLst/>
              <a:ahLst/>
              <a:cxnLst>
                <a:cxn ang="0">
                  <a:pos x="wd2" y="hd2"/>
                </a:cxn>
                <a:cxn ang="5400000">
                  <a:pos x="wd2" y="hd2"/>
                </a:cxn>
                <a:cxn ang="10800000">
                  <a:pos x="wd2" y="hd2"/>
                </a:cxn>
                <a:cxn ang="16200000">
                  <a:pos x="wd2" y="hd2"/>
                </a:cxn>
              </a:cxnLst>
              <a:rect l="0" t="0" r="r" b="b"/>
              <a:pathLst>
                <a:path w="21176" h="21359" extrusionOk="0">
                  <a:moveTo>
                    <a:pt x="8098" y="6888"/>
                  </a:moveTo>
                  <a:cubicBezTo>
                    <a:pt x="8172" y="7536"/>
                    <a:pt x="8788" y="6925"/>
                    <a:pt x="8946" y="6710"/>
                  </a:cubicBezTo>
                  <a:cubicBezTo>
                    <a:pt x="9161" y="6641"/>
                    <a:pt x="8863" y="5513"/>
                    <a:pt x="8962" y="4530"/>
                  </a:cubicBezTo>
                  <a:cubicBezTo>
                    <a:pt x="8840" y="3751"/>
                    <a:pt x="8782" y="2976"/>
                    <a:pt x="8794" y="2197"/>
                  </a:cubicBezTo>
                  <a:cubicBezTo>
                    <a:pt x="8746" y="1782"/>
                    <a:pt x="8517" y="1213"/>
                    <a:pt x="8567" y="563"/>
                  </a:cubicBezTo>
                  <a:cubicBezTo>
                    <a:pt x="8780" y="-241"/>
                    <a:pt x="10274" y="-85"/>
                    <a:pt x="10545" y="415"/>
                  </a:cubicBezTo>
                  <a:cubicBezTo>
                    <a:pt x="10883" y="978"/>
                    <a:pt x="10970" y="1551"/>
                    <a:pt x="11051" y="2216"/>
                  </a:cubicBezTo>
                  <a:cubicBezTo>
                    <a:pt x="11117" y="2791"/>
                    <a:pt x="11196" y="3035"/>
                    <a:pt x="11323" y="3610"/>
                  </a:cubicBezTo>
                  <a:cubicBezTo>
                    <a:pt x="11464" y="4632"/>
                    <a:pt x="11444" y="5698"/>
                    <a:pt x="11368" y="6781"/>
                  </a:cubicBezTo>
                  <a:cubicBezTo>
                    <a:pt x="11738" y="6874"/>
                    <a:pt x="12038" y="6413"/>
                    <a:pt x="12187" y="6068"/>
                  </a:cubicBezTo>
                  <a:cubicBezTo>
                    <a:pt x="12384" y="5600"/>
                    <a:pt x="12558" y="5114"/>
                    <a:pt x="12724" y="4606"/>
                  </a:cubicBezTo>
                  <a:cubicBezTo>
                    <a:pt x="12843" y="4023"/>
                    <a:pt x="12901" y="3392"/>
                    <a:pt x="13035" y="2827"/>
                  </a:cubicBezTo>
                  <a:cubicBezTo>
                    <a:pt x="13116" y="2354"/>
                    <a:pt x="13139" y="1819"/>
                    <a:pt x="13348" y="1407"/>
                  </a:cubicBezTo>
                  <a:cubicBezTo>
                    <a:pt x="13651" y="579"/>
                    <a:pt x="15350" y="679"/>
                    <a:pt x="15393" y="1728"/>
                  </a:cubicBezTo>
                  <a:lnTo>
                    <a:pt x="15219" y="3227"/>
                  </a:lnTo>
                  <a:cubicBezTo>
                    <a:pt x="15097" y="3947"/>
                    <a:pt x="15174" y="4575"/>
                    <a:pt x="14990" y="5105"/>
                  </a:cubicBezTo>
                  <a:cubicBezTo>
                    <a:pt x="14936" y="5739"/>
                    <a:pt x="14808" y="6373"/>
                    <a:pt x="14629" y="7007"/>
                  </a:cubicBezTo>
                  <a:cubicBezTo>
                    <a:pt x="14547" y="7594"/>
                    <a:pt x="14698" y="8574"/>
                    <a:pt x="14732" y="8701"/>
                  </a:cubicBezTo>
                  <a:cubicBezTo>
                    <a:pt x="14914" y="9139"/>
                    <a:pt x="14995" y="9769"/>
                    <a:pt x="15494" y="9937"/>
                  </a:cubicBezTo>
                  <a:cubicBezTo>
                    <a:pt x="15870" y="9818"/>
                    <a:pt x="16058" y="9602"/>
                    <a:pt x="16385" y="9119"/>
                  </a:cubicBezTo>
                  <a:cubicBezTo>
                    <a:pt x="17050" y="7998"/>
                    <a:pt x="18381" y="7260"/>
                    <a:pt x="20367" y="7126"/>
                  </a:cubicBezTo>
                  <a:cubicBezTo>
                    <a:pt x="21229" y="7084"/>
                    <a:pt x="21335" y="7679"/>
                    <a:pt x="20998" y="7852"/>
                  </a:cubicBezTo>
                  <a:cubicBezTo>
                    <a:pt x="20657" y="8044"/>
                    <a:pt x="20118" y="8260"/>
                    <a:pt x="19870" y="8461"/>
                  </a:cubicBezTo>
                  <a:cubicBezTo>
                    <a:pt x="18866" y="9563"/>
                    <a:pt x="18031" y="11164"/>
                    <a:pt x="17602" y="12043"/>
                  </a:cubicBezTo>
                  <a:cubicBezTo>
                    <a:pt x="17128" y="13014"/>
                    <a:pt x="15379" y="14174"/>
                    <a:pt x="14960" y="14748"/>
                  </a:cubicBezTo>
                  <a:cubicBezTo>
                    <a:pt x="14158" y="15589"/>
                    <a:pt x="14170" y="16557"/>
                    <a:pt x="14170" y="16557"/>
                  </a:cubicBezTo>
                  <a:cubicBezTo>
                    <a:pt x="14170" y="16557"/>
                    <a:pt x="14121" y="20629"/>
                    <a:pt x="14170" y="21359"/>
                  </a:cubicBezTo>
                  <a:lnTo>
                    <a:pt x="6808" y="21359"/>
                  </a:lnTo>
                  <a:lnTo>
                    <a:pt x="6808" y="16746"/>
                  </a:lnTo>
                  <a:lnTo>
                    <a:pt x="5933" y="15319"/>
                  </a:lnTo>
                  <a:cubicBezTo>
                    <a:pt x="4793" y="13844"/>
                    <a:pt x="4691" y="12546"/>
                    <a:pt x="4471" y="11216"/>
                  </a:cubicBezTo>
                  <a:cubicBezTo>
                    <a:pt x="4243" y="10713"/>
                    <a:pt x="3910" y="9725"/>
                    <a:pt x="3786" y="9659"/>
                  </a:cubicBezTo>
                  <a:cubicBezTo>
                    <a:pt x="3576" y="9302"/>
                    <a:pt x="2364" y="8592"/>
                    <a:pt x="2177" y="8243"/>
                  </a:cubicBezTo>
                  <a:cubicBezTo>
                    <a:pt x="1463" y="7407"/>
                    <a:pt x="354" y="6571"/>
                    <a:pt x="83" y="5766"/>
                  </a:cubicBezTo>
                  <a:cubicBezTo>
                    <a:pt x="-265" y="5205"/>
                    <a:pt x="542" y="4628"/>
                    <a:pt x="1386" y="5164"/>
                  </a:cubicBezTo>
                  <a:cubicBezTo>
                    <a:pt x="1822" y="5496"/>
                    <a:pt x="3061" y="6756"/>
                    <a:pt x="4020" y="7471"/>
                  </a:cubicBezTo>
                  <a:cubicBezTo>
                    <a:pt x="4387" y="7730"/>
                    <a:pt x="4788" y="8065"/>
                    <a:pt x="5085" y="8362"/>
                  </a:cubicBezTo>
                  <a:cubicBezTo>
                    <a:pt x="5644" y="8666"/>
                    <a:pt x="6401" y="8048"/>
                    <a:pt x="6203" y="7661"/>
                  </a:cubicBezTo>
                  <a:cubicBezTo>
                    <a:pt x="5957" y="7019"/>
                    <a:pt x="5512" y="6239"/>
                    <a:pt x="5464" y="5735"/>
                  </a:cubicBezTo>
                  <a:cubicBezTo>
                    <a:pt x="5232" y="4982"/>
                    <a:pt x="5025" y="4229"/>
                    <a:pt x="4887" y="3476"/>
                  </a:cubicBezTo>
                  <a:cubicBezTo>
                    <a:pt x="4707" y="3063"/>
                    <a:pt x="4446" y="2573"/>
                    <a:pt x="4417" y="2144"/>
                  </a:cubicBezTo>
                  <a:cubicBezTo>
                    <a:pt x="4278" y="1064"/>
                    <a:pt x="5936" y="984"/>
                    <a:pt x="6337" y="1831"/>
                  </a:cubicBezTo>
                  <a:cubicBezTo>
                    <a:pt x="6510" y="2336"/>
                    <a:pt x="6731" y="2856"/>
                    <a:pt x="6889" y="3381"/>
                  </a:cubicBezTo>
                  <a:cubicBezTo>
                    <a:pt x="6951" y="4080"/>
                    <a:pt x="7537" y="4887"/>
                    <a:pt x="7773" y="5640"/>
                  </a:cubicBezTo>
                  <a:cubicBezTo>
                    <a:pt x="7963" y="6033"/>
                    <a:pt x="8036" y="6472"/>
                    <a:pt x="8098" y="6888"/>
                  </a:cubicBezTo>
                  <a:close/>
                </a:path>
              </a:pathLst>
            </a:custGeom>
            <a:solidFill>
              <a:schemeClr val="accent2">
                <a:alpha val="7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595" name="Shape 22595"/>
            <p:cNvSpPr/>
            <p:nvPr/>
          </p:nvSpPr>
          <p:spPr>
            <a:xfrm>
              <a:off x="1301105" y="1119387"/>
              <a:ext cx="4074102" cy="6235591"/>
            </a:xfrm>
            <a:custGeom>
              <a:avLst/>
              <a:gdLst/>
              <a:ahLst/>
              <a:cxnLst>
                <a:cxn ang="0">
                  <a:pos x="wd2" y="hd2"/>
                </a:cxn>
                <a:cxn ang="5400000">
                  <a:pos x="wd2" y="hd2"/>
                </a:cxn>
                <a:cxn ang="10800000">
                  <a:pos x="wd2" y="hd2"/>
                </a:cxn>
                <a:cxn ang="16200000">
                  <a:pos x="wd2" y="hd2"/>
                </a:cxn>
              </a:cxnLst>
              <a:rect l="0" t="0" r="r" b="b"/>
              <a:pathLst>
                <a:path w="21176" h="21359" extrusionOk="0">
                  <a:moveTo>
                    <a:pt x="8098" y="6888"/>
                  </a:moveTo>
                  <a:cubicBezTo>
                    <a:pt x="8172" y="7536"/>
                    <a:pt x="8788" y="6925"/>
                    <a:pt x="8946" y="6710"/>
                  </a:cubicBezTo>
                  <a:cubicBezTo>
                    <a:pt x="9161" y="6641"/>
                    <a:pt x="8863" y="5513"/>
                    <a:pt x="8962" y="4530"/>
                  </a:cubicBezTo>
                  <a:cubicBezTo>
                    <a:pt x="8840" y="3751"/>
                    <a:pt x="8782" y="2976"/>
                    <a:pt x="8794" y="2197"/>
                  </a:cubicBezTo>
                  <a:cubicBezTo>
                    <a:pt x="8746" y="1782"/>
                    <a:pt x="8517" y="1213"/>
                    <a:pt x="8567" y="563"/>
                  </a:cubicBezTo>
                  <a:cubicBezTo>
                    <a:pt x="8780" y="-241"/>
                    <a:pt x="10274" y="-85"/>
                    <a:pt x="10545" y="415"/>
                  </a:cubicBezTo>
                  <a:cubicBezTo>
                    <a:pt x="10883" y="978"/>
                    <a:pt x="10970" y="1551"/>
                    <a:pt x="11051" y="2216"/>
                  </a:cubicBezTo>
                  <a:cubicBezTo>
                    <a:pt x="11117" y="2791"/>
                    <a:pt x="11196" y="3035"/>
                    <a:pt x="11323" y="3610"/>
                  </a:cubicBezTo>
                  <a:cubicBezTo>
                    <a:pt x="11464" y="4632"/>
                    <a:pt x="11444" y="5698"/>
                    <a:pt x="11368" y="6781"/>
                  </a:cubicBezTo>
                  <a:cubicBezTo>
                    <a:pt x="11738" y="6874"/>
                    <a:pt x="12038" y="6413"/>
                    <a:pt x="12187" y="6068"/>
                  </a:cubicBezTo>
                  <a:cubicBezTo>
                    <a:pt x="12384" y="5600"/>
                    <a:pt x="12558" y="5114"/>
                    <a:pt x="12724" y="4606"/>
                  </a:cubicBezTo>
                  <a:cubicBezTo>
                    <a:pt x="12843" y="4023"/>
                    <a:pt x="12901" y="3392"/>
                    <a:pt x="13035" y="2827"/>
                  </a:cubicBezTo>
                  <a:cubicBezTo>
                    <a:pt x="13116" y="2354"/>
                    <a:pt x="13139" y="1819"/>
                    <a:pt x="13348" y="1407"/>
                  </a:cubicBezTo>
                  <a:cubicBezTo>
                    <a:pt x="13651" y="579"/>
                    <a:pt x="15350" y="679"/>
                    <a:pt x="15393" y="1728"/>
                  </a:cubicBezTo>
                  <a:lnTo>
                    <a:pt x="15219" y="3227"/>
                  </a:lnTo>
                  <a:cubicBezTo>
                    <a:pt x="15097" y="3947"/>
                    <a:pt x="15174" y="4575"/>
                    <a:pt x="14990" y="5105"/>
                  </a:cubicBezTo>
                  <a:cubicBezTo>
                    <a:pt x="14936" y="5739"/>
                    <a:pt x="14808" y="6373"/>
                    <a:pt x="14629" y="7007"/>
                  </a:cubicBezTo>
                  <a:cubicBezTo>
                    <a:pt x="14547" y="7594"/>
                    <a:pt x="14698" y="8574"/>
                    <a:pt x="14732" y="8701"/>
                  </a:cubicBezTo>
                  <a:cubicBezTo>
                    <a:pt x="14914" y="9139"/>
                    <a:pt x="14995" y="9769"/>
                    <a:pt x="15494" y="9937"/>
                  </a:cubicBezTo>
                  <a:cubicBezTo>
                    <a:pt x="15870" y="9818"/>
                    <a:pt x="16058" y="9602"/>
                    <a:pt x="16385" y="9119"/>
                  </a:cubicBezTo>
                  <a:cubicBezTo>
                    <a:pt x="17050" y="7998"/>
                    <a:pt x="18381" y="7260"/>
                    <a:pt x="20367" y="7126"/>
                  </a:cubicBezTo>
                  <a:cubicBezTo>
                    <a:pt x="21229" y="7084"/>
                    <a:pt x="21335" y="7679"/>
                    <a:pt x="20998" y="7852"/>
                  </a:cubicBezTo>
                  <a:cubicBezTo>
                    <a:pt x="20657" y="8044"/>
                    <a:pt x="20118" y="8260"/>
                    <a:pt x="19870" y="8461"/>
                  </a:cubicBezTo>
                  <a:cubicBezTo>
                    <a:pt x="18866" y="9563"/>
                    <a:pt x="18031" y="11164"/>
                    <a:pt x="17602" y="12043"/>
                  </a:cubicBezTo>
                  <a:cubicBezTo>
                    <a:pt x="17128" y="13014"/>
                    <a:pt x="15379" y="14174"/>
                    <a:pt x="14960" y="14748"/>
                  </a:cubicBezTo>
                  <a:cubicBezTo>
                    <a:pt x="14158" y="15589"/>
                    <a:pt x="14170" y="16557"/>
                    <a:pt x="14170" y="16557"/>
                  </a:cubicBezTo>
                  <a:cubicBezTo>
                    <a:pt x="14170" y="16557"/>
                    <a:pt x="14121" y="20629"/>
                    <a:pt x="14170" y="21359"/>
                  </a:cubicBezTo>
                  <a:lnTo>
                    <a:pt x="6808" y="21359"/>
                  </a:lnTo>
                  <a:lnTo>
                    <a:pt x="6808" y="16746"/>
                  </a:lnTo>
                  <a:lnTo>
                    <a:pt x="5933" y="15319"/>
                  </a:lnTo>
                  <a:cubicBezTo>
                    <a:pt x="4793" y="13844"/>
                    <a:pt x="4691" y="12546"/>
                    <a:pt x="4471" y="11216"/>
                  </a:cubicBezTo>
                  <a:cubicBezTo>
                    <a:pt x="4243" y="10713"/>
                    <a:pt x="3910" y="9725"/>
                    <a:pt x="3786" y="9659"/>
                  </a:cubicBezTo>
                  <a:cubicBezTo>
                    <a:pt x="3576" y="9302"/>
                    <a:pt x="2364" y="8592"/>
                    <a:pt x="2177" y="8243"/>
                  </a:cubicBezTo>
                  <a:cubicBezTo>
                    <a:pt x="1463" y="7407"/>
                    <a:pt x="354" y="6571"/>
                    <a:pt x="83" y="5766"/>
                  </a:cubicBezTo>
                  <a:cubicBezTo>
                    <a:pt x="-265" y="5205"/>
                    <a:pt x="542" y="4628"/>
                    <a:pt x="1386" y="5164"/>
                  </a:cubicBezTo>
                  <a:cubicBezTo>
                    <a:pt x="1822" y="5496"/>
                    <a:pt x="3061" y="6756"/>
                    <a:pt x="4020" y="7471"/>
                  </a:cubicBezTo>
                  <a:cubicBezTo>
                    <a:pt x="4387" y="7730"/>
                    <a:pt x="4788" y="8065"/>
                    <a:pt x="5085" y="8362"/>
                  </a:cubicBezTo>
                  <a:cubicBezTo>
                    <a:pt x="5644" y="8666"/>
                    <a:pt x="6401" y="8048"/>
                    <a:pt x="6203" y="7661"/>
                  </a:cubicBezTo>
                  <a:cubicBezTo>
                    <a:pt x="5957" y="7019"/>
                    <a:pt x="5512" y="6239"/>
                    <a:pt x="5464" y="5735"/>
                  </a:cubicBezTo>
                  <a:cubicBezTo>
                    <a:pt x="5232" y="4982"/>
                    <a:pt x="5025" y="4229"/>
                    <a:pt x="4887" y="3476"/>
                  </a:cubicBezTo>
                  <a:cubicBezTo>
                    <a:pt x="4707" y="3063"/>
                    <a:pt x="4446" y="2573"/>
                    <a:pt x="4417" y="2144"/>
                  </a:cubicBezTo>
                  <a:cubicBezTo>
                    <a:pt x="4278" y="1064"/>
                    <a:pt x="5936" y="984"/>
                    <a:pt x="6337" y="1831"/>
                  </a:cubicBezTo>
                  <a:cubicBezTo>
                    <a:pt x="6510" y="2336"/>
                    <a:pt x="6731" y="2856"/>
                    <a:pt x="6889" y="3381"/>
                  </a:cubicBezTo>
                  <a:cubicBezTo>
                    <a:pt x="6951" y="4080"/>
                    <a:pt x="7537" y="4887"/>
                    <a:pt x="7773" y="5640"/>
                  </a:cubicBezTo>
                  <a:cubicBezTo>
                    <a:pt x="7963" y="6033"/>
                    <a:pt x="8036" y="6472"/>
                    <a:pt x="8098" y="6888"/>
                  </a:cubicBezTo>
                  <a:close/>
                </a:path>
              </a:pathLst>
            </a:custGeom>
            <a:solidFill>
              <a:schemeClr val="accent1">
                <a:alpha val="7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596" name="Shape 22596"/>
            <p:cNvSpPr/>
            <p:nvPr/>
          </p:nvSpPr>
          <p:spPr>
            <a:xfrm>
              <a:off x="6160658" y="100449"/>
              <a:ext cx="4074101" cy="6235591"/>
            </a:xfrm>
            <a:custGeom>
              <a:avLst/>
              <a:gdLst/>
              <a:ahLst/>
              <a:cxnLst>
                <a:cxn ang="0">
                  <a:pos x="wd2" y="hd2"/>
                </a:cxn>
                <a:cxn ang="5400000">
                  <a:pos x="wd2" y="hd2"/>
                </a:cxn>
                <a:cxn ang="10800000">
                  <a:pos x="wd2" y="hd2"/>
                </a:cxn>
                <a:cxn ang="16200000">
                  <a:pos x="wd2" y="hd2"/>
                </a:cxn>
              </a:cxnLst>
              <a:rect l="0" t="0" r="r" b="b"/>
              <a:pathLst>
                <a:path w="21176" h="21359" extrusionOk="0">
                  <a:moveTo>
                    <a:pt x="8098" y="6888"/>
                  </a:moveTo>
                  <a:cubicBezTo>
                    <a:pt x="8172" y="7536"/>
                    <a:pt x="8788" y="6925"/>
                    <a:pt x="8946" y="6710"/>
                  </a:cubicBezTo>
                  <a:cubicBezTo>
                    <a:pt x="9161" y="6641"/>
                    <a:pt x="8863" y="5513"/>
                    <a:pt x="8962" y="4530"/>
                  </a:cubicBezTo>
                  <a:cubicBezTo>
                    <a:pt x="8840" y="3751"/>
                    <a:pt x="8782" y="2976"/>
                    <a:pt x="8794" y="2197"/>
                  </a:cubicBezTo>
                  <a:cubicBezTo>
                    <a:pt x="8746" y="1782"/>
                    <a:pt x="8517" y="1213"/>
                    <a:pt x="8567" y="563"/>
                  </a:cubicBezTo>
                  <a:cubicBezTo>
                    <a:pt x="8780" y="-241"/>
                    <a:pt x="10274" y="-85"/>
                    <a:pt x="10545" y="415"/>
                  </a:cubicBezTo>
                  <a:cubicBezTo>
                    <a:pt x="10883" y="978"/>
                    <a:pt x="10970" y="1551"/>
                    <a:pt x="11051" y="2216"/>
                  </a:cubicBezTo>
                  <a:cubicBezTo>
                    <a:pt x="11117" y="2791"/>
                    <a:pt x="11196" y="3035"/>
                    <a:pt x="11323" y="3610"/>
                  </a:cubicBezTo>
                  <a:cubicBezTo>
                    <a:pt x="11464" y="4632"/>
                    <a:pt x="11444" y="5698"/>
                    <a:pt x="11368" y="6781"/>
                  </a:cubicBezTo>
                  <a:cubicBezTo>
                    <a:pt x="11738" y="6874"/>
                    <a:pt x="12038" y="6413"/>
                    <a:pt x="12187" y="6068"/>
                  </a:cubicBezTo>
                  <a:cubicBezTo>
                    <a:pt x="12384" y="5600"/>
                    <a:pt x="12558" y="5114"/>
                    <a:pt x="12724" y="4606"/>
                  </a:cubicBezTo>
                  <a:cubicBezTo>
                    <a:pt x="12843" y="4023"/>
                    <a:pt x="12901" y="3392"/>
                    <a:pt x="13035" y="2827"/>
                  </a:cubicBezTo>
                  <a:cubicBezTo>
                    <a:pt x="13116" y="2354"/>
                    <a:pt x="13139" y="1819"/>
                    <a:pt x="13348" y="1407"/>
                  </a:cubicBezTo>
                  <a:cubicBezTo>
                    <a:pt x="13651" y="579"/>
                    <a:pt x="15350" y="679"/>
                    <a:pt x="15393" y="1728"/>
                  </a:cubicBezTo>
                  <a:lnTo>
                    <a:pt x="15219" y="3227"/>
                  </a:lnTo>
                  <a:cubicBezTo>
                    <a:pt x="15097" y="3947"/>
                    <a:pt x="15174" y="4575"/>
                    <a:pt x="14990" y="5105"/>
                  </a:cubicBezTo>
                  <a:cubicBezTo>
                    <a:pt x="14936" y="5739"/>
                    <a:pt x="14808" y="6373"/>
                    <a:pt x="14629" y="7007"/>
                  </a:cubicBezTo>
                  <a:cubicBezTo>
                    <a:pt x="14547" y="7594"/>
                    <a:pt x="14698" y="8574"/>
                    <a:pt x="14732" y="8701"/>
                  </a:cubicBezTo>
                  <a:cubicBezTo>
                    <a:pt x="14914" y="9139"/>
                    <a:pt x="14995" y="9769"/>
                    <a:pt x="15494" y="9937"/>
                  </a:cubicBezTo>
                  <a:cubicBezTo>
                    <a:pt x="15870" y="9818"/>
                    <a:pt x="16058" y="9602"/>
                    <a:pt x="16385" y="9119"/>
                  </a:cubicBezTo>
                  <a:cubicBezTo>
                    <a:pt x="17050" y="7998"/>
                    <a:pt x="18381" y="7260"/>
                    <a:pt x="20367" y="7126"/>
                  </a:cubicBezTo>
                  <a:cubicBezTo>
                    <a:pt x="21229" y="7084"/>
                    <a:pt x="21335" y="7679"/>
                    <a:pt x="20998" y="7852"/>
                  </a:cubicBezTo>
                  <a:cubicBezTo>
                    <a:pt x="20657" y="8044"/>
                    <a:pt x="20118" y="8260"/>
                    <a:pt x="19870" y="8461"/>
                  </a:cubicBezTo>
                  <a:cubicBezTo>
                    <a:pt x="18866" y="9563"/>
                    <a:pt x="18031" y="11164"/>
                    <a:pt x="17602" y="12043"/>
                  </a:cubicBezTo>
                  <a:cubicBezTo>
                    <a:pt x="17128" y="13014"/>
                    <a:pt x="15379" y="14174"/>
                    <a:pt x="14960" y="14748"/>
                  </a:cubicBezTo>
                  <a:cubicBezTo>
                    <a:pt x="14158" y="15589"/>
                    <a:pt x="14170" y="16557"/>
                    <a:pt x="14170" y="16557"/>
                  </a:cubicBezTo>
                  <a:cubicBezTo>
                    <a:pt x="14170" y="16557"/>
                    <a:pt x="14121" y="20629"/>
                    <a:pt x="14170" y="21359"/>
                  </a:cubicBezTo>
                  <a:lnTo>
                    <a:pt x="6808" y="21359"/>
                  </a:lnTo>
                  <a:lnTo>
                    <a:pt x="6808" y="16746"/>
                  </a:lnTo>
                  <a:lnTo>
                    <a:pt x="5933" y="15319"/>
                  </a:lnTo>
                  <a:cubicBezTo>
                    <a:pt x="4793" y="13844"/>
                    <a:pt x="4691" y="12546"/>
                    <a:pt x="4471" y="11216"/>
                  </a:cubicBezTo>
                  <a:cubicBezTo>
                    <a:pt x="4243" y="10713"/>
                    <a:pt x="3910" y="9725"/>
                    <a:pt x="3786" y="9659"/>
                  </a:cubicBezTo>
                  <a:cubicBezTo>
                    <a:pt x="3576" y="9302"/>
                    <a:pt x="2364" y="8592"/>
                    <a:pt x="2177" y="8243"/>
                  </a:cubicBezTo>
                  <a:cubicBezTo>
                    <a:pt x="1463" y="7407"/>
                    <a:pt x="354" y="6571"/>
                    <a:pt x="83" y="5766"/>
                  </a:cubicBezTo>
                  <a:cubicBezTo>
                    <a:pt x="-265" y="5205"/>
                    <a:pt x="542" y="4628"/>
                    <a:pt x="1386" y="5164"/>
                  </a:cubicBezTo>
                  <a:cubicBezTo>
                    <a:pt x="1822" y="5496"/>
                    <a:pt x="3061" y="6756"/>
                    <a:pt x="4020" y="7471"/>
                  </a:cubicBezTo>
                  <a:cubicBezTo>
                    <a:pt x="4387" y="7730"/>
                    <a:pt x="4788" y="8065"/>
                    <a:pt x="5085" y="8362"/>
                  </a:cubicBezTo>
                  <a:cubicBezTo>
                    <a:pt x="5644" y="8666"/>
                    <a:pt x="6401" y="8048"/>
                    <a:pt x="6203" y="7661"/>
                  </a:cubicBezTo>
                  <a:cubicBezTo>
                    <a:pt x="5957" y="7019"/>
                    <a:pt x="5512" y="6239"/>
                    <a:pt x="5464" y="5735"/>
                  </a:cubicBezTo>
                  <a:cubicBezTo>
                    <a:pt x="5232" y="4982"/>
                    <a:pt x="5025" y="4229"/>
                    <a:pt x="4887" y="3476"/>
                  </a:cubicBezTo>
                  <a:cubicBezTo>
                    <a:pt x="4707" y="3063"/>
                    <a:pt x="4446" y="2573"/>
                    <a:pt x="4417" y="2144"/>
                  </a:cubicBezTo>
                  <a:cubicBezTo>
                    <a:pt x="4278" y="1064"/>
                    <a:pt x="5936" y="984"/>
                    <a:pt x="6337" y="1831"/>
                  </a:cubicBezTo>
                  <a:cubicBezTo>
                    <a:pt x="6510" y="2336"/>
                    <a:pt x="6731" y="2856"/>
                    <a:pt x="6889" y="3381"/>
                  </a:cubicBezTo>
                  <a:cubicBezTo>
                    <a:pt x="6951" y="4080"/>
                    <a:pt x="7537" y="4887"/>
                    <a:pt x="7773" y="5640"/>
                  </a:cubicBezTo>
                  <a:cubicBezTo>
                    <a:pt x="7963" y="6033"/>
                    <a:pt x="8036" y="6472"/>
                    <a:pt x="8098" y="6888"/>
                  </a:cubicBezTo>
                  <a:close/>
                </a:path>
              </a:pathLst>
            </a:custGeom>
            <a:solidFill>
              <a:schemeClr val="accent3">
                <a:alpha val="7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597" name="Shape 22597"/>
            <p:cNvSpPr/>
            <p:nvPr/>
          </p:nvSpPr>
          <p:spPr>
            <a:xfrm>
              <a:off x="10314792" y="1715075"/>
              <a:ext cx="4074101" cy="6235590"/>
            </a:xfrm>
            <a:custGeom>
              <a:avLst/>
              <a:gdLst/>
              <a:ahLst/>
              <a:cxnLst>
                <a:cxn ang="0">
                  <a:pos x="wd2" y="hd2"/>
                </a:cxn>
                <a:cxn ang="5400000">
                  <a:pos x="wd2" y="hd2"/>
                </a:cxn>
                <a:cxn ang="10800000">
                  <a:pos x="wd2" y="hd2"/>
                </a:cxn>
                <a:cxn ang="16200000">
                  <a:pos x="wd2" y="hd2"/>
                </a:cxn>
              </a:cxnLst>
              <a:rect l="0" t="0" r="r" b="b"/>
              <a:pathLst>
                <a:path w="21176" h="21359" extrusionOk="0">
                  <a:moveTo>
                    <a:pt x="8098" y="6888"/>
                  </a:moveTo>
                  <a:cubicBezTo>
                    <a:pt x="8172" y="7536"/>
                    <a:pt x="8788" y="6925"/>
                    <a:pt x="8946" y="6710"/>
                  </a:cubicBezTo>
                  <a:cubicBezTo>
                    <a:pt x="9161" y="6641"/>
                    <a:pt x="8863" y="5513"/>
                    <a:pt x="8962" y="4530"/>
                  </a:cubicBezTo>
                  <a:cubicBezTo>
                    <a:pt x="8840" y="3751"/>
                    <a:pt x="8782" y="2976"/>
                    <a:pt x="8794" y="2197"/>
                  </a:cubicBezTo>
                  <a:cubicBezTo>
                    <a:pt x="8746" y="1782"/>
                    <a:pt x="8517" y="1213"/>
                    <a:pt x="8567" y="563"/>
                  </a:cubicBezTo>
                  <a:cubicBezTo>
                    <a:pt x="8780" y="-241"/>
                    <a:pt x="10274" y="-85"/>
                    <a:pt x="10545" y="415"/>
                  </a:cubicBezTo>
                  <a:cubicBezTo>
                    <a:pt x="10883" y="978"/>
                    <a:pt x="10970" y="1551"/>
                    <a:pt x="11051" y="2216"/>
                  </a:cubicBezTo>
                  <a:cubicBezTo>
                    <a:pt x="11117" y="2791"/>
                    <a:pt x="11196" y="3035"/>
                    <a:pt x="11323" y="3610"/>
                  </a:cubicBezTo>
                  <a:cubicBezTo>
                    <a:pt x="11464" y="4632"/>
                    <a:pt x="11444" y="5698"/>
                    <a:pt x="11368" y="6781"/>
                  </a:cubicBezTo>
                  <a:cubicBezTo>
                    <a:pt x="11738" y="6874"/>
                    <a:pt x="12038" y="6413"/>
                    <a:pt x="12187" y="6068"/>
                  </a:cubicBezTo>
                  <a:cubicBezTo>
                    <a:pt x="12384" y="5600"/>
                    <a:pt x="12558" y="5114"/>
                    <a:pt x="12724" y="4606"/>
                  </a:cubicBezTo>
                  <a:cubicBezTo>
                    <a:pt x="12843" y="4023"/>
                    <a:pt x="12901" y="3392"/>
                    <a:pt x="13035" y="2827"/>
                  </a:cubicBezTo>
                  <a:cubicBezTo>
                    <a:pt x="13116" y="2354"/>
                    <a:pt x="13139" y="1819"/>
                    <a:pt x="13348" y="1407"/>
                  </a:cubicBezTo>
                  <a:cubicBezTo>
                    <a:pt x="13651" y="579"/>
                    <a:pt x="15350" y="679"/>
                    <a:pt x="15393" y="1728"/>
                  </a:cubicBezTo>
                  <a:lnTo>
                    <a:pt x="15219" y="3227"/>
                  </a:lnTo>
                  <a:cubicBezTo>
                    <a:pt x="15097" y="3947"/>
                    <a:pt x="15174" y="4575"/>
                    <a:pt x="14990" y="5105"/>
                  </a:cubicBezTo>
                  <a:cubicBezTo>
                    <a:pt x="14936" y="5739"/>
                    <a:pt x="14808" y="6373"/>
                    <a:pt x="14629" y="7007"/>
                  </a:cubicBezTo>
                  <a:cubicBezTo>
                    <a:pt x="14547" y="7594"/>
                    <a:pt x="14698" y="8574"/>
                    <a:pt x="14732" y="8701"/>
                  </a:cubicBezTo>
                  <a:cubicBezTo>
                    <a:pt x="14914" y="9139"/>
                    <a:pt x="14995" y="9769"/>
                    <a:pt x="15494" y="9937"/>
                  </a:cubicBezTo>
                  <a:cubicBezTo>
                    <a:pt x="15870" y="9818"/>
                    <a:pt x="16058" y="9602"/>
                    <a:pt x="16385" y="9119"/>
                  </a:cubicBezTo>
                  <a:cubicBezTo>
                    <a:pt x="17050" y="7998"/>
                    <a:pt x="18381" y="7260"/>
                    <a:pt x="20367" y="7126"/>
                  </a:cubicBezTo>
                  <a:cubicBezTo>
                    <a:pt x="21229" y="7084"/>
                    <a:pt x="21335" y="7679"/>
                    <a:pt x="20998" y="7852"/>
                  </a:cubicBezTo>
                  <a:cubicBezTo>
                    <a:pt x="20657" y="8044"/>
                    <a:pt x="20118" y="8260"/>
                    <a:pt x="19870" y="8461"/>
                  </a:cubicBezTo>
                  <a:cubicBezTo>
                    <a:pt x="18866" y="9563"/>
                    <a:pt x="18031" y="11164"/>
                    <a:pt x="17602" y="12043"/>
                  </a:cubicBezTo>
                  <a:cubicBezTo>
                    <a:pt x="17128" y="13014"/>
                    <a:pt x="15379" y="14174"/>
                    <a:pt x="14960" y="14748"/>
                  </a:cubicBezTo>
                  <a:cubicBezTo>
                    <a:pt x="14158" y="15589"/>
                    <a:pt x="14170" y="16557"/>
                    <a:pt x="14170" y="16557"/>
                  </a:cubicBezTo>
                  <a:cubicBezTo>
                    <a:pt x="14170" y="16557"/>
                    <a:pt x="14121" y="20629"/>
                    <a:pt x="14170" y="21359"/>
                  </a:cubicBezTo>
                  <a:lnTo>
                    <a:pt x="6808" y="21359"/>
                  </a:lnTo>
                  <a:lnTo>
                    <a:pt x="6808" y="16746"/>
                  </a:lnTo>
                  <a:lnTo>
                    <a:pt x="5933" y="15319"/>
                  </a:lnTo>
                  <a:cubicBezTo>
                    <a:pt x="4793" y="13844"/>
                    <a:pt x="4691" y="12546"/>
                    <a:pt x="4471" y="11216"/>
                  </a:cubicBezTo>
                  <a:cubicBezTo>
                    <a:pt x="4243" y="10713"/>
                    <a:pt x="3910" y="9725"/>
                    <a:pt x="3786" y="9659"/>
                  </a:cubicBezTo>
                  <a:cubicBezTo>
                    <a:pt x="3576" y="9302"/>
                    <a:pt x="2364" y="8592"/>
                    <a:pt x="2177" y="8243"/>
                  </a:cubicBezTo>
                  <a:cubicBezTo>
                    <a:pt x="1463" y="7407"/>
                    <a:pt x="354" y="6571"/>
                    <a:pt x="83" y="5766"/>
                  </a:cubicBezTo>
                  <a:cubicBezTo>
                    <a:pt x="-265" y="5205"/>
                    <a:pt x="542" y="4628"/>
                    <a:pt x="1386" y="5164"/>
                  </a:cubicBezTo>
                  <a:cubicBezTo>
                    <a:pt x="1822" y="5496"/>
                    <a:pt x="3061" y="6756"/>
                    <a:pt x="4020" y="7471"/>
                  </a:cubicBezTo>
                  <a:cubicBezTo>
                    <a:pt x="4387" y="7730"/>
                    <a:pt x="4788" y="8065"/>
                    <a:pt x="5085" y="8362"/>
                  </a:cubicBezTo>
                  <a:cubicBezTo>
                    <a:pt x="5644" y="8666"/>
                    <a:pt x="6401" y="8048"/>
                    <a:pt x="6203" y="7661"/>
                  </a:cubicBezTo>
                  <a:cubicBezTo>
                    <a:pt x="5957" y="7019"/>
                    <a:pt x="5512" y="6239"/>
                    <a:pt x="5464" y="5735"/>
                  </a:cubicBezTo>
                  <a:cubicBezTo>
                    <a:pt x="5232" y="4982"/>
                    <a:pt x="5025" y="4229"/>
                    <a:pt x="4887" y="3476"/>
                  </a:cubicBezTo>
                  <a:cubicBezTo>
                    <a:pt x="4707" y="3063"/>
                    <a:pt x="4446" y="2573"/>
                    <a:pt x="4417" y="2144"/>
                  </a:cubicBezTo>
                  <a:cubicBezTo>
                    <a:pt x="4278" y="1064"/>
                    <a:pt x="5936" y="984"/>
                    <a:pt x="6337" y="1831"/>
                  </a:cubicBezTo>
                  <a:cubicBezTo>
                    <a:pt x="6510" y="2336"/>
                    <a:pt x="6731" y="2856"/>
                    <a:pt x="6889" y="3381"/>
                  </a:cubicBezTo>
                  <a:cubicBezTo>
                    <a:pt x="6951" y="4080"/>
                    <a:pt x="7537" y="4887"/>
                    <a:pt x="7773" y="5640"/>
                  </a:cubicBezTo>
                  <a:cubicBezTo>
                    <a:pt x="7963" y="6033"/>
                    <a:pt x="8036" y="6472"/>
                    <a:pt x="8098" y="6888"/>
                  </a:cubicBezTo>
                  <a:close/>
                </a:path>
              </a:pathLst>
            </a:custGeom>
            <a:solidFill>
              <a:schemeClr val="accent5">
                <a:alpha val="7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598" name="Shape 22598"/>
            <p:cNvSpPr/>
            <p:nvPr/>
          </p:nvSpPr>
          <p:spPr>
            <a:xfrm>
              <a:off x="8624592" y="476673"/>
              <a:ext cx="4074102" cy="6235590"/>
            </a:xfrm>
            <a:custGeom>
              <a:avLst/>
              <a:gdLst/>
              <a:ahLst/>
              <a:cxnLst>
                <a:cxn ang="0">
                  <a:pos x="wd2" y="hd2"/>
                </a:cxn>
                <a:cxn ang="5400000">
                  <a:pos x="wd2" y="hd2"/>
                </a:cxn>
                <a:cxn ang="10800000">
                  <a:pos x="wd2" y="hd2"/>
                </a:cxn>
                <a:cxn ang="16200000">
                  <a:pos x="wd2" y="hd2"/>
                </a:cxn>
              </a:cxnLst>
              <a:rect l="0" t="0" r="r" b="b"/>
              <a:pathLst>
                <a:path w="21176" h="21359" extrusionOk="0">
                  <a:moveTo>
                    <a:pt x="8098" y="6888"/>
                  </a:moveTo>
                  <a:cubicBezTo>
                    <a:pt x="8172" y="7536"/>
                    <a:pt x="8788" y="6925"/>
                    <a:pt x="8946" y="6710"/>
                  </a:cubicBezTo>
                  <a:cubicBezTo>
                    <a:pt x="9161" y="6641"/>
                    <a:pt x="8863" y="5513"/>
                    <a:pt x="8962" y="4530"/>
                  </a:cubicBezTo>
                  <a:cubicBezTo>
                    <a:pt x="8840" y="3751"/>
                    <a:pt x="8782" y="2976"/>
                    <a:pt x="8794" y="2197"/>
                  </a:cubicBezTo>
                  <a:cubicBezTo>
                    <a:pt x="8746" y="1782"/>
                    <a:pt x="8517" y="1213"/>
                    <a:pt x="8567" y="563"/>
                  </a:cubicBezTo>
                  <a:cubicBezTo>
                    <a:pt x="8780" y="-241"/>
                    <a:pt x="10274" y="-85"/>
                    <a:pt x="10545" y="415"/>
                  </a:cubicBezTo>
                  <a:cubicBezTo>
                    <a:pt x="10883" y="978"/>
                    <a:pt x="10970" y="1551"/>
                    <a:pt x="11051" y="2216"/>
                  </a:cubicBezTo>
                  <a:cubicBezTo>
                    <a:pt x="11117" y="2791"/>
                    <a:pt x="11196" y="3035"/>
                    <a:pt x="11323" y="3610"/>
                  </a:cubicBezTo>
                  <a:cubicBezTo>
                    <a:pt x="11464" y="4632"/>
                    <a:pt x="11444" y="5698"/>
                    <a:pt x="11368" y="6781"/>
                  </a:cubicBezTo>
                  <a:cubicBezTo>
                    <a:pt x="11738" y="6874"/>
                    <a:pt x="12038" y="6413"/>
                    <a:pt x="12187" y="6068"/>
                  </a:cubicBezTo>
                  <a:cubicBezTo>
                    <a:pt x="12384" y="5600"/>
                    <a:pt x="12558" y="5114"/>
                    <a:pt x="12724" y="4606"/>
                  </a:cubicBezTo>
                  <a:cubicBezTo>
                    <a:pt x="12843" y="4023"/>
                    <a:pt x="12901" y="3392"/>
                    <a:pt x="13035" y="2827"/>
                  </a:cubicBezTo>
                  <a:cubicBezTo>
                    <a:pt x="13116" y="2354"/>
                    <a:pt x="13139" y="1819"/>
                    <a:pt x="13348" y="1407"/>
                  </a:cubicBezTo>
                  <a:cubicBezTo>
                    <a:pt x="13651" y="579"/>
                    <a:pt x="15350" y="679"/>
                    <a:pt x="15393" y="1728"/>
                  </a:cubicBezTo>
                  <a:lnTo>
                    <a:pt x="15219" y="3227"/>
                  </a:lnTo>
                  <a:cubicBezTo>
                    <a:pt x="15097" y="3947"/>
                    <a:pt x="15174" y="4575"/>
                    <a:pt x="14990" y="5105"/>
                  </a:cubicBezTo>
                  <a:cubicBezTo>
                    <a:pt x="14936" y="5739"/>
                    <a:pt x="14808" y="6373"/>
                    <a:pt x="14629" y="7007"/>
                  </a:cubicBezTo>
                  <a:cubicBezTo>
                    <a:pt x="14547" y="7594"/>
                    <a:pt x="14698" y="8574"/>
                    <a:pt x="14732" y="8701"/>
                  </a:cubicBezTo>
                  <a:cubicBezTo>
                    <a:pt x="14914" y="9139"/>
                    <a:pt x="14995" y="9769"/>
                    <a:pt x="15494" y="9937"/>
                  </a:cubicBezTo>
                  <a:cubicBezTo>
                    <a:pt x="15870" y="9818"/>
                    <a:pt x="16058" y="9602"/>
                    <a:pt x="16385" y="9119"/>
                  </a:cubicBezTo>
                  <a:cubicBezTo>
                    <a:pt x="17050" y="7998"/>
                    <a:pt x="18381" y="7260"/>
                    <a:pt x="20367" y="7126"/>
                  </a:cubicBezTo>
                  <a:cubicBezTo>
                    <a:pt x="21229" y="7084"/>
                    <a:pt x="21335" y="7679"/>
                    <a:pt x="20998" y="7852"/>
                  </a:cubicBezTo>
                  <a:cubicBezTo>
                    <a:pt x="20657" y="8044"/>
                    <a:pt x="20118" y="8260"/>
                    <a:pt x="19870" y="8461"/>
                  </a:cubicBezTo>
                  <a:cubicBezTo>
                    <a:pt x="18866" y="9563"/>
                    <a:pt x="18031" y="11164"/>
                    <a:pt x="17602" y="12043"/>
                  </a:cubicBezTo>
                  <a:cubicBezTo>
                    <a:pt x="17128" y="13014"/>
                    <a:pt x="15379" y="14174"/>
                    <a:pt x="14960" y="14748"/>
                  </a:cubicBezTo>
                  <a:cubicBezTo>
                    <a:pt x="14158" y="15589"/>
                    <a:pt x="14170" y="16557"/>
                    <a:pt x="14170" y="16557"/>
                  </a:cubicBezTo>
                  <a:cubicBezTo>
                    <a:pt x="14170" y="16557"/>
                    <a:pt x="14121" y="20629"/>
                    <a:pt x="14170" y="21359"/>
                  </a:cubicBezTo>
                  <a:lnTo>
                    <a:pt x="6808" y="21359"/>
                  </a:lnTo>
                  <a:lnTo>
                    <a:pt x="6808" y="16746"/>
                  </a:lnTo>
                  <a:lnTo>
                    <a:pt x="5933" y="15319"/>
                  </a:lnTo>
                  <a:cubicBezTo>
                    <a:pt x="4793" y="13844"/>
                    <a:pt x="4691" y="12546"/>
                    <a:pt x="4471" y="11216"/>
                  </a:cubicBezTo>
                  <a:cubicBezTo>
                    <a:pt x="4243" y="10713"/>
                    <a:pt x="3910" y="9725"/>
                    <a:pt x="3786" y="9659"/>
                  </a:cubicBezTo>
                  <a:cubicBezTo>
                    <a:pt x="3576" y="9302"/>
                    <a:pt x="2364" y="8592"/>
                    <a:pt x="2177" y="8243"/>
                  </a:cubicBezTo>
                  <a:cubicBezTo>
                    <a:pt x="1463" y="7407"/>
                    <a:pt x="354" y="6571"/>
                    <a:pt x="83" y="5766"/>
                  </a:cubicBezTo>
                  <a:cubicBezTo>
                    <a:pt x="-265" y="5205"/>
                    <a:pt x="542" y="4628"/>
                    <a:pt x="1386" y="5164"/>
                  </a:cubicBezTo>
                  <a:cubicBezTo>
                    <a:pt x="1822" y="5496"/>
                    <a:pt x="3061" y="6756"/>
                    <a:pt x="4020" y="7471"/>
                  </a:cubicBezTo>
                  <a:cubicBezTo>
                    <a:pt x="4387" y="7730"/>
                    <a:pt x="4788" y="8065"/>
                    <a:pt x="5085" y="8362"/>
                  </a:cubicBezTo>
                  <a:cubicBezTo>
                    <a:pt x="5644" y="8666"/>
                    <a:pt x="6401" y="8048"/>
                    <a:pt x="6203" y="7661"/>
                  </a:cubicBezTo>
                  <a:cubicBezTo>
                    <a:pt x="5957" y="7019"/>
                    <a:pt x="5512" y="6239"/>
                    <a:pt x="5464" y="5735"/>
                  </a:cubicBezTo>
                  <a:cubicBezTo>
                    <a:pt x="5232" y="4982"/>
                    <a:pt x="5025" y="4229"/>
                    <a:pt x="4887" y="3476"/>
                  </a:cubicBezTo>
                  <a:cubicBezTo>
                    <a:pt x="4707" y="3063"/>
                    <a:pt x="4446" y="2573"/>
                    <a:pt x="4417" y="2144"/>
                  </a:cubicBezTo>
                  <a:cubicBezTo>
                    <a:pt x="4278" y="1064"/>
                    <a:pt x="5936" y="984"/>
                    <a:pt x="6337" y="1831"/>
                  </a:cubicBezTo>
                  <a:cubicBezTo>
                    <a:pt x="6510" y="2336"/>
                    <a:pt x="6731" y="2856"/>
                    <a:pt x="6889" y="3381"/>
                  </a:cubicBezTo>
                  <a:cubicBezTo>
                    <a:pt x="6951" y="4080"/>
                    <a:pt x="7537" y="4887"/>
                    <a:pt x="7773" y="5640"/>
                  </a:cubicBezTo>
                  <a:cubicBezTo>
                    <a:pt x="7963" y="6033"/>
                    <a:pt x="8036" y="6472"/>
                    <a:pt x="8098" y="6888"/>
                  </a:cubicBezTo>
                  <a:close/>
                </a:path>
              </a:pathLst>
            </a:custGeom>
            <a:solidFill>
              <a:schemeClr val="accent4">
                <a:alpha val="7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599" name="Shape 22599"/>
            <p:cNvSpPr/>
            <p:nvPr/>
          </p:nvSpPr>
          <p:spPr>
            <a:xfrm>
              <a:off x="2866345" y="100449"/>
              <a:ext cx="4074101" cy="6235591"/>
            </a:xfrm>
            <a:custGeom>
              <a:avLst/>
              <a:gdLst/>
              <a:ahLst/>
              <a:cxnLst>
                <a:cxn ang="0">
                  <a:pos x="wd2" y="hd2"/>
                </a:cxn>
                <a:cxn ang="5400000">
                  <a:pos x="wd2" y="hd2"/>
                </a:cxn>
                <a:cxn ang="10800000">
                  <a:pos x="wd2" y="hd2"/>
                </a:cxn>
                <a:cxn ang="16200000">
                  <a:pos x="wd2" y="hd2"/>
                </a:cxn>
              </a:cxnLst>
              <a:rect l="0" t="0" r="r" b="b"/>
              <a:pathLst>
                <a:path w="21176" h="21359" extrusionOk="0">
                  <a:moveTo>
                    <a:pt x="8098" y="6888"/>
                  </a:moveTo>
                  <a:cubicBezTo>
                    <a:pt x="8172" y="7536"/>
                    <a:pt x="8788" y="6925"/>
                    <a:pt x="8946" y="6710"/>
                  </a:cubicBezTo>
                  <a:cubicBezTo>
                    <a:pt x="9161" y="6641"/>
                    <a:pt x="8863" y="5513"/>
                    <a:pt x="8962" y="4530"/>
                  </a:cubicBezTo>
                  <a:cubicBezTo>
                    <a:pt x="8840" y="3751"/>
                    <a:pt x="8782" y="2976"/>
                    <a:pt x="8794" y="2197"/>
                  </a:cubicBezTo>
                  <a:cubicBezTo>
                    <a:pt x="8746" y="1782"/>
                    <a:pt x="8517" y="1213"/>
                    <a:pt x="8567" y="563"/>
                  </a:cubicBezTo>
                  <a:cubicBezTo>
                    <a:pt x="8780" y="-241"/>
                    <a:pt x="10274" y="-85"/>
                    <a:pt x="10545" y="415"/>
                  </a:cubicBezTo>
                  <a:cubicBezTo>
                    <a:pt x="10883" y="978"/>
                    <a:pt x="10970" y="1551"/>
                    <a:pt x="11051" y="2216"/>
                  </a:cubicBezTo>
                  <a:cubicBezTo>
                    <a:pt x="11117" y="2791"/>
                    <a:pt x="11196" y="3035"/>
                    <a:pt x="11323" y="3610"/>
                  </a:cubicBezTo>
                  <a:cubicBezTo>
                    <a:pt x="11464" y="4632"/>
                    <a:pt x="11444" y="5698"/>
                    <a:pt x="11368" y="6781"/>
                  </a:cubicBezTo>
                  <a:cubicBezTo>
                    <a:pt x="11738" y="6874"/>
                    <a:pt x="12038" y="6413"/>
                    <a:pt x="12187" y="6068"/>
                  </a:cubicBezTo>
                  <a:cubicBezTo>
                    <a:pt x="12384" y="5600"/>
                    <a:pt x="12558" y="5114"/>
                    <a:pt x="12724" y="4606"/>
                  </a:cubicBezTo>
                  <a:cubicBezTo>
                    <a:pt x="12843" y="4023"/>
                    <a:pt x="12901" y="3392"/>
                    <a:pt x="13035" y="2827"/>
                  </a:cubicBezTo>
                  <a:cubicBezTo>
                    <a:pt x="13116" y="2354"/>
                    <a:pt x="13139" y="1819"/>
                    <a:pt x="13348" y="1407"/>
                  </a:cubicBezTo>
                  <a:cubicBezTo>
                    <a:pt x="13651" y="579"/>
                    <a:pt x="15350" y="679"/>
                    <a:pt x="15393" y="1728"/>
                  </a:cubicBezTo>
                  <a:lnTo>
                    <a:pt x="15219" y="3227"/>
                  </a:lnTo>
                  <a:cubicBezTo>
                    <a:pt x="15097" y="3947"/>
                    <a:pt x="15174" y="4575"/>
                    <a:pt x="14990" y="5105"/>
                  </a:cubicBezTo>
                  <a:cubicBezTo>
                    <a:pt x="14936" y="5739"/>
                    <a:pt x="14808" y="6373"/>
                    <a:pt x="14629" y="7007"/>
                  </a:cubicBezTo>
                  <a:cubicBezTo>
                    <a:pt x="14547" y="7594"/>
                    <a:pt x="14698" y="8574"/>
                    <a:pt x="14732" y="8701"/>
                  </a:cubicBezTo>
                  <a:cubicBezTo>
                    <a:pt x="14914" y="9139"/>
                    <a:pt x="14995" y="9769"/>
                    <a:pt x="15494" y="9937"/>
                  </a:cubicBezTo>
                  <a:cubicBezTo>
                    <a:pt x="15870" y="9818"/>
                    <a:pt x="16058" y="9602"/>
                    <a:pt x="16385" y="9119"/>
                  </a:cubicBezTo>
                  <a:cubicBezTo>
                    <a:pt x="17050" y="7998"/>
                    <a:pt x="18381" y="7260"/>
                    <a:pt x="20367" y="7126"/>
                  </a:cubicBezTo>
                  <a:cubicBezTo>
                    <a:pt x="21229" y="7084"/>
                    <a:pt x="21335" y="7679"/>
                    <a:pt x="20998" y="7852"/>
                  </a:cubicBezTo>
                  <a:cubicBezTo>
                    <a:pt x="20657" y="8044"/>
                    <a:pt x="20118" y="8260"/>
                    <a:pt x="19870" y="8461"/>
                  </a:cubicBezTo>
                  <a:cubicBezTo>
                    <a:pt x="18866" y="9563"/>
                    <a:pt x="18031" y="11164"/>
                    <a:pt x="17602" y="12043"/>
                  </a:cubicBezTo>
                  <a:cubicBezTo>
                    <a:pt x="17128" y="13014"/>
                    <a:pt x="15379" y="14174"/>
                    <a:pt x="14960" y="14748"/>
                  </a:cubicBezTo>
                  <a:cubicBezTo>
                    <a:pt x="14158" y="15589"/>
                    <a:pt x="14170" y="16557"/>
                    <a:pt x="14170" y="16557"/>
                  </a:cubicBezTo>
                  <a:cubicBezTo>
                    <a:pt x="14170" y="16557"/>
                    <a:pt x="14121" y="20629"/>
                    <a:pt x="14170" y="21359"/>
                  </a:cubicBezTo>
                  <a:lnTo>
                    <a:pt x="6808" y="21359"/>
                  </a:lnTo>
                  <a:lnTo>
                    <a:pt x="6808" y="16746"/>
                  </a:lnTo>
                  <a:lnTo>
                    <a:pt x="5933" y="15319"/>
                  </a:lnTo>
                  <a:cubicBezTo>
                    <a:pt x="4793" y="13844"/>
                    <a:pt x="4691" y="12546"/>
                    <a:pt x="4471" y="11216"/>
                  </a:cubicBezTo>
                  <a:cubicBezTo>
                    <a:pt x="4243" y="10713"/>
                    <a:pt x="3910" y="9725"/>
                    <a:pt x="3786" y="9659"/>
                  </a:cubicBezTo>
                  <a:cubicBezTo>
                    <a:pt x="3576" y="9302"/>
                    <a:pt x="2364" y="8592"/>
                    <a:pt x="2177" y="8243"/>
                  </a:cubicBezTo>
                  <a:cubicBezTo>
                    <a:pt x="1463" y="7407"/>
                    <a:pt x="354" y="6571"/>
                    <a:pt x="83" y="5766"/>
                  </a:cubicBezTo>
                  <a:cubicBezTo>
                    <a:pt x="-265" y="5205"/>
                    <a:pt x="542" y="4628"/>
                    <a:pt x="1386" y="5164"/>
                  </a:cubicBezTo>
                  <a:cubicBezTo>
                    <a:pt x="1822" y="5496"/>
                    <a:pt x="3061" y="6756"/>
                    <a:pt x="4020" y="7471"/>
                  </a:cubicBezTo>
                  <a:cubicBezTo>
                    <a:pt x="4387" y="7730"/>
                    <a:pt x="4788" y="8065"/>
                    <a:pt x="5085" y="8362"/>
                  </a:cubicBezTo>
                  <a:cubicBezTo>
                    <a:pt x="5644" y="8666"/>
                    <a:pt x="6401" y="8048"/>
                    <a:pt x="6203" y="7661"/>
                  </a:cubicBezTo>
                  <a:cubicBezTo>
                    <a:pt x="5957" y="7019"/>
                    <a:pt x="5512" y="6239"/>
                    <a:pt x="5464" y="5735"/>
                  </a:cubicBezTo>
                  <a:cubicBezTo>
                    <a:pt x="5232" y="4982"/>
                    <a:pt x="5025" y="4229"/>
                    <a:pt x="4887" y="3476"/>
                  </a:cubicBezTo>
                  <a:cubicBezTo>
                    <a:pt x="4707" y="3063"/>
                    <a:pt x="4446" y="2573"/>
                    <a:pt x="4417" y="2144"/>
                  </a:cubicBezTo>
                  <a:cubicBezTo>
                    <a:pt x="4278" y="1064"/>
                    <a:pt x="5936" y="984"/>
                    <a:pt x="6337" y="1831"/>
                  </a:cubicBezTo>
                  <a:cubicBezTo>
                    <a:pt x="6510" y="2336"/>
                    <a:pt x="6731" y="2856"/>
                    <a:pt x="6889" y="3381"/>
                  </a:cubicBezTo>
                  <a:cubicBezTo>
                    <a:pt x="6951" y="4080"/>
                    <a:pt x="7537" y="4887"/>
                    <a:pt x="7773" y="5640"/>
                  </a:cubicBezTo>
                  <a:cubicBezTo>
                    <a:pt x="7963" y="6033"/>
                    <a:pt x="8036" y="6472"/>
                    <a:pt x="8098" y="6888"/>
                  </a:cubicBezTo>
                  <a:close/>
                </a:path>
              </a:pathLst>
            </a:custGeom>
            <a:solidFill>
              <a:schemeClr val="accent6">
                <a:alpha val="7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2601" name="Shape 22601"/>
          <p:cNvSpPr/>
          <p:nvPr/>
        </p:nvSpPr>
        <p:spPr>
          <a:xfrm>
            <a:off x="3842237" y="2835227"/>
            <a:ext cx="1527788" cy="2338347"/>
          </a:xfrm>
          <a:custGeom>
            <a:avLst/>
            <a:gdLst/>
            <a:ahLst/>
            <a:cxnLst>
              <a:cxn ang="0">
                <a:pos x="wd2" y="hd2"/>
              </a:cxn>
              <a:cxn ang="5400000">
                <a:pos x="wd2" y="hd2"/>
              </a:cxn>
              <a:cxn ang="10800000">
                <a:pos x="wd2" y="hd2"/>
              </a:cxn>
              <a:cxn ang="16200000">
                <a:pos x="wd2" y="hd2"/>
              </a:cxn>
            </a:cxnLst>
            <a:rect l="0" t="0" r="r" b="b"/>
            <a:pathLst>
              <a:path w="21176" h="21359" extrusionOk="0">
                <a:moveTo>
                  <a:pt x="8098" y="6888"/>
                </a:moveTo>
                <a:cubicBezTo>
                  <a:pt x="8172" y="7536"/>
                  <a:pt x="8788" y="6925"/>
                  <a:pt x="8946" y="6710"/>
                </a:cubicBezTo>
                <a:cubicBezTo>
                  <a:pt x="9161" y="6641"/>
                  <a:pt x="8863" y="5513"/>
                  <a:pt x="8962" y="4530"/>
                </a:cubicBezTo>
                <a:cubicBezTo>
                  <a:pt x="8840" y="3751"/>
                  <a:pt x="8782" y="2976"/>
                  <a:pt x="8794" y="2197"/>
                </a:cubicBezTo>
                <a:cubicBezTo>
                  <a:pt x="8746" y="1782"/>
                  <a:pt x="8517" y="1213"/>
                  <a:pt x="8567" y="563"/>
                </a:cubicBezTo>
                <a:cubicBezTo>
                  <a:pt x="8780" y="-241"/>
                  <a:pt x="10274" y="-85"/>
                  <a:pt x="10545" y="415"/>
                </a:cubicBezTo>
                <a:cubicBezTo>
                  <a:pt x="10883" y="978"/>
                  <a:pt x="10970" y="1551"/>
                  <a:pt x="11051" y="2216"/>
                </a:cubicBezTo>
                <a:cubicBezTo>
                  <a:pt x="11117" y="2791"/>
                  <a:pt x="11196" y="3035"/>
                  <a:pt x="11323" y="3610"/>
                </a:cubicBezTo>
                <a:cubicBezTo>
                  <a:pt x="11464" y="4632"/>
                  <a:pt x="11444" y="5698"/>
                  <a:pt x="11368" y="6781"/>
                </a:cubicBezTo>
                <a:cubicBezTo>
                  <a:pt x="11738" y="6874"/>
                  <a:pt x="12038" y="6413"/>
                  <a:pt x="12187" y="6068"/>
                </a:cubicBezTo>
                <a:cubicBezTo>
                  <a:pt x="12384" y="5600"/>
                  <a:pt x="12558" y="5114"/>
                  <a:pt x="12724" y="4606"/>
                </a:cubicBezTo>
                <a:cubicBezTo>
                  <a:pt x="12843" y="4023"/>
                  <a:pt x="12901" y="3392"/>
                  <a:pt x="13035" y="2827"/>
                </a:cubicBezTo>
                <a:cubicBezTo>
                  <a:pt x="13116" y="2354"/>
                  <a:pt x="13139" y="1819"/>
                  <a:pt x="13348" y="1407"/>
                </a:cubicBezTo>
                <a:cubicBezTo>
                  <a:pt x="13651" y="579"/>
                  <a:pt x="15350" y="679"/>
                  <a:pt x="15393" y="1728"/>
                </a:cubicBezTo>
                <a:lnTo>
                  <a:pt x="15219" y="3227"/>
                </a:lnTo>
                <a:cubicBezTo>
                  <a:pt x="15097" y="3947"/>
                  <a:pt x="15174" y="4575"/>
                  <a:pt x="14990" y="5105"/>
                </a:cubicBezTo>
                <a:cubicBezTo>
                  <a:pt x="14936" y="5739"/>
                  <a:pt x="14808" y="6373"/>
                  <a:pt x="14629" y="7007"/>
                </a:cubicBezTo>
                <a:cubicBezTo>
                  <a:pt x="14547" y="7594"/>
                  <a:pt x="14698" y="8574"/>
                  <a:pt x="14732" y="8701"/>
                </a:cubicBezTo>
                <a:cubicBezTo>
                  <a:pt x="14914" y="9139"/>
                  <a:pt x="14995" y="9769"/>
                  <a:pt x="15494" y="9937"/>
                </a:cubicBezTo>
                <a:cubicBezTo>
                  <a:pt x="15870" y="9818"/>
                  <a:pt x="16058" y="9602"/>
                  <a:pt x="16385" y="9119"/>
                </a:cubicBezTo>
                <a:cubicBezTo>
                  <a:pt x="17050" y="7998"/>
                  <a:pt x="18381" y="7260"/>
                  <a:pt x="20367" y="7126"/>
                </a:cubicBezTo>
                <a:cubicBezTo>
                  <a:pt x="21229" y="7084"/>
                  <a:pt x="21335" y="7679"/>
                  <a:pt x="20998" y="7852"/>
                </a:cubicBezTo>
                <a:cubicBezTo>
                  <a:pt x="20657" y="8044"/>
                  <a:pt x="20118" y="8260"/>
                  <a:pt x="19870" y="8461"/>
                </a:cubicBezTo>
                <a:cubicBezTo>
                  <a:pt x="18866" y="9563"/>
                  <a:pt x="18031" y="11164"/>
                  <a:pt x="17602" y="12043"/>
                </a:cubicBezTo>
                <a:cubicBezTo>
                  <a:pt x="17128" y="13014"/>
                  <a:pt x="15379" y="14174"/>
                  <a:pt x="14960" y="14748"/>
                </a:cubicBezTo>
                <a:cubicBezTo>
                  <a:pt x="14158" y="15589"/>
                  <a:pt x="14170" y="16557"/>
                  <a:pt x="14170" y="16557"/>
                </a:cubicBezTo>
                <a:cubicBezTo>
                  <a:pt x="14170" y="16557"/>
                  <a:pt x="14121" y="20629"/>
                  <a:pt x="14170" y="21359"/>
                </a:cubicBezTo>
                <a:lnTo>
                  <a:pt x="6808" y="21359"/>
                </a:lnTo>
                <a:lnTo>
                  <a:pt x="6808" y="16746"/>
                </a:lnTo>
                <a:lnTo>
                  <a:pt x="5933" y="15319"/>
                </a:lnTo>
                <a:cubicBezTo>
                  <a:pt x="4793" y="13844"/>
                  <a:pt x="4691" y="12546"/>
                  <a:pt x="4471" y="11216"/>
                </a:cubicBezTo>
                <a:cubicBezTo>
                  <a:pt x="4243" y="10713"/>
                  <a:pt x="3910" y="9725"/>
                  <a:pt x="3786" y="9659"/>
                </a:cubicBezTo>
                <a:cubicBezTo>
                  <a:pt x="3576" y="9302"/>
                  <a:pt x="2364" y="8592"/>
                  <a:pt x="2177" y="8243"/>
                </a:cubicBezTo>
                <a:cubicBezTo>
                  <a:pt x="1463" y="7407"/>
                  <a:pt x="354" y="6571"/>
                  <a:pt x="83" y="5766"/>
                </a:cubicBezTo>
                <a:cubicBezTo>
                  <a:pt x="-265" y="5205"/>
                  <a:pt x="542" y="4628"/>
                  <a:pt x="1386" y="5164"/>
                </a:cubicBezTo>
                <a:cubicBezTo>
                  <a:pt x="1822" y="5496"/>
                  <a:pt x="3061" y="6756"/>
                  <a:pt x="4020" y="7471"/>
                </a:cubicBezTo>
                <a:cubicBezTo>
                  <a:pt x="4387" y="7730"/>
                  <a:pt x="4788" y="8065"/>
                  <a:pt x="5085" y="8362"/>
                </a:cubicBezTo>
                <a:cubicBezTo>
                  <a:pt x="5644" y="8666"/>
                  <a:pt x="6401" y="8048"/>
                  <a:pt x="6203" y="7661"/>
                </a:cubicBezTo>
                <a:cubicBezTo>
                  <a:pt x="5957" y="7019"/>
                  <a:pt x="5512" y="6239"/>
                  <a:pt x="5464" y="5735"/>
                </a:cubicBezTo>
                <a:cubicBezTo>
                  <a:pt x="5232" y="4982"/>
                  <a:pt x="5025" y="4229"/>
                  <a:pt x="4887" y="3476"/>
                </a:cubicBezTo>
                <a:cubicBezTo>
                  <a:pt x="4707" y="3063"/>
                  <a:pt x="4446" y="2573"/>
                  <a:pt x="4417" y="2144"/>
                </a:cubicBezTo>
                <a:cubicBezTo>
                  <a:pt x="4278" y="1064"/>
                  <a:pt x="5936" y="984"/>
                  <a:pt x="6337" y="1831"/>
                </a:cubicBezTo>
                <a:cubicBezTo>
                  <a:pt x="6510" y="2336"/>
                  <a:pt x="6731" y="2856"/>
                  <a:pt x="6889" y="3381"/>
                </a:cubicBezTo>
                <a:cubicBezTo>
                  <a:pt x="6951" y="4080"/>
                  <a:pt x="7537" y="4887"/>
                  <a:pt x="7773" y="5640"/>
                </a:cubicBezTo>
                <a:cubicBezTo>
                  <a:pt x="7963" y="6033"/>
                  <a:pt x="8036" y="6472"/>
                  <a:pt x="8098" y="6888"/>
                </a:cubicBezTo>
                <a:close/>
              </a:path>
            </a:pathLst>
          </a:custGeom>
          <a:solidFill>
            <a:srgbClr val="53585F"/>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602" name="Shape 22602"/>
          <p:cNvSpPr/>
          <p:nvPr/>
        </p:nvSpPr>
        <p:spPr>
          <a:xfrm>
            <a:off x="5477434" y="2643580"/>
            <a:ext cx="938975" cy="931083"/>
          </a:xfrm>
          <a:prstGeom prst="wedgeEllipseCallout">
            <a:avLst>
              <a:gd name="adj1" fmla="val -61979"/>
              <a:gd name="adj2" fmla="val 53710"/>
            </a:avLst>
          </a:prstGeom>
          <a:solidFill>
            <a:schemeClr val="accent5"/>
          </a:solidFill>
          <a:ln w="12700">
            <a:miter lim="400000"/>
          </a:ln>
        </p:spPr>
        <p:txBody>
          <a:bodyPr lIns="0" tIns="0" rIns="0" bIns="0" anchor="ctr"/>
          <a:lstStyle/>
          <a:p>
            <a:pPr lvl="0">
              <a:defRPr sz="3200">
                <a:solidFill>
                  <a:srgbClr val="FFFFFF"/>
                </a:solidFill>
              </a:defRPr>
            </a:pPr>
            <a:endParaRPr/>
          </a:p>
        </p:txBody>
      </p:sp>
      <p:sp>
        <p:nvSpPr>
          <p:cNvPr id="22603" name="Shape 22603"/>
          <p:cNvSpPr/>
          <p:nvPr/>
        </p:nvSpPr>
        <p:spPr>
          <a:xfrm>
            <a:off x="4835438" y="1763428"/>
            <a:ext cx="938975" cy="931083"/>
          </a:xfrm>
          <a:prstGeom prst="wedgeEllipseCallout">
            <a:avLst>
              <a:gd name="adj1" fmla="val -39999"/>
              <a:gd name="adj2" fmla="val 74753"/>
            </a:avLst>
          </a:prstGeom>
          <a:solidFill>
            <a:schemeClr val="accent4"/>
          </a:solidFill>
          <a:ln w="12700">
            <a:miter lim="400000"/>
          </a:ln>
        </p:spPr>
        <p:txBody>
          <a:bodyPr lIns="0" tIns="0" rIns="0" bIns="0" anchor="ctr"/>
          <a:lstStyle/>
          <a:p>
            <a:pPr lvl="0">
              <a:defRPr sz="3200">
                <a:solidFill>
                  <a:srgbClr val="FFFFFF"/>
                </a:solidFill>
              </a:defRPr>
            </a:pPr>
            <a:endParaRPr/>
          </a:p>
        </p:txBody>
      </p:sp>
      <p:sp>
        <p:nvSpPr>
          <p:cNvPr id="22604" name="Shape 22604"/>
          <p:cNvSpPr/>
          <p:nvPr/>
        </p:nvSpPr>
        <p:spPr>
          <a:xfrm>
            <a:off x="3771905" y="1671229"/>
            <a:ext cx="938975" cy="931083"/>
          </a:xfrm>
          <a:prstGeom prst="wedgeEllipseCallout">
            <a:avLst>
              <a:gd name="adj1" fmla="val 28686"/>
              <a:gd name="adj2" fmla="val 73611"/>
            </a:avLst>
          </a:prstGeom>
          <a:solidFill>
            <a:schemeClr val="accent3"/>
          </a:solidFill>
          <a:ln w="12700">
            <a:miter lim="400000"/>
          </a:ln>
        </p:spPr>
        <p:txBody>
          <a:bodyPr lIns="0" tIns="0" rIns="0" bIns="0" anchor="ctr"/>
          <a:lstStyle/>
          <a:p>
            <a:pPr lvl="0">
              <a:defRPr sz="3200">
                <a:solidFill>
                  <a:srgbClr val="FFFFFF"/>
                </a:solidFill>
              </a:defRPr>
            </a:pPr>
            <a:endParaRPr/>
          </a:p>
        </p:txBody>
      </p:sp>
      <p:sp>
        <p:nvSpPr>
          <p:cNvPr id="22605" name="Shape 22605"/>
          <p:cNvSpPr/>
          <p:nvPr/>
        </p:nvSpPr>
        <p:spPr>
          <a:xfrm>
            <a:off x="2806600" y="2141982"/>
            <a:ext cx="938975" cy="931083"/>
          </a:xfrm>
          <a:prstGeom prst="wedgeEllipseCallout">
            <a:avLst>
              <a:gd name="adj1" fmla="val 94156"/>
              <a:gd name="adj2" fmla="val 42702"/>
            </a:avLst>
          </a:prstGeom>
          <a:solidFill>
            <a:schemeClr val="accent2"/>
          </a:solidFill>
          <a:ln w="12700">
            <a:miter lim="400000"/>
          </a:ln>
        </p:spPr>
        <p:txBody>
          <a:bodyPr lIns="0" tIns="0" rIns="0" bIns="0" anchor="ctr"/>
          <a:lstStyle/>
          <a:p>
            <a:pPr lvl="0">
              <a:defRPr sz="3200">
                <a:solidFill>
                  <a:srgbClr val="FFFFFF"/>
                </a:solidFill>
              </a:defRPr>
            </a:pPr>
            <a:endParaRPr/>
          </a:p>
        </p:txBody>
      </p:sp>
      <p:sp>
        <p:nvSpPr>
          <p:cNvPr id="22606" name="Shape 22606"/>
          <p:cNvSpPr/>
          <p:nvPr/>
        </p:nvSpPr>
        <p:spPr>
          <a:xfrm>
            <a:off x="2579371" y="3151514"/>
            <a:ext cx="938975" cy="931083"/>
          </a:xfrm>
          <a:prstGeom prst="wedgeEllipseCallout">
            <a:avLst>
              <a:gd name="adj1" fmla="val 83765"/>
              <a:gd name="adj2" fmla="val -20349"/>
            </a:avLst>
          </a:prstGeom>
          <a:solidFill>
            <a:schemeClr val="accent1"/>
          </a:solidFill>
          <a:ln w="12700">
            <a:miter lim="400000"/>
          </a:ln>
        </p:spPr>
        <p:txBody>
          <a:bodyPr lIns="0" tIns="0" rIns="0" bIns="0" anchor="ctr"/>
          <a:lstStyle/>
          <a:p>
            <a:pPr lvl="0">
              <a:defRPr sz="3200">
                <a:solidFill>
                  <a:srgbClr val="FFFFFF"/>
                </a:solidFill>
              </a:defRPr>
            </a:pPr>
            <a:endParaRPr/>
          </a:p>
        </p:txBody>
      </p:sp>
      <p:sp>
        <p:nvSpPr>
          <p:cNvPr id="22607" name="Shape 22607"/>
          <p:cNvSpPr/>
          <p:nvPr/>
        </p:nvSpPr>
        <p:spPr>
          <a:xfrm>
            <a:off x="5883776" y="1582334"/>
            <a:ext cx="1284259" cy="223838"/>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l">
              <a:lnSpc>
                <a:spcPct val="120000"/>
              </a:lnSpc>
              <a:defRPr sz="3000">
                <a:solidFill>
                  <a:srgbClr val="FCAF17"/>
                </a:solidFill>
                <a:latin typeface="Roboto Medium"/>
                <a:ea typeface="Roboto Medium"/>
                <a:cs typeface="Roboto Medium"/>
                <a:sym typeface="Roboto Medium"/>
              </a:defRPr>
            </a:lvl1pPr>
          </a:lstStyle>
          <a:p>
            <a:pPr lvl="0">
              <a:lnSpc>
                <a:spcPct val="100000"/>
              </a:lnSpc>
              <a:defRPr sz="1800">
                <a:solidFill>
                  <a:srgbClr val="000000"/>
                </a:solidFill>
              </a:defRPr>
            </a:pPr>
            <a:r>
              <a:rPr sz="1100" dirty="0">
                <a:solidFill>
                  <a:schemeClr val="accent4"/>
                </a:solidFill>
              </a:rPr>
              <a:t>12,521 Followers</a:t>
            </a:r>
          </a:p>
        </p:txBody>
      </p:sp>
      <p:sp>
        <p:nvSpPr>
          <p:cNvPr id="22608" name="Shape 22608"/>
          <p:cNvSpPr/>
          <p:nvPr/>
        </p:nvSpPr>
        <p:spPr>
          <a:xfrm>
            <a:off x="2633392" y="1325873"/>
            <a:ext cx="1133919" cy="223838"/>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r">
              <a:lnSpc>
                <a:spcPct val="120000"/>
              </a:lnSpc>
              <a:defRPr sz="3000">
                <a:solidFill>
                  <a:srgbClr val="79BF43"/>
                </a:solidFill>
                <a:latin typeface="Roboto Medium"/>
                <a:ea typeface="Roboto Medium"/>
                <a:cs typeface="Roboto Medium"/>
                <a:sym typeface="Roboto Medium"/>
              </a:defRPr>
            </a:lvl1pPr>
          </a:lstStyle>
          <a:p>
            <a:pPr lvl="0">
              <a:lnSpc>
                <a:spcPct val="100000"/>
              </a:lnSpc>
              <a:defRPr sz="1800">
                <a:solidFill>
                  <a:srgbClr val="000000"/>
                </a:solidFill>
              </a:defRPr>
            </a:pPr>
            <a:r>
              <a:rPr sz="1100" dirty="0">
                <a:solidFill>
                  <a:schemeClr val="accent3"/>
                </a:solidFill>
              </a:rPr>
              <a:t>25,523,00 Likes</a:t>
            </a:r>
          </a:p>
        </p:txBody>
      </p:sp>
      <p:sp>
        <p:nvSpPr>
          <p:cNvPr id="22609" name="Shape 22609"/>
          <p:cNvSpPr/>
          <p:nvPr/>
        </p:nvSpPr>
        <p:spPr>
          <a:xfrm>
            <a:off x="1371147" y="2195984"/>
            <a:ext cx="1284259" cy="228093"/>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r">
              <a:lnSpc>
                <a:spcPct val="120000"/>
              </a:lnSpc>
              <a:defRPr sz="3000">
                <a:solidFill>
                  <a:srgbClr val="02AF96"/>
                </a:solidFill>
                <a:latin typeface="Roboto Medium"/>
                <a:ea typeface="Roboto Medium"/>
                <a:cs typeface="Roboto Medium"/>
                <a:sym typeface="Roboto Medium"/>
              </a:defRPr>
            </a:lvl1pPr>
          </a:lstStyle>
          <a:p>
            <a:pPr lvl="0">
              <a:lnSpc>
                <a:spcPct val="100000"/>
              </a:lnSpc>
              <a:defRPr sz="1800">
                <a:solidFill>
                  <a:srgbClr val="000000"/>
                </a:solidFill>
              </a:defRPr>
            </a:pPr>
            <a:r>
              <a:rPr sz="1100" dirty="0">
                <a:solidFill>
                  <a:schemeClr val="accent2"/>
                </a:solidFill>
              </a:rPr>
              <a:t>48,523,0 subcribe</a:t>
            </a:r>
          </a:p>
        </p:txBody>
      </p:sp>
      <p:sp>
        <p:nvSpPr>
          <p:cNvPr id="22610" name="Shape 22610"/>
          <p:cNvSpPr/>
          <p:nvPr/>
        </p:nvSpPr>
        <p:spPr>
          <a:xfrm>
            <a:off x="6509021" y="2425665"/>
            <a:ext cx="1284259" cy="285387"/>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l">
              <a:lnSpc>
                <a:spcPct val="120000"/>
              </a:lnSpc>
              <a:defRPr sz="3000">
                <a:solidFill>
                  <a:srgbClr val="E42126"/>
                </a:solidFill>
                <a:latin typeface="Roboto Medium"/>
                <a:ea typeface="Roboto Medium"/>
                <a:cs typeface="Roboto Medium"/>
                <a:sym typeface="Roboto Medium"/>
              </a:defRPr>
            </a:lvl1pPr>
          </a:lstStyle>
          <a:p>
            <a:pPr lvl="0">
              <a:lnSpc>
                <a:spcPct val="100000"/>
              </a:lnSpc>
              <a:defRPr sz="1800">
                <a:solidFill>
                  <a:srgbClr val="000000"/>
                </a:solidFill>
              </a:defRPr>
            </a:pPr>
            <a:r>
              <a:rPr sz="1100" dirty="0">
                <a:solidFill>
                  <a:schemeClr val="accent5"/>
                </a:solidFill>
              </a:rPr>
              <a:t>25,523,00 Likes</a:t>
            </a:r>
          </a:p>
        </p:txBody>
      </p:sp>
      <p:sp>
        <p:nvSpPr>
          <p:cNvPr id="22611" name="Shape 22611"/>
          <p:cNvSpPr/>
          <p:nvPr/>
        </p:nvSpPr>
        <p:spPr>
          <a:xfrm>
            <a:off x="5200016" y="1984428"/>
            <a:ext cx="226716" cy="450850"/>
          </a:xfrm>
          <a:custGeom>
            <a:avLst/>
            <a:gdLst/>
            <a:ahLst/>
            <a:cxnLst>
              <a:cxn ang="0">
                <a:pos x="wd2" y="hd2"/>
              </a:cxn>
              <a:cxn ang="5400000">
                <a:pos x="wd2" y="hd2"/>
              </a:cxn>
              <a:cxn ang="10800000">
                <a:pos x="wd2" y="hd2"/>
              </a:cxn>
              <a:cxn ang="16200000">
                <a:pos x="wd2" y="hd2"/>
              </a:cxn>
            </a:cxnLst>
            <a:rect l="0" t="0" r="r" b="b"/>
            <a:pathLst>
              <a:path w="21600" h="21600" extrusionOk="0">
                <a:moveTo>
                  <a:pt x="4675" y="4169"/>
                </a:moveTo>
                <a:cubicBezTo>
                  <a:pt x="4675" y="4035"/>
                  <a:pt x="4710" y="3743"/>
                  <a:pt x="4791" y="3297"/>
                </a:cubicBezTo>
                <a:cubicBezTo>
                  <a:pt x="4866" y="2854"/>
                  <a:pt x="5202" y="2383"/>
                  <a:pt x="5802" y="1895"/>
                </a:cubicBezTo>
                <a:cubicBezTo>
                  <a:pt x="6401" y="1406"/>
                  <a:pt x="7363" y="967"/>
                  <a:pt x="8707" y="580"/>
                </a:cubicBezTo>
                <a:cubicBezTo>
                  <a:pt x="10042" y="196"/>
                  <a:pt x="11975" y="0"/>
                  <a:pt x="14499" y="0"/>
                </a:cubicBezTo>
                <a:lnTo>
                  <a:pt x="21600" y="0"/>
                </a:lnTo>
                <a:lnTo>
                  <a:pt x="21600" y="3895"/>
                </a:lnTo>
                <a:lnTo>
                  <a:pt x="16397" y="3895"/>
                </a:lnTo>
                <a:cubicBezTo>
                  <a:pt x="15889" y="3895"/>
                  <a:pt x="15407" y="3990"/>
                  <a:pt x="14972" y="4181"/>
                </a:cubicBezTo>
                <a:cubicBezTo>
                  <a:pt x="14545" y="4373"/>
                  <a:pt x="14318" y="4557"/>
                  <a:pt x="14318" y="4725"/>
                </a:cubicBezTo>
                <a:lnTo>
                  <a:pt x="14318" y="7145"/>
                </a:lnTo>
                <a:lnTo>
                  <a:pt x="21600" y="7145"/>
                </a:lnTo>
                <a:cubicBezTo>
                  <a:pt x="21527" y="7621"/>
                  <a:pt x="21436" y="8081"/>
                  <a:pt x="21347" y="8529"/>
                </a:cubicBezTo>
                <a:lnTo>
                  <a:pt x="21056" y="9702"/>
                </a:lnTo>
                <a:cubicBezTo>
                  <a:pt x="20936" y="10099"/>
                  <a:pt x="20819" y="10469"/>
                  <a:pt x="20710" y="10807"/>
                </a:cubicBezTo>
                <a:lnTo>
                  <a:pt x="14272" y="10807"/>
                </a:lnTo>
                <a:lnTo>
                  <a:pt x="14272" y="21600"/>
                </a:lnTo>
                <a:lnTo>
                  <a:pt x="4675" y="21600"/>
                </a:lnTo>
                <a:lnTo>
                  <a:pt x="4675" y="10807"/>
                </a:lnTo>
                <a:lnTo>
                  <a:pt x="0" y="10807"/>
                </a:lnTo>
                <a:lnTo>
                  <a:pt x="0" y="7145"/>
                </a:lnTo>
                <a:lnTo>
                  <a:pt x="4675" y="7145"/>
                </a:lnTo>
                <a:cubicBezTo>
                  <a:pt x="4675" y="7145"/>
                  <a:pt x="4675" y="4169"/>
                  <a:pt x="4675" y="4169"/>
                </a:cubicBez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612" name="Shape 22612"/>
          <p:cNvSpPr/>
          <p:nvPr/>
        </p:nvSpPr>
        <p:spPr>
          <a:xfrm>
            <a:off x="3134184" y="2352048"/>
            <a:ext cx="322083" cy="432621"/>
          </a:xfrm>
          <a:custGeom>
            <a:avLst/>
            <a:gdLst/>
            <a:ahLst/>
            <a:cxnLst>
              <a:cxn ang="0">
                <a:pos x="wd2" y="hd2"/>
              </a:cxn>
              <a:cxn ang="5400000">
                <a:pos x="wd2" y="hd2"/>
              </a:cxn>
              <a:cxn ang="10800000">
                <a:pos x="wd2" y="hd2"/>
              </a:cxn>
              <a:cxn ang="16200000">
                <a:pos x="wd2" y="hd2"/>
              </a:cxn>
            </a:cxnLst>
            <a:rect l="0" t="0" r="r" b="b"/>
            <a:pathLst>
              <a:path w="21600" h="21600" extrusionOk="0">
                <a:moveTo>
                  <a:pt x="17976" y="16199"/>
                </a:moveTo>
                <a:lnTo>
                  <a:pt x="10817" y="16199"/>
                </a:lnTo>
                <a:cubicBezTo>
                  <a:pt x="9822" y="16199"/>
                  <a:pt x="8975" y="15940"/>
                  <a:pt x="8280" y="15419"/>
                </a:cubicBezTo>
                <a:cubicBezTo>
                  <a:pt x="7581" y="14898"/>
                  <a:pt x="7236" y="14268"/>
                  <a:pt x="7236" y="13523"/>
                </a:cubicBezTo>
                <a:lnTo>
                  <a:pt x="7236" y="11626"/>
                </a:lnTo>
                <a:lnTo>
                  <a:pt x="17438" y="11626"/>
                </a:lnTo>
                <a:cubicBezTo>
                  <a:pt x="18357" y="11626"/>
                  <a:pt x="19150" y="11381"/>
                  <a:pt x="19808" y="10891"/>
                </a:cubicBezTo>
                <a:cubicBezTo>
                  <a:pt x="20466" y="10398"/>
                  <a:pt x="20797" y="9810"/>
                  <a:pt x="20797" y="9123"/>
                </a:cubicBezTo>
                <a:cubicBezTo>
                  <a:pt x="20797" y="8435"/>
                  <a:pt x="20466" y="7847"/>
                  <a:pt x="19807" y="7356"/>
                </a:cubicBezTo>
                <a:cubicBezTo>
                  <a:pt x="19146" y="6866"/>
                  <a:pt x="18351" y="6620"/>
                  <a:pt x="17426" y="6620"/>
                </a:cubicBezTo>
                <a:lnTo>
                  <a:pt x="7236" y="6620"/>
                </a:lnTo>
                <a:lnTo>
                  <a:pt x="7236" y="2701"/>
                </a:lnTo>
                <a:cubicBezTo>
                  <a:pt x="7236" y="1959"/>
                  <a:pt x="6880" y="1324"/>
                  <a:pt x="6175" y="796"/>
                </a:cubicBezTo>
                <a:cubicBezTo>
                  <a:pt x="5473" y="266"/>
                  <a:pt x="4623" y="0"/>
                  <a:pt x="3638" y="0"/>
                </a:cubicBezTo>
                <a:cubicBezTo>
                  <a:pt x="2623" y="0"/>
                  <a:pt x="1760" y="261"/>
                  <a:pt x="1056" y="781"/>
                </a:cubicBezTo>
                <a:cubicBezTo>
                  <a:pt x="353" y="1300"/>
                  <a:pt x="0" y="1941"/>
                  <a:pt x="0" y="2704"/>
                </a:cubicBezTo>
                <a:lnTo>
                  <a:pt x="0" y="13524"/>
                </a:lnTo>
                <a:cubicBezTo>
                  <a:pt x="0" y="15752"/>
                  <a:pt x="1056" y="17652"/>
                  <a:pt x="3172" y="19231"/>
                </a:cubicBezTo>
                <a:cubicBezTo>
                  <a:pt x="5287" y="20811"/>
                  <a:pt x="7839" y="21600"/>
                  <a:pt x="10822" y="21600"/>
                </a:cubicBezTo>
                <a:lnTo>
                  <a:pt x="17978" y="21600"/>
                </a:lnTo>
                <a:cubicBezTo>
                  <a:pt x="18972" y="21600"/>
                  <a:pt x="19826" y="21334"/>
                  <a:pt x="20535" y="20805"/>
                </a:cubicBezTo>
                <a:cubicBezTo>
                  <a:pt x="21245" y="20278"/>
                  <a:pt x="21600" y="19641"/>
                  <a:pt x="21600" y="18900"/>
                </a:cubicBezTo>
                <a:cubicBezTo>
                  <a:pt x="21600" y="18159"/>
                  <a:pt x="21245" y="17524"/>
                  <a:pt x="20535" y="16995"/>
                </a:cubicBezTo>
                <a:cubicBezTo>
                  <a:pt x="19826" y="16466"/>
                  <a:pt x="18971" y="16199"/>
                  <a:pt x="17976" y="16199"/>
                </a:cubicBezTo>
                <a:cubicBezTo>
                  <a:pt x="17976" y="16199"/>
                  <a:pt x="17976" y="16199"/>
                  <a:pt x="17976" y="16199"/>
                </a:cubicBez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613" name="Shape 22613"/>
          <p:cNvSpPr/>
          <p:nvPr/>
        </p:nvSpPr>
        <p:spPr>
          <a:xfrm>
            <a:off x="2882592" y="3388061"/>
            <a:ext cx="338253" cy="434818"/>
          </a:xfrm>
          <a:custGeom>
            <a:avLst/>
            <a:gdLst/>
            <a:ahLst/>
            <a:cxnLst>
              <a:cxn ang="0">
                <a:pos x="wd2" y="hd2"/>
              </a:cxn>
              <a:cxn ang="5400000">
                <a:pos x="wd2" y="hd2"/>
              </a:cxn>
              <a:cxn ang="10800000">
                <a:pos x="wd2" y="hd2"/>
              </a:cxn>
              <a:cxn ang="16200000">
                <a:pos x="wd2" y="hd2"/>
              </a:cxn>
            </a:cxnLst>
            <a:rect l="0" t="0" r="r" b="b"/>
            <a:pathLst>
              <a:path w="20794" h="21174" extrusionOk="0">
                <a:moveTo>
                  <a:pt x="20671" y="5887"/>
                </a:moveTo>
                <a:cubicBezTo>
                  <a:pt x="19945" y="1706"/>
                  <a:pt x="14676" y="-426"/>
                  <a:pt x="9064" y="71"/>
                </a:cubicBezTo>
                <a:cubicBezTo>
                  <a:pt x="4618" y="465"/>
                  <a:pt x="198" y="3308"/>
                  <a:pt x="10" y="7379"/>
                </a:cubicBezTo>
                <a:cubicBezTo>
                  <a:pt x="-105" y="9860"/>
                  <a:pt x="784" y="11721"/>
                  <a:pt x="3770" y="12244"/>
                </a:cubicBezTo>
                <a:cubicBezTo>
                  <a:pt x="5058" y="10435"/>
                  <a:pt x="3353" y="10041"/>
                  <a:pt x="3086" y="8729"/>
                </a:cubicBezTo>
                <a:cubicBezTo>
                  <a:pt x="1992" y="3366"/>
                  <a:pt x="10891" y="-291"/>
                  <a:pt x="15549" y="3451"/>
                </a:cubicBezTo>
                <a:cubicBezTo>
                  <a:pt x="18778" y="6048"/>
                  <a:pt x="16649" y="14025"/>
                  <a:pt x="11452" y="13191"/>
                </a:cubicBezTo>
                <a:cubicBezTo>
                  <a:pt x="6471" y="12399"/>
                  <a:pt x="13893" y="6054"/>
                  <a:pt x="9920" y="4808"/>
                </a:cubicBezTo>
                <a:cubicBezTo>
                  <a:pt x="6690" y="3793"/>
                  <a:pt x="4968" y="7903"/>
                  <a:pt x="6502" y="9944"/>
                </a:cubicBezTo>
                <a:cubicBezTo>
                  <a:pt x="5606" y="13459"/>
                  <a:pt x="3672" y="16767"/>
                  <a:pt x="4455" y="21174"/>
                </a:cubicBezTo>
                <a:cubicBezTo>
                  <a:pt x="6993" y="19713"/>
                  <a:pt x="7850" y="16919"/>
                  <a:pt x="8551" y="14002"/>
                </a:cubicBezTo>
                <a:cubicBezTo>
                  <a:pt x="9830" y="14615"/>
                  <a:pt x="10516" y="15259"/>
                  <a:pt x="12137" y="15358"/>
                </a:cubicBezTo>
                <a:cubicBezTo>
                  <a:pt x="18145" y="15720"/>
                  <a:pt x="21495" y="10609"/>
                  <a:pt x="20671" y="5887"/>
                </a:cubicBezTo>
                <a:cubicBezTo>
                  <a:pt x="20671" y="5887"/>
                  <a:pt x="20671" y="5887"/>
                  <a:pt x="20671" y="5887"/>
                </a:cubicBez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614" name="Shape 22614"/>
          <p:cNvSpPr/>
          <p:nvPr/>
        </p:nvSpPr>
        <p:spPr>
          <a:xfrm>
            <a:off x="4065318" y="1876957"/>
            <a:ext cx="415389" cy="409266"/>
          </a:xfrm>
          <a:custGeom>
            <a:avLst/>
            <a:gdLst/>
            <a:ahLst/>
            <a:cxnLst>
              <a:cxn ang="0">
                <a:pos x="wd2" y="hd2"/>
              </a:cxn>
              <a:cxn ang="5400000">
                <a:pos x="wd2" y="hd2"/>
              </a:cxn>
              <a:cxn ang="10800000">
                <a:pos x="wd2" y="hd2"/>
              </a:cxn>
              <a:cxn ang="16200000">
                <a:pos x="wd2" y="hd2"/>
              </a:cxn>
            </a:cxnLst>
            <a:rect l="0" t="0" r="r" b="b"/>
            <a:pathLst>
              <a:path w="21600" h="21600" extrusionOk="0">
                <a:moveTo>
                  <a:pt x="2455" y="0"/>
                </a:moveTo>
                <a:cubicBezTo>
                  <a:pt x="967" y="0"/>
                  <a:pt x="0" y="1022"/>
                  <a:pt x="0" y="2346"/>
                </a:cubicBezTo>
                <a:cubicBezTo>
                  <a:pt x="0" y="3640"/>
                  <a:pt x="942" y="4686"/>
                  <a:pt x="2398" y="4686"/>
                </a:cubicBezTo>
                <a:cubicBezTo>
                  <a:pt x="3946" y="4686"/>
                  <a:pt x="4884" y="3640"/>
                  <a:pt x="4884" y="2346"/>
                </a:cubicBezTo>
                <a:cubicBezTo>
                  <a:pt x="4853" y="1022"/>
                  <a:pt x="3942" y="0"/>
                  <a:pt x="2455" y="0"/>
                </a:cubicBezTo>
                <a:close/>
                <a:moveTo>
                  <a:pt x="16290" y="6171"/>
                </a:moveTo>
                <a:cubicBezTo>
                  <a:pt x="13800" y="6171"/>
                  <a:pt x="12310" y="7619"/>
                  <a:pt x="11704" y="8606"/>
                </a:cubicBezTo>
                <a:lnTo>
                  <a:pt x="11611" y="8606"/>
                </a:lnTo>
                <a:lnTo>
                  <a:pt x="11401" y="6510"/>
                </a:lnTo>
                <a:lnTo>
                  <a:pt x="7395" y="6510"/>
                </a:lnTo>
                <a:cubicBezTo>
                  <a:pt x="7457" y="7867"/>
                  <a:pt x="7513" y="9437"/>
                  <a:pt x="7513" y="11316"/>
                </a:cubicBezTo>
                <a:cubicBezTo>
                  <a:pt x="7513" y="11316"/>
                  <a:pt x="7513" y="21579"/>
                  <a:pt x="7513" y="21579"/>
                </a:cubicBezTo>
                <a:lnTo>
                  <a:pt x="12130" y="21579"/>
                </a:lnTo>
                <a:lnTo>
                  <a:pt x="12130" y="12890"/>
                </a:lnTo>
                <a:cubicBezTo>
                  <a:pt x="12130" y="12459"/>
                  <a:pt x="12157" y="12030"/>
                  <a:pt x="12279" y="11723"/>
                </a:cubicBezTo>
                <a:cubicBezTo>
                  <a:pt x="12613" y="10860"/>
                  <a:pt x="13376" y="9966"/>
                  <a:pt x="14652" y="9966"/>
                </a:cubicBezTo>
                <a:cubicBezTo>
                  <a:pt x="16321" y="9966"/>
                  <a:pt x="16988" y="11287"/>
                  <a:pt x="16988" y="13229"/>
                </a:cubicBezTo>
                <a:lnTo>
                  <a:pt x="16988" y="21579"/>
                </a:lnTo>
                <a:lnTo>
                  <a:pt x="21600" y="21579"/>
                </a:lnTo>
                <a:lnTo>
                  <a:pt x="21600" y="12676"/>
                </a:lnTo>
                <a:cubicBezTo>
                  <a:pt x="21600" y="8240"/>
                  <a:pt x="19326" y="6171"/>
                  <a:pt x="16290" y="6171"/>
                </a:cubicBezTo>
                <a:close/>
                <a:moveTo>
                  <a:pt x="118" y="6536"/>
                </a:moveTo>
                <a:lnTo>
                  <a:pt x="118" y="21600"/>
                </a:lnTo>
                <a:cubicBezTo>
                  <a:pt x="118" y="21600"/>
                  <a:pt x="4735" y="21600"/>
                  <a:pt x="4735" y="21600"/>
                </a:cubicBezTo>
                <a:lnTo>
                  <a:pt x="4735" y="6536"/>
                </a:lnTo>
                <a:lnTo>
                  <a:pt x="118" y="6536"/>
                </a:ln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615" name="Shape 22615"/>
          <p:cNvSpPr/>
          <p:nvPr/>
        </p:nvSpPr>
        <p:spPr>
          <a:xfrm>
            <a:off x="5793071" y="2930846"/>
            <a:ext cx="424871" cy="380072"/>
          </a:xfrm>
          <a:custGeom>
            <a:avLst/>
            <a:gdLst/>
            <a:ahLst/>
            <a:cxnLst>
              <a:cxn ang="0">
                <a:pos x="wd2" y="hd2"/>
              </a:cxn>
              <a:cxn ang="5400000">
                <a:pos x="wd2" y="hd2"/>
              </a:cxn>
              <a:cxn ang="10800000">
                <a:pos x="wd2" y="hd2"/>
              </a:cxn>
              <a:cxn ang="16200000">
                <a:pos x="wd2" y="hd2"/>
              </a:cxn>
            </a:cxnLst>
            <a:rect l="0" t="0" r="r" b="b"/>
            <a:pathLst>
              <a:path w="21600" h="21600" extrusionOk="0">
                <a:moveTo>
                  <a:pt x="6667" y="0"/>
                </a:moveTo>
                <a:cubicBezTo>
                  <a:pt x="6043" y="0"/>
                  <a:pt x="5405" y="92"/>
                  <a:pt x="4780" y="334"/>
                </a:cubicBezTo>
                <a:cubicBezTo>
                  <a:pt x="2695" y="1137"/>
                  <a:pt x="1240" y="3108"/>
                  <a:pt x="1240" y="5148"/>
                </a:cubicBezTo>
                <a:cubicBezTo>
                  <a:pt x="1240" y="8039"/>
                  <a:pt x="3243" y="10218"/>
                  <a:pt x="5919" y="10287"/>
                </a:cubicBezTo>
                <a:cubicBezTo>
                  <a:pt x="5866" y="10518"/>
                  <a:pt x="5836" y="10703"/>
                  <a:pt x="5836" y="10923"/>
                </a:cubicBezTo>
                <a:cubicBezTo>
                  <a:pt x="5836" y="11367"/>
                  <a:pt x="5936" y="11827"/>
                  <a:pt x="6144" y="12155"/>
                </a:cubicBezTo>
                <a:lnTo>
                  <a:pt x="6075" y="12155"/>
                </a:lnTo>
                <a:cubicBezTo>
                  <a:pt x="3524" y="12155"/>
                  <a:pt x="1214" y="13594"/>
                  <a:pt x="340" y="15676"/>
                </a:cubicBezTo>
                <a:cubicBezTo>
                  <a:pt x="113" y="16218"/>
                  <a:pt x="0" y="16782"/>
                  <a:pt x="0" y="17319"/>
                </a:cubicBezTo>
                <a:cubicBezTo>
                  <a:pt x="0" y="17848"/>
                  <a:pt x="120" y="18363"/>
                  <a:pt x="358" y="18838"/>
                </a:cubicBezTo>
                <a:cubicBezTo>
                  <a:pt x="910" y="19937"/>
                  <a:pt x="2085" y="20796"/>
                  <a:pt x="3678" y="21246"/>
                </a:cubicBezTo>
                <a:cubicBezTo>
                  <a:pt x="4503" y="21477"/>
                  <a:pt x="5389" y="21600"/>
                  <a:pt x="6309" y="21600"/>
                </a:cubicBezTo>
                <a:cubicBezTo>
                  <a:pt x="7134" y="21600"/>
                  <a:pt x="7920" y="21482"/>
                  <a:pt x="8646" y="21246"/>
                </a:cubicBezTo>
                <a:cubicBezTo>
                  <a:pt x="10914" y="20510"/>
                  <a:pt x="12384" y="18641"/>
                  <a:pt x="12384" y="16487"/>
                </a:cubicBezTo>
                <a:cubicBezTo>
                  <a:pt x="12384" y="14419"/>
                  <a:pt x="11791" y="13185"/>
                  <a:pt x="10194" y="11924"/>
                </a:cubicBezTo>
                <a:cubicBezTo>
                  <a:pt x="9509" y="11383"/>
                  <a:pt x="8886" y="10584"/>
                  <a:pt x="8876" y="10338"/>
                </a:cubicBezTo>
                <a:cubicBezTo>
                  <a:pt x="8876" y="9899"/>
                  <a:pt x="8914" y="9684"/>
                  <a:pt x="9804" y="8906"/>
                </a:cubicBezTo>
                <a:cubicBezTo>
                  <a:pt x="10958" y="7898"/>
                  <a:pt x="11590" y="6570"/>
                  <a:pt x="11590" y="5169"/>
                </a:cubicBezTo>
                <a:cubicBezTo>
                  <a:pt x="11590" y="3899"/>
                  <a:pt x="11243" y="2792"/>
                  <a:pt x="10653" y="1971"/>
                </a:cubicBezTo>
                <a:lnTo>
                  <a:pt x="11112" y="1971"/>
                </a:lnTo>
                <a:cubicBezTo>
                  <a:pt x="11207" y="1971"/>
                  <a:pt x="11299" y="1942"/>
                  <a:pt x="11379" y="1884"/>
                </a:cubicBezTo>
                <a:lnTo>
                  <a:pt x="12655" y="847"/>
                </a:lnTo>
                <a:cubicBezTo>
                  <a:pt x="12810" y="719"/>
                  <a:pt x="12882" y="520"/>
                  <a:pt x="12820" y="313"/>
                </a:cubicBezTo>
                <a:cubicBezTo>
                  <a:pt x="12760" y="106"/>
                  <a:pt x="12585" y="0"/>
                  <a:pt x="12393" y="0"/>
                </a:cubicBezTo>
                <a:lnTo>
                  <a:pt x="6667" y="0"/>
                </a:lnTo>
                <a:close/>
                <a:moveTo>
                  <a:pt x="5845" y="1807"/>
                </a:moveTo>
                <a:lnTo>
                  <a:pt x="5896" y="1807"/>
                </a:lnTo>
                <a:cubicBezTo>
                  <a:pt x="7161" y="1845"/>
                  <a:pt x="8376" y="3422"/>
                  <a:pt x="8596" y="5318"/>
                </a:cubicBezTo>
                <a:cubicBezTo>
                  <a:pt x="8721" y="6376"/>
                  <a:pt x="8508" y="7414"/>
                  <a:pt x="8031" y="8023"/>
                </a:cubicBezTo>
                <a:cubicBezTo>
                  <a:pt x="7728" y="8413"/>
                  <a:pt x="7331" y="8654"/>
                  <a:pt x="6865" y="8654"/>
                </a:cubicBezTo>
                <a:lnTo>
                  <a:pt x="6846" y="8654"/>
                </a:lnTo>
                <a:cubicBezTo>
                  <a:pt x="5608" y="8490"/>
                  <a:pt x="4374" y="6937"/>
                  <a:pt x="4151" y="5046"/>
                </a:cubicBezTo>
                <a:cubicBezTo>
                  <a:pt x="4030" y="3988"/>
                  <a:pt x="4225" y="3014"/>
                  <a:pt x="4697" y="2413"/>
                </a:cubicBezTo>
                <a:cubicBezTo>
                  <a:pt x="5001" y="2023"/>
                  <a:pt x="5399" y="1807"/>
                  <a:pt x="5845" y="1807"/>
                </a:cubicBezTo>
                <a:close/>
                <a:moveTo>
                  <a:pt x="16526" y="4599"/>
                </a:moveTo>
                <a:cubicBezTo>
                  <a:pt x="16276" y="4599"/>
                  <a:pt x="16016" y="4823"/>
                  <a:pt x="16016" y="5102"/>
                </a:cubicBezTo>
                <a:lnTo>
                  <a:pt x="16016" y="8706"/>
                </a:lnTo>
                <a:lnTo>
                  <a:pt x="12820" y="8706"/>
                </a:lnTo>
                <a:cubicBezTo>
                  <a:pt x="12574" y="8706"/>
                  <a:pt x="12343" y="8960"/>
                  <a:pt x="12343" y="9240"/>
                </a:cubicBezTo>
                <a:lnTo>
                  <a:pt x="12343" y="10271"/>
                </a:lnTo>
                <a:cubicBezTo>
                  <a:pt x="12343" y="10551"/>
                  <a:pt x="12574" y="10841"/>
                  <a:pt x="12820" y="10841"/>
                </a:cubicBezTo>
                <a:lnTo>
                  <a:pt x="16016" y="10841"/>
                </a:lnTo>
                <a:lnTo>
                  <a:pt x="16016" y="14409"/>
                </a:lnTo>
                <a:cubicBezTo>
                  <a:pt x="16016" y="14689"/>
                  <a:pt x="16276" y="14948"/>
                  <a:pt x="16526" y="14948"/>
                </a:cubicBezTo>
                <a:lnTo>
                  <a:pt x="17454" y="14948"/>
                </a:lnTo>
                <a:cubicBezTo>
                  <a:pt x="17700" y="14948"/>
                  <a:pt x="17927" y="14689"/>
                  <a:pt x="17927" y="14409"/>
                </a:cubicBezTo>
                <a:lnTo>
                  <a:pt x="17927" y="10841"/>
                </a:lnTo>
                <a:lnTo>
                  <a:pt x="21155" y="10841"/>
                </a:lnTo>
                <a:cubicBezTo>
                  <a:pt x="21401" y="10841"/>
                  <a:pt x="21600" y="10551"/>
                  <a:pt x="21600" y="10271"/>
                </a:cubicBezTo>
                <a:lnTo>
                  <a:pt x="21600" y="9234"/>
                </a:lnTo>
                <a:cubicBezTo>
                  <a:pt x="21600" y="8959"/>
                  <a:pt x="21401" y="8706"/>
                  <a:pt x="21155" y="8706"/>
                </a:cubicBezTo>
                <a:lnTo>
                  <a:pt x="17927" y="8706"/>
                </a:lnTo>
                <a:lnTo>
                  <a:pt x="17927" y="5102"/>
                </a:lnTo>
                <a:cubicBezTo>
                  <a:pt x="17927" y="4823"/>
                  <a:pt x="17700" y="4599"/>
                  <a:pt x="17454" y="4599"/>
                </a:cubicBezTo>
                <a:lnTo>
                  <a:pt x="16526" y="4599"/>
                </a:lnTo>
                <a:close/>
                <a:moveTo>
                  <a:pt x="6594" y="13798"/>
                </a:moveTo>
                <a:lnTo>
                  <a:pt x="6649" y="13798"/>
                </a:lnTo>
                <a:cubicBezTo>
                  <a:pt x="7074" y="13798"/>
                  <a:pt x="7484" y="13888"/>
                  <a:pt x="7875" y="14018"/>
                </a:cubicBezTo>
                <a:cubicBezTo>
                  <a:pt x="8007" y="14125"/>
                  <a:pt x="8136" y="14233"/>
                  <a:pt x="8261" y="14326"/>
                </a:cubicBezTo>
                <a:cubicBezTo>
                  <a:pt x="9162" y="15015"/>
                  <a:pt x="9761" y="15473"/>
                  <a:pt x="9928" y="16200"/>
                </a:cubicBezTo>
                <a:cubicBezTo>
                  <a:pt x="9966" y="16382"/>
                  <a:pt x="9983" y="16572"/>
                  <a:pt x="9983" y="16749"/>
                </a:cubicBezTo>
                <a:cubicBezTo>
                  <a:pt x="9983" y="18621"/>
                  <a:pt x="8737" y="19572"/>
                  <a:pt x="6272" y="19572"/>
                </a:cubicBezTo>
                <a:cubicBezTo>
                  <a:pt x="4406" y="19572"/>
                  <a:pt x="2939" y="18274"/>
                  <a:pt x="2939" y="16636"/>
                </a:cubicBezTo>
                <a:cubicBezTo>
                  <a:pt x="2939" y="15131"/>
                  <a:pt x="4645" y="13798"/>
                  <a:pt x="6594" y="13798"/>
                </a:cubicBezTo>
                <a:close/>
              </a:path>
            </a:pathLst>
          </a:custGeom>
          <a:solidFill>
            <a:srgbClr val="FFFFFF"/>
          </a:solidFill>
          <a:ln w="12700">
            <a:miter lim="400000"/>
          </a:ln>
        </p:spPr>
        <p:txBody>
          <a:bodyPr lIns="0" tIns="0" rIns="0" bIns="0"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616" name="Shape 22616"/>
          <p:cNvSpPr/>
          <p:nvPr/>
        </p:nvSpPr>
        <p:spPr>
          <a:xfrm>
            <a:off x="1352841" y="3280228"/>
            <a:ext cx="1133918" cy="248688"/>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r">
              <a:lnSpc>
                <a:spcPct val="120000"/>
              </a:lnSpc>
              <a:defRPr sz="3000">
                <a:solidFill>
                  <a:srgbClr val="3AA6DE"/>
                </a:solidFill>
                <a:latin typeface="Roboto Medium"/>
                <a:ea typeface="Roboto Medium"/>
                <a:cs typeface="Roboto Medium"/>
                <a:sym typeface="Roboto Medium"/>
              </a:defRPr>
            </a:lvl1pPr>
          </a:lstStyle>
          <a:p>
            <a:pPr lvl="0">
              <a:lnSpc>
                <a:spcPct val="100000"/>
              </a:lnSpc>
              <a:defRPr sz="1800">
                <a:solidFill>
                  <a:srgbClr val="000000"/>
                </a:solidFill>
              </a:defRPr>
            </a:pPr>
            <a:r>
              <a:rPr sz="1100">
                <a:solidFill>
                  <a:schemeClr val="accent1"/>
                </a:solidFill>
              </a:rPr>
              <a:t>25,523,00 Likes</a:t>
            </a:r>
          </a:p>
        </p:txBody>
      </p:sp>
      <p:sp>
        <p:nvSpPr>
          <p:cNvPr id="22617" name="Shape 22617"/>
          <p:cNvSpPr/>
          <p:nvPr/>
        </p:nvSpPr>
        <p:spPr>
          <a:xfrm>
            <a:off x="6509021" y="2664627"/>
            <a:ext cx="1526147" cy="33820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defTabSz="914400">
              <a:defRPr sz="2400">
                <a:solidFill>
                  <a:srgbClr val="A6AAA9"/>
                </a:solidFill>
                <a:latin typeface="Roboto Regular"/>
                <a:ea typeface="Roboto Regular"/>
                <a:cs typeface="Roboto Regular"/>
                <a:sym typeface="Roboto Regular"/>
              </a:defRPr>
            </a:lvl1pPr>
          </a:lstStyle>
          <a:p>
            <a:pPr lvl="0">
              <a:lnSpc>
                <a:spcPct val="130000"/>
              </a:lnSpc>
              <a:defRPr sz="1800">
                <a:solidFill>
                  <a:srgbClr val="000000"/>
                </a:solidFill>
              </a:defRPr>
            </a:pPr>
            <a:r>
              <a:rPr lang="zh-CN" altLang="en-US" sz="700" dirty="0" smtClean="0">
                <a:solidFill>
                  <a:schemeClr val="bg1">
                    <a:lumMod val="50000"/>
                  </a:schemeClr>
                </a:solidFill>
              </a:rPr>
              <a:t> </a:t>
            </a:r>
            <a:r>
              <a:rPr sz="700" dirty="0" smtClean="0">
                <a:solidFill>
                  <a:schemeClr val="bg1">
                    <a:lumMod val="50000"/>
                  </a:schemeClr>
                </a:solidFill>
              </a:rPr>
              <a:t>simply </a:t>
            </a:r>
            <a:r>
              <a:rPr sz="700" dirty="0">
                <a:solidFill>
                  <a:schemeClr val="bg1">
                    <a:lumMod val="50000"/>
                  </a:schemeClr>
                </a:solidFill>
              </a:rPr>
              <a:t>dummy text of the printing.</a:t>
            </a:r>
          </a:p>
        </p:txBody>
      </p:sp>
      <p:sp>
        <p:nvSpPr>
          <p:cNvPr id="22618" name="Shape 22618"/>
          <p:cNvSpPr/>
          <p:nvPr/>
        </p:nvSpPr>
        <p:spPr>
          <a:xfrm>
            <a:off x="5883776" y="1730869"/>
            <a:ext cx="1570170" cy="33820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defTabSz="914400">
              <a:defRPr sz="2400">
                <a:solidFill>
                  <a:srgbClr val="A6AAA9"/>
                </a:solidFill>
                <a:latin typeface="Roboto Regular"/>
                <a:ea typeface="Roboto Regular"/>
                <a:cs typeface="Roboto Regular"/>
                <a:sym typeface="Roboto Regular"/>
              </a:defRPr>
            </a:lvl1pPr>
          </a:lstStyle>
          <a:p>
            <a:pPr lvl="0">
              <a:lnSpc>
                <a:spcPct val="130000"/>
              </a:lnSpc>
              <a:defRPr sz="1800">
                <a:solidFill>
                  <a:srgbClr val="000000"/>
                </a:solidFill>
              </a:defRPr>
            </a:pPr>
            <a:r>
              <a:rPr lang="zh-CN" altLang="en-US" sz="700" dirty="0" smtClean="0">
                <a:solidFill>
                  <a:schemeClr val="bg1">
                    <a:lumMod val="50000"/>
                  </a:schemeClr>
                </a:solidFill>
              </a:rPr>
              <a:t> </a:t>
            </a:r>
            <a:r>
              <a:rPr sz="700" dirty="0" smtClean="0">
                <a:solidFill>
                  <a:schemeClr val="bg1">
                    <a:lumMod val="50000"/>
                  </a:schemeClr>
                </a:solidFill>
              </a:rPr>
              <a:t>simply </a:t>
            </a:r>
            <a:r>
              <a:rPr sz="700" dirty="0">
                <a:solidFill>
                  <a:schemeClr val="bg1">
                    <a:lumMod val="50000"/>
                  </a:schemeClr>
                </a:solidFill>
              </a:rPr>
              <a:t>dummy text of the printing.</a:t>
            </a:r>
          </a:p>
        </p:txBody>
      </p:sp>
      <p:sp>
        <p:nvSpPr>
          <p:cNvPr id="22619" name="Shape 22619"/>
          <p:cNvSpPr/>
          <p:nvPr/>
        </p:nvSpPr>
        <p:spPr>
          <a:xfrm>
            <a:off x="2336127" y="1494256"/>
            <a:ext cx="1431184" cy="33820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defTabSz="914400">
              <a:defRPr sz="2400">
                <a:solidFill>
                  <a:srgbClr val="A6AAA9"/>
                </a:solidFill>
                <a:latin typeface="Roboto Regular"/>
                <a:ea typeface="Roboto Regular"/>
                <a:cs typeface="Roboto Regular"/>
                <a:sym typeface="Roboto Regular"/>
              </a:defRPr>
            </a:lvl1pPr>
          </a:lstStyle>
          <a:p>
            <a:pPr lvl="0">
              <a:lnSpc>
                <a:spcPct val="130000"/>
              </a:lnSpc>
              <a:defRPr sz="1800">
                <a:solidFill>
                  <a:srgbClr val="000000"/>
                </a:solidFill>
              </a:defRPr>
            </a:pPr>
            <a:r>
              <a:rPr lang="zh-CN" altLang="en-US" sz="700" dirty="0" smtClean="0">
                <a:solidFill>
                  <a:schemeClr val="bg1">
                    <a:lumMod val="50000"/>
                  </a:schemeClr>
                </a:solidFill>
              </a:rPr>
              <a:t> </a:t>
            </a:r>
            <a:r>
              <a:rPr sz="700" dirty="0" smtClean="0">
                <a:solidFill>
                  <a:schemeClr val="bg1">
                    <a:lumMod val="50000"/>
                  </a:schemeClr>
                </a:solidFill>
              </a:rPr>
              <a:t>simply </a:t>
            </a:r>
            <a:r>
              <a:rPr sz="700" dirty="0">
                <a:solidFill>
                  <a:schemeClr val="bg1">
                    <a:lumMod val="50000"/>
                  </a:schemeClr>
                </a:solidFill>
              </a:rPr>
              <a:t>dummy text of the printing.</a:t>
            </a:r>
          </a:p>
        </p:txBody>
      </p:sp>
      <p:sp>
        <p:nvSpPr>
          <p:cNvPr id="22620" name="Shape 22620"/>
          <p:cNvSpPr/>
          <p:nvPr/>
        </p:nvSpPr>
        <p:spPr>
          <a:xfrm>
            <a:off x="1226657" y="2372567"/>
            <a:ext cx="1428750" cy="33820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defTabSz="914400">
              <a:defRPr sz="2400">
                <a:solidFill>
                  <a:srgbClr val="A6AAA9"/>
                </a:solidFill>
                <a:latin typeface="Roboto Regular"/>
                <a:ea typeface="Roboto Regular"/>
                <a:cs typeface="Roboto Regular"/>
                <a:sym typeface="Roboto Regular"/>
              </a:defRPr>
            </a:lvl1pPr>
          </a:lstStyle>
          <a:p>
            <a:pPr lvl="0">
              <a:lnSpc>
                <a:spcPct val="130000"/>
              </a:lnSpc>
              <a:defRPr sz="1800">
                <a:solidFill>
                  <a:srgbClr val="000000"/>
                </a:solidFill>
              </a:defRPr>
            </a:pPr>
            <a:r>
              <a:rPr lang="zh-CN" altLang="en-US" sz="700" dirty="0" smtClean="0">
                <a:solidFill>
                  <a:schemeClr val="bg1">
                    <a:lumMod val="50000"/>
                  </a:schemeClr>
                </a:solidFill>
              </a:rPr>
              <a:t> </a:t>
            </a:r>
            <a:r>
              <a:rPr sz="700" dirty="0" smtClean="0">
                <a:solidFill>
                  <a:schemeClr val="bg1">
                    <a:lumMod val="50000"/>
                  </a:schemeClr>
                </a:solidFill>
              </a:rPr>
              <a:t>simply </a:t>
            </a:r>
            <a:r>
              <a:rPr sz="700" dirty="0">
                <a:solidFill>
                  <a:schemeClr val="bg1">
                    <a:lumMod val="50000"/>
                  </a:schemeClr>
                </a:solidFill>
              </a:rPr>
              <a:t>dummy text of the printing.</a:t>
            </a:r>
          </a:p>
        </p:txBody>
      </p:sp>
      <p:sp>
        <p:nvSpPr>
          <p:cNvPr id="22621" name="Shape 22621"/>
          <p:cNvSpPr/>
          <p:nvPr/>
        </p:nvSpPr>
        <p:spPr>
          <a:xfrm>
            <a:off x="1001141" y="3474876"/>
            <a:ext cx="1485618" cy="33820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defTabSz="914400">
              <a:defRPr sz="2400">
                <a:solidFill>
                  <a:srgbClr val="A6AAA9"/>
                </a:solidFill>
                <a:latin typeface="Roboto Regular"/>
                <a:ea typeface="Roboto Regular"/>
                <a:cs typeface="Roboto Regular"/>
                <a:sym typeface="Roboto Regular"/>
              </a:defRPr>
            </a:lvl1pPr>
          </a:lstStyle>
          <a:p>
            <a:pPr lvl="0">
              <a:lnSpc>
                <a:spcPct val="130000"/>
              </a:lnSpc>
              <a:defRPr sz="1800">
                <a:solidFill>
                  <a:srgbClr val="000000"/>
                </a:solidFill>
              </a:defRPr>
            </a:pPr>
            <a:r>
              <a:rPr lang="zh-CN" altLang="en-US" sz="700" dirty="0" smtClean="0">
                <a:solidFill>
                  <a:schemeClr val="bg1">
                    <a:lumMod val="50000"/>
                  </a:schemeClr>
                </a:solidFill>
              </a:rPr>
              <a:t> </a:t>
            </a:r>
            <a:r>
              <a:rPr sz="700" dirty="0" smtClean="0">
                <a:solidFill>
                  <a:schemeClr val="bg1">
                    <a:lumMod val="50000"/>
                  </a:schemeClr>
                </a:solidFill>
              </a:rPr>
              <a:t>simply </a:t>
            </a:r>
            <a:r>
              <a:rPr sz="700" dirty="0">
                <a:solidFill>
                  <a:schemeClr val="bg1">
                    <a:lumMod val="50000"/>
                  </a:schemeClr>
                </a:solidFill>
              </a:rPr>
              <a:t>dummy text of the printing.</a:t>
            </a:r>
          </a:p>
        </p:txBody>
      </p:sp>
      <p:grpSp>
        <p:nvGrpSpPr>
          <p:cNvPr id="37" name="Group 22591"/>
          <p:cNvGrpSpPr/>
          <p:nvPr/>
        </p:nvGrpSpPr>
        <p:grpSpPr>
          <a:xfrm>
            <a:off x="3202747" y="267614"/>
            <a:ext cx="2540505" cy="589575"/>
            <a:chOff x="956776" y="172779"/>
            <a:chExt cx="6774677" cy="1572197"/>
          </a:xfrm>
        </p:grpSpPr>
        <p:sp>
          <p:nvSpPr>
            <p:cNvPr id="38" name="Shape 22586"/>
            <p:cNvSpPr/>
            <p:nvPr/>
          </p:nvSpPr>
          <p:spPr>
            <a:xfrm>
              <a:off x="956776" y="172779"/>
              <a:ext cx="2650297" cy="11044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pPr defTabSz="395288">
                <a:lnSpc>
                  <a:spcPct val="130000"/>
                </a:lnSpc>
                <a:spcBef>
                  <a:spcPts val="225"/>
                </a:spcBef>
                <a:defRPr sz="1800"/>
              </a:pPr>
              <a:r>
                <a:rPr lang="zh-CN" altLang="en-US" sz="2600" baseline="8571" dirty="0" smtClean="0">
                  <a:solidFill>
                    <a:srgbClr val="A6AAA9"/>
                  </a:solidFill>
                  <a:latin typeface="Roboto Light"/>
                  <a:ea typeface="Roboto Light"/>
                  <a:cs typeface="Roboto Light"/>
                  <a:sym typeface="Roboto Light"/>
                </a:rPr>
                <a:t>项目标题</a:t>
              </a:r>
              <a:endParaRPr lang="en-US" sz="2600" baseline="8571" dirty="0">
                <a:solidFill>
                  <a:schemeClr val="accent2"/>
                </a:solidFill>
                <a:latin typeface="Roboto Light"/>
                <a:ea typeface="Roboto Light"/>
                <a:cs typeface="Roboto Light"/>
                <a:sym typeface="Roboto Light"/>
              </a:endParaRPr>
            </a:p>
          </p:txBody>
        </p:sp>
        <p:grpSp>
          <p:nvGrpSpPr>
            <p:cNvPr id="39" name="Group 22589"/>
            <p:cNvGrpSpPr/>
            <p:nvPr/>
          </p:nvGrpSpPr>
          <p:grpSpPr>
            <a:xfrm>
              <a:off x="2703118" y="1681474"/>
              <a:ext cx="3810001" cy="63502"/>
              <a:chOff x="0" y="-198240"/>
              <a:chExt cx="3810000" cy="63501"/>
            </a:xfrm>
          </p:grpSpPr>
          <p:sp>
            <p:nvSpPr>
              <p:cNvPr id="41" name="Shape 22587"/>
              <p:cNvSpPr/>
              <p:nvPr/>
            </p:nvSpPr>
            <p:spPr>
              <a:xfrm>
                <a:off x="0" y="-19824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42" name="Shape 22588"/>
              <p:cNvSpPr/>
              <p:nvPr/>
            </p:nvSpPr>
            <p:spPr>
              <a:xfrm>
                <a:off x="1269999" y="-198240"/>
                <a:ext cx="1269999" cy="63501"/>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40" name="Shape 22590"/>
            <p:cNvSpPr/>
            <p:nvPr/>
          </p:nvSpPr>
          <p:spPr>
            <a:xfrm>
              <a:off x="1577813" y="1187272"/>
              <a:ext cx="6153640" cy="3282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lnSpc>
                  <a:spcPct val="150000"/>
                </a:lnSpc>
                <a:spcBef>
                  <a:spcPts val="2000"/>
                </a:spcBef>
                <a:defRPr sz="2800">
                  <a:solidFill>
                    <a:srgbClr val="A6AAA9"/>
                  </a:solidFill>
                  <a:latin typeface="Roboto Regular"/>
                  <a:ea typeface="Roboto Regular"/>
                  <a:cs typeface="Roboto Regular"/>
                  <a:sym typeface="Roboto Regular"/>
                </a:defRPr>
              </a:lvl1pPr>
            </a:lstStyle>
            <a:p>
              <a:pPr lvl="0">
                <a:lnSpc>
                  <a:spcPct val="100000"/>
                </a:lnSpc>
                <a:defRPr sz="1800">
                  <a:solidFill>
                    <a:srgbClr val="000000"/>
                  </a:solidFill>
                </a:defRPr>
              </a:pPr>
              <a:r>
                <a:rPr sz="800" dirty="0">
                  <a:solidFill>
                    <a:schemeClr val="bg1">
                      <a:lumMod val="50000"/>
                    </a:schemeClr>
                  </a:solidFill>
                </a:rPr>
                <a:t>This is Example For a Subtitle here</a:t>
              </a:r>
            </a:p>
          </p:txBody>
        </p:sp>
      </p:grpSp>
    </p:spTree>
    <p:extLst>
      <p:ext uri="{BB962C8B-B14F-4D97-AF65-F5344CB8AC3E}">
        <p14:creationId xmlns:p14="http://schemas.microsoft.com/office/powerpoint/2010/main" val="2237607578"/>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p:tmAbs val="0"/>
                                  </p:iterate>
                                  <p:childTnLst>
                                    <p:set>
                                      <p:cBhvr>
                                        <p:cTn id="6" fill="hold"/>
                                        <p:tgtEl>
                                          <p:spTgt spid="22600"/>
                                        </p:tgtEl>
                                        <p:attrNameLst>
                                          <p:attrName>style.visibility</p:attrName>
                                        </p:attrNameLst>
                                      </p:cBhvr>
                                      <p:to>
                                        <p:strVal val="visible"/>
                                      </p:to>
                                    </p:set>
                                    <p:anim calcmode="lin" valueType="num">
                                      <p:cBhvr>
                                        <p:cTn id="7" dur="700" fill="hold"/>
                                        <p:tgtEl>
                                          <p:spTgt spid="22600"/>
                                        </p:tgtEl>
                                        <p:attrNameLst>
                                          <p:attrName>ppt_x</p:attrName>
                                        </p:attrNameLst>
                                      </p:cBhvr>
                                      <p:tavLst>
                                        <p:tav tm="0">
                                          <p:val>
                                            <p:strVal val="#ppt_x"/>
                                          </p:val>
                                        </p:tav>
                                        <p:tav tm="100000">
                                          <p:val>
                                            <p:strVal val="#ppt_x"/>
                                          </p:val>
                                        </p:tav>
                                      </p:tavLst>
                                    </p:anim>
                                    <p:anim calcmode="lin" valueType="num">
                                      <p:cBhvr>
                                        <p:cTn id="8" dur="700" fill="hold"/>
                                        <p:tgtEl>
                                          <p:spTgt spid="22600"/>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4" fill="hold" grpId="0" nodeType="afterEffect">
                                  <p:stCondLst>
                                    <p:cond delay="0"/>
                                  </p:stCondLst>
                                  <p:iterate>
                                    <p:tmAbs val="0"/>
                                  </p:iterate>
                                  <p:childTnLst>
                                    <p:set>
                                      <p:cBhvr>
                                        <p:cTn id="11" fill="hold"/>
                                        <p:tgtEl>
                                          <p:spTgt spid="22601"/>
                                        </p:tgtEl>
                                        <p:attrNameLst>
                                          <p:attrName>style.visibility</p:attrName>
                                        </p:attrNameLst>
                                      </p:cBhvr>
                                      <p:to>
                                        <p:strVal val="visible"/>
                                      </p:to>
                                    </p:set>
                                    <p:anim calcmode="lin" valueType="num">
                                      <p:cBhvr>
                                        <p:cTn id="12" dur="700" fill="hold"/>
                                        <p:tgtEl>
                                          <p:spTgt spid="22601"/>
                                        </p:tgtEl>
                                        <p:attrNameLst>
                                          <p:attrName>ppt_x</p:attrName>
                                        </p:attrNameLst>
                                      </p:cBhvr>
                                      <p:tavLst>
                                        <p:tav tm="0">
                                          <p:val>
                                            <p:strVal val="#ppt_x"/>
                                          </p:val>
                                        </p:tav>
                                        <p:tav tm="100000">
                                          <p:val>
                                            <p:strVal val="#ppt_x"/>
                                          </p:val>
                                        </p:tav>
                                      </p:tavLst>
                                    </p:anim>
                                    <p:anim calcmode="lin" valueType="num">
                                      <p:cBhvr>
                                        <p:cTn id="13" dur="700" fill="hold"/>
                                        <p:tgtEl>
                                          <p:spTgt spid="22601"/>
                                        </p:tgtEl>
                                        <p:attrNameLst>
                                          <p:attrName>ppt_y</p:attrName>
                                        </p:attrNameLst>
                                      </p:cBhvr>
                                      <p:tavLst>
                                        <p:tav tm="0">
                                          <p:val>
                                            <p:strVal val="1+#ppt_h/2"/>
                                          </p:val>
                                        </p:tav>
                                        <p:tav tm="100000">
                                          <p:val>
                                            <p:strVal val="#ppt_y"/>
                                          </p:val>
                                        </p:tav>
                                      </p:tavLst>
                                    </p:anim>
                                  </p:childTnLst>
                                </p:cTn>
                              </p:par>
                            </p:childTnLst>
                          </p:cTn>
                        </p:par>
                        <p:par>
                          <p:cTn id="14" fill="hold">
                            <p:stCondLst>
                              <p:cond delay="1400"/>
                            </p:stCondLst>
                            <p:childTnLst>
                              <p:par>
                                <p:cTn id="15" presetID="2" presetClass="entr" presetSubtype="8" fill="hold" grpId="0" nodeType="afterEffect">
                                  <p:stCondLst>
                                    <p:cond delay="0"/>
                                  </p:stCondLst>
                                  <p:iterate>
                                    <p:tmAbs val="0"/>
                                  </p:iterate>
                                  <p:childTnLst>
                                    <p:set>
                                      <p:cBhvr>
                                        <p:cTn id="16" fill="hold"/>
                                        <p:tgtEl>
                                          <p:spTgt spid="22606"/>
                                        </p:tgtEl>
                                        <p:attrNameLst>
                                          <p:attrName>style.visibility</p:attrName>
                                        </p:attrNameLst>
                                      </p:cBhvr>
                                      <p:to>
                                        <p:strVal val="visible"/>
                                      </p:to>
                                    </p:set>
                                    <p:anim calcmode="lin" valueType="num">
                                      <p:cBhvr>
                                        <p:cTn id="17" dur="700" fill="hold"/>
                                        <p:tgtEl>
                                          <p:spTgt spid="22606"/>
                                        </p:tgtEl>
                                        <p:attrNameLst>
                                          <p:attrName>ppt_x</p:attrName>
                                        </p:attrNameLst>
                                      </p:cBhvr>
                                      <p:tavLst>
                                        <p:tav tm="0">
                                          <p:val>
                                            <p:strVal val="0-#ppt_w/2"/>
                                          </p:val>
                                        </p:tav>
                                        <p:tav tm="100000">
                                          <p:val>
                                            <p:strVal val="#ppt_x"/>
                                          </p:val>
                                        </p:tav>
                                      </p:tavLst>
                                    </p:anim>
                                    <p:anim calcmode="lin" valueType="num">
                                      <p:cBhvr>
                                        <p:cTn id="18" dur="700" fill="hold"/>
                                        <p:tgtEl>
                                          <p:spTgt spid="22606"/>
                                        </p:tgtEl>
                                        <p:attrNameLst>
                                          <p:attrName>ppt_y</p:attrName>
                                        </p:attrNameLst>
                                      </p:cBhvr>
                                      <p:tavLst>
                                        <p:tav tm="0">
                                          <p:val>
                                            <p:strVal val="#ppt_y"/>
                                          </p:val>
                                        </p:tav>
                                        <p:tav tm="100000">
                                          <p:val>
                                            <p:strVal val="#ppt_y"/>
                                          </p:val>
                                        </p:tav>
                                      </p:tavLst>
                                    </p:anim>
                                  </p:childTnLst>
                                </p:cTn>
                              </p:par>
                            </p:childTnLst>
                          </p:cTn>
                        </p:par>
                        <p:par>
                          <p:cTn id="19" fill="hold">
                            <p:stCondLst>
                              <p:cond delay="2100"/>
                            </p:stCondLst>
                            <p:childTnLst>
                              <p:par>
                                <p:cTn id="20" presetID="2" presetClass="entr" presetSubtype="1" fill="hold" grpId="0" nodeType="afterEffect">
                                  <p:stCondLst>
                                    <p:cond delay="0"/>
                                  </p:stCondLst>
                                  <p:iterate>
                                    <p:tmAbs val="0"/>
                                  </p:iterate>
                                  <p:childTnLst>
                                    <p:set>
                                      <p:cBhvr>
                                        <p:cTn id="21" fill="hold"/>
                                        <p:tgtEl>
                                          <p:spTgt spid="22613"/>
                                        </p:tgtEl>
                                        <p:attrNameLst>
                                          <p:attrName>style.visibility</p:attrName>
                                        </p:attrNameLst>
                                      </p:cBhvr>
                                      <p:to>
                                        <p:strVal val="visible"/>
                                      </p:to>
                                    </p:set>
                                    <p:anim calcmode="lin" valueType="num">
                                      <p:cBhvr>
                                        <p:cTn id="22" dur="700" fill="hold"/>
                                        <p:tgtEl>
                                          <p:spTgt spid="22613"/>
                                        </p:tgtEl>
                                        <p:attrNameLst>
                                          <p:attrName>ppt_x</p:attrName>
                                        </p:attrNameLst>
                                      </p:cBhvr>
                                      <p:tavLst>
                                        <p:tav tm="0">
                                          <p:val>
                                            <p:strVal val="#ppt_x"/>
                                          </p:val>
                                        </p:tav>
                                        <p:tav tm="100000">
                                          <p:val>
                                            <p:strVal val="#ppt_x"/>
                                          </p:val>
                                        </p:tav>
                                      </p:tavLst>
                                    </p:anim>
                                    <p:anim calcmode="lin" valueType="num">
                                      <p:cBhvr>
                                        <p:cTn id="23" dur="700" fill="hold"/>
                                        <p:tgtEl>
                                          <p:spTgt spid="22613"/>
                                        </p:tgtEl>
                                        <p:attrNameLst>
                                          <p:attrName>ppt_y</p:attrName>
                                        </p:attrNameLst>
                                      </p:cBhvr>
                                      <p:tavLst>
                                        <p:tav tm="0">
                                          <p:val>
                                            <p:strVal val="0-#ppt_h/2"/>
                                          </p:val>
                                        </p:tav>
                                        <p:tav tm="100000">
                                          <p:val>
                                            <p:strVal val="#ppt_y"/>
                                          </p:val>
                                        </p:tav>
                                      </p:tavLst>
                                    </p:anim>
                                  </p:childTnLst>
                                </p:cTn>
                              </p:par>
                            </p:childTnLst>
                          </p:cTn>
                        </p:par>
                        <p:par>
                          <p:cTn id="24" fill="hold">
                            <p:stCondLst>
                              <p:cond delay="2800"/>
                            </p:stCondLst>
                            <p:childTnLst>
                              <p:par>
                                <p:cTn id="25" presetID="2" presetClass="entr" presetSubtype="8" fill="hold" grpId="0" nodeType="afterEffect">
                                  <p:stCondLst>
                                    <p:cond delay="0"/>
                                  </p:stCondLst>
                                  <p:iterate>
                                    <p:tmAbs val="0"/>
                                  </p:iterate>
                                  <p:childTnLst>
                                    <p:set>
                                      <p:cBhvr>
                                        <p:cTn id="26" fill="hold"/>
                                        <p:tgtEl>
                                          <p:spTgt spid="22616"/>
                                        </p:tgtEl>
                                        <p:attrNameLst>
                                          <p:attrName>style.visibility</p:attrName>
                                        </p:attrNameLst>
                                      </p:cBhvr>
                                      <p:to>
                                        <p:strVal val="visible"/>
                                      </p:to>
                                    </p:set>
                                    <p:anim calcmode="lin" valueType="num">
                                      <p:cBhvr>
                                        <p:cTn id="27" dur="700" fill="hold"/>
                                        <p:tgtEl>
                                          <p:spTgt spid="22616"/>
                                        </p:tgtEl>
                                        <p:attrNameLst>
                                          <p:attrName>ppt_x</p:attrName>
                                        </p:attrNameLst>
                                      </p:cBhvr>
                                      <p:tavLst>
                                        <p:tav tm="0">
                                          <p:val>
                                            <p:strVal val="0-#ppt_w/2"/>
                                          </p:val>
                                        </p:tav>
                                        <p:tav tm="100000">
                                          <p:val>
                                            <p:strVal val="#ppt_x"/>
                                          </p:val>
                                        </p:tav>
                                      </p:tavLst>
                                    </p:anim>
                                    <p:anim calcmode="lin" valueType="num">
                                      <p:cBhvr>
                                        <p:cTn id="28" dur="700" fill="hold"/>
                                        <p:tgtEl>
                                          <p:spTgt spid="22616"/>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grpId="0" nodeType="afterEffect">
                                  <p:stCondLst>
                                    <p:cond delay="0"/>
                                  </p:stCondLst>
                                  <p:iterate>
                                    <p:tmAbs val="0"/>
                                  </p:iterate>
                                  <p:childTnLst>
                                    <p:set>
                                      <p:cBhvr>
                                        <p:cTn id="31" fill="hold"/>
                                        <p:tgtEl>
                                          <p:spTgt spid="22621"/>
                                        </p:tgtEl>
                                        <p:attrNameLst>
                                          <p:attrName>style.visibility</p:attrName>
                                        </p:attrNameLst>
                                      </p:cBhvr>
                                      <p:to>
                                        <p:strVal val="visible"/>
                                      </p:to>
                                    </p:set>
                                    <p:anim calcmode="lin" valueType="num">
                                      <p:cBhvr>
                                        <p:cTn id="32" dur="700" fill="hold"/>
                                        <p:tgtEl>
                                          <p:spTgt spid="22621"/>
                                        </p:tgtEl>
                                        <p:attrNameLst>
                                          <p:attrName>ppt_x</p:attrName>
                                        </p:attrNameLst>
                                      </p:cBhvr>
                                      <p:tavLst>
                                        <p:tav tm="0">
                                          <p:val>
                                            <p:strVal val="0-#ppt_w/2"/>
                                          </p:val>
                                        </p:tav>
                                        <p:tav tm="100000">
                                          <p:val>
                                            <p:strVal val="#ppt_x"/>
                                          </p:val>
                                        </p:tav>
                                      </p:tavLst>
                                    </p:anim>
                                    <p:anim calcmode="lin" valueType="num">
                                      <p:cBhvr>
                                        <p:cTn id="33" dur="700" fill="hold"/>
                                        <p:tgtEl>
                                          <p:spTgt spid="22621"/>
                                        </p:tgtEl>
                                        <p:attrNameLst>
                                          <p:attrName>ppt_y</p:attrName>
                                        </p:attrNameLst>
                                      </p:cBhvr>
                                      <p:tavLst>
                                        <p:tav tm="0">
                                          <p:val>
                                            <p:strVal val="#ppt_y"/>
                                          </p:val>
                                        </p:tav>
                                        <p:tav tm="100000">
                                          <p:val>
                                            <p:strVal val="#ppt_y"/>
                                          </p:val>
                                        </p:tav>
                                      </p:tavLst>
                                    </p:anim>
                                  </p:childTnLst>
                                </p:cTn>
                              </p:par>
                            </p:childTnLst>
                          </p:cTn>
                        </p:par>
                        <p:par>
                          <p:cTn id="34" fill="hold">
                            <p:stCondLst>
                              <p:cond delay="4200"/>
                            </p:stCondLst>
                            <p:childTnLst>
                              <p:par>
                                <p:cTn id="35" presetID="2" presetClass="entr" presetSubtype="8" fill="hold" grpId="0" nodeType="afterEffect">
                                  <p:stCondLst>
                                    <p:cond delay="0"/>
                                  </p:stCondLst>
                                  <p:iterate>
                                    <p:tmAbs val="0"/>
                                  </p:iterate>
                                  <p:childTnLst>
                                    <p:set>
                                      <p:cBhvr>
                                        <p:cTn id="36" fill="hold"/>
                                        <p:tgtEl>
                                          <p:spTgt spid="22605"/>
                                        </p:tgtEl>
                                        <p:attrNameLst>
                                          <p:attrName>style.visibility</p:attrName>
                                        </p:attrNameLst>
                                      </p:cBhvr>
                                      <p:to>
                                        <p:strVal val="visible"/>
                                      </p:to>
                                    </p:set>
                                    <p:anim calcmode="lin" valueType="num">
                                      <p:cBhvr>
                                        <p:cTn id="37" dur="700" fill="hold"/>
                                        <p:tgtEl>
                                          <p:spTgt spid="22605"/>
                                        </p:tgtEl>
                                        <p:attrNameLst>
                                          <p:attrName>ppt_x</p:attrName>
                                        </p:attrNameLst>
                                      </p:cBhvr>
                                      <p:tavLst>
                                        <p:tav tm="0">
                                          <p:val>
                                            <p:strVal val="0-#ppt_w/2"/>
                                          </p:val>
                                        </p:tav>
                                        <p:tav tm="100000">
                                          <p:val>
                                            <p:strVal val="#ppt_x"/>
                                          </p:val>
                                        </p:tav>
                                      </p:tavLst>
                                    </p:anim>
                                    <p:anim calcmode="lin" valueType="num">
                                      <p:cBhvr>
                                        <p:cTn id="38" dur="700" fill="hold"/>
                                        <p:tgtEl>
                                          <p:spTgt spid="22605"/>
                                        </p:tgtEl>
                                        <p:attrNameLst>
                                          <p:attrName>ppt_y</p:attrName>
                                        </p:attrNameLst>
                                      </p:cBhvr>
                                      <p:tavLst>
                                        <p:tav tm="0">
                                          <p:val>
                                            <p:strVal val="#ppt_y"/>
                                          </p:val>
                                        </p:tav>
                                        <p:tav tm="100000">
                                          <p:val>
                                            <p:strVal val="#ppt_y"/>
                                          </p:val>
                                        </p:tav>
                                      </p:tavLst>
                                    </p:anim>
                                  </p:childTnLst>
                                </p:cTn>
                              </p:par>
                            </p:childTnLst>
                          </p:cTn>
                        </p:par>
                        <p:par>
                          <p:cTn id="39" fill="hold">
                            <p:stCondLst>
                              <p:cond delay="4900"/>
                            </p:stCondLst>
                            <p:childTnLst>
                              <p:par>
                                <p:cTn id="40" presetID="9" presetClass="entr" presetSubtype="0" fill="hold" grpId="0" nodeType="afterEffect">
                                  <p:stCondLst>
                                    <p:cond delay="0"/>
                                  </p:stCondLst>
                                  <p:iterate>
                                    <p:tmAbs val="0"/>
                                  </p:iterate>
                                  <p:childTnLst>
                                    <p:set>
                                      <p:cBhvr>
                                        <p:cTn id="41" fill="hold"/>
                                        <p:tgtEl>
                                          <p:spTgt spid="22612"/>
                                        </p:tgtEl>
                                        <p:attrNameLst>
                                          <p:attrName>style.visibility</p:attrName>
                                        </p:attrNameLst>
                                      </p:cBhvr>
                                      <p:to>
                                        <p:strVal val="visible"/>
                                      </p:to>
                                    </p:set>
                                    <p:animEffect transition="in" filter="dissolve">
                                      <p:cBhvr>
                                        <p:cTn id="42" dur="700"/>
                                        <p:tgtEl>
                                          <p:spTgt spid="22612"/>
                                        </p:tgtEl>
                                      </p:cBhvr>
                                    </p:animEffect>
                                  </p:childTnLst>
                                </p:cTn>
                              </p:par>
                            </p:childTnLst>
                          </p:cTn>
                        </p:par>
                        <p:par>
                          <p:cTn id="43" fill="hold">
                            <p:stCondLst>
                              <p:cond delay="5600"/>
                            </p:stCondLst>
                            <p:childTnLst>
                              <p:par>
                                <p:cTn id="44" presetID="2" presetClass="entr" presetSubtype="8" fill="hold" grpId="0" nodeType="afterEffect">
                                  <p:stCondLst>
                                    <p:cond delay="0"/>
                                  </p:stCondLst>
                                  <p:iterate>
                                    <p:tmAbs val="0"/>
                                  </p:iterate>
                                  <p:childTnLst>
                                    <p:set>
                                      <p:cBhvr>
                                        <p:cTn id="45" fill="hold"/>
                                        <p:tgtEl>
                                          <p:spTgt spid="22609"/>
                                        </p:tgtEl>
                                        <p:attrNameLst>
                                          <p:attrName>style.visibility</p:attrName>
                                        </p:attrNameLst>
                                      </p:cBhvr>
                                      <p:to>
                                        <p:strVal val="visible"/>
                                      </p:to>
                                    </p:set>
                                    <p:anim calcmode="lin" valueType="num">
                                      <p:cBhvr>
                                        <p:cTn id="46" dur="700" fill="hold"/>
                                        <p:tgtEl>
                                          <p:spTgt spid="22609"/>
                                        </p:tgtEl>
                                        <p:attrNameLst>
                                          <p:attrName>ppt_x</p:attrName>
                                        </p:attrNameLst>
                                      </p:cBhvr>
                                      <p:tavLst>
                                        <p:tav tm="0">
                                          <p:val>
                                            <p:strVal val="0-#ppt_w/2"/>
                                          </p:val>
                                        </p:tav>
                                        <p:tav tm="100000">
                                          <p:val>
                                            <p:strVal val="#ppt_x"/>
                                          </p:val>
                                        </p:tav>
                                      </p:tavLst>
                                    </p:anim>
                                    <p:anim calcmode="lin" valueType="num">
                                      <p:cBhvr>
                                        <p:cTn id="47" dur="700" fill="hold"/>
                                        <p:tgtEl>
                                          <p:spTgt spid="22609"/>
                                        </p:tgtEl>
                                        <p:attrNameLst>
                                          <p:attrName>ppt_y</p:attrName>
                                        </p:attrNameLst>
                                      </p:cBhvr>
                                      <p:tavLst>
                                        <p:tav tm="0">
                                          <p:val>
                                            <p:strVal val="#ppt_y"/>
                                          </p:val>
                                        </p:tav>
                                        <p:tav tm="100000">
                                          <p:val>
                                            <p:strVal val="#ppt_y"/>
                                          </p:val>
                                        </p:tav>
                                      </p:tavLst>
                                    </p:anim>
                                  </p:childTnLst>
                                </p:cTn>
                              </p:par>
                            </p:childTnLst>
                          </p:cTn>
                        </p:par>
                        <p:par>
                          <p:cTn id="48" fill="hold">
                            <p:stCondLst>
                              <p:cond delay="6300"/>
                            </p:stCondLst>
                            <p:childTnLst>
                              <p:par>
                                <p:cTn id="49" presetID="2" presetClass="entr" presetSubtype="8" fill="hold" grpId="0" nodeType="afterEffect">
                                  <p:stCondLst>
                                    <p:cond delay="0"/>
                                  </p:stCondLst>
                                  <p:iterate>
                                    <p:tmAbs val="0"/>
                                  </p:iterate>
                                  <p:childTnLst>
                                    <p:set>
                                      <p:cBhvr>
                                        <p:cTn id="50" fill="hold"/>
                                        <p:tgtEl>
                                          <p:spTgt spid="22620"/>
                                        </p:tgtEl>
                                        <p:attrNameLst>
                                          <p:attrName>style.visibility</p:attrName>
                                        </p:attrNameLst>
                                      </p:cBhvr>
                                      <p:to>
                                        <p:strVal val="visible"/>
                                      </p:to>
                                    </p:set>
                                    <p:anim calcmode="lin" valueType="num">
                                      <p:cBhvr>
                                        <p:cTn id="51" dur="700" fill="hold"/>
                                        <p:tgtEl>
                                          <p:spTgt spid="22620"/>
                                        </p:tgtEl>
                                        <p:attrNameLst>
                                          <p:attrName>ppt_x</p:attrName>
                                        </p:attrNameLst>
                                      </p:cBhvr>
                                      <p:tavLst>
                                        <p:tav tm="0">
                                          <p:val>
                                            <p:strVal val="0-#ppt_w/2"/>
                                          </p:val>
                                        </p:tav>
                                        <p:tav tm="100000">
                                          <p:val>
                                            <p:strVal val="#ppt_x"/>
                                          </p:val>
                                        </p:tav>
                                      </p:tavLst>
                                    </p:anim>
                                    <p:anim calcmode="lin" valueType="num">
                                      <p:cBhvr>
                                        <p:cTn id="52" dur="700" fill="hold"/>
                                        <p:tgtEl>
                                          <p:spTgt spid="22620"/>
                                        </p:tgtEl>
                                        <p:attrNameLst>
                                          <p:attrName>ppt_y</p:attrName>
                                        </p:attrNameLst>
                                      </p:cBhvr>
                                      <p:tavLst>
                                        <p:tav tm="0">
                                          <p:val>
                                            <p:strVal val="#ppt_y"/>
                                          </p:val>
                                        </p:tav>
                                        <p:tav tm="100000">
                                          <p:val>
                                            <p:strVal val="#ppt_y"/>
                                          </p:val>
                                        </p:tav>
                                      </p:tavLst>
                                    </p:anim>
                                  </p:childTnLst>
                                </p:cTn>
                              </p:par>
                            </p:childTnLst>
                          </p:cTn>
                        </p:par>
                        <p:par>
                          <p:cTn id="53" fill="hold">
                            <p:stCondLst>
                              <p:cond delay="7000"/>
                            </p:stCondLst>
                            <p:childTnLst>
                              <p:par>
                                <p:cTn id="54" presetID="2" presetClass="entr" presetSubtype="9" fill="hold" grpId="0" nodeType="afterEffect">
                                  <p:stCondLst>
                                    <p:cond delay="0"/>
                                  </p:stCondLst>
                                  <p:iterate>
                                    <p:tmAbs val="0"/>
                                  </p:iterate>
                                  <p:childTnLst>
                                    <p:set>
                                      <p:cBhvr>
                                        <p:cTn id="55" fill="hold"/>
                                        <p:tgtEl>
                                          <p:spTgt spid="22604"/>
                                        </p:tgtEl>
                                        <p:attrNameLst>
                                          <p:attrName>style.visibility</p:attrName>
                                        </p:attrNameLst>
                                      </p:cBhvr>
                                      <p:to>
                                        <p:strVal val="visible"/>
                                      </p:to>
                                    </p:set>
                                    <p:anim calcmode="lin" valueType="num">
                                      <p:cBhvr>
                                        <p:cTn id="56" dur="700" fill="hold"/>
                                        <p:tgtEl>
                                          <p:spTgt spid="22604"/>
                                        </p:tgtEl>
                                        <p:attrNameLst>
                                          <p:attrName>ppt_x</p:attrName>
                                        </p:attrNameLst>
                                      </p:cBhvr>
                                      <p:tavLst>
                                        <p:tav tm="0">
                                          <p:val>
                                            <p:strVal val="0-#ppt_w/2"/>
                                          </p:val>
                                        </p:tav>
                                        <p:tav tm="100000">
                                          <p:val>
                                            <p:strVal val="#ppt_x"/>
                                          </p:val>
                                        </p:tav>
                                      </p:tavLst>
                                    </p:anim>
                                    <p:anim calcmode="lin" valueType="num">
                                      <p:cBhvr>
                                        <p:cTn id="57" dur="700" fill="hold"/>
                                        <p:tgtEl>
                                          <p:spTgt spid="22604"/>
                                        </p:tgtEl>
                                        <p:attrNameLst>
                                          <p:attrName>ppt_y</p:attrName>
                                        </p:attrNameLst>
                                      </p:cBhvr>
                                      <p:tavLst>
                                        <p:tav tm="0">
                                          <p:val>
                                            <p:strVal val="0-#ppt_h/2"/>
                                          </p:val>
                                        </p:tav>
                                        <p:tav tm="100000">
                                          <p:val>
                                            <p:strVal val="#ppt_y"/>
                                          </p:val>
                                        </p:tav>
                                      </p:tavLst>
                                    </p:anim>
                                  </p:childTnLst>
                                </p:cTn>
                              </p:par>
                            </p:childTnLst>
                          </p:cTn>
                        </p:par>
                        <p:par>
                          <p:cTn id="58" fill="hold">
                            <p:stCondLst>
                              <p:cond delay="7700"/>
                            </p:stCondLst>
                            <p:childTnLst>
                              <p:par>
                                <p:cTn id="59" presetID="2" presetClass="entr" presetSubtype="1" fill="hold" grpId="0" nodeType="afterEffect">
                                  <p:stCondLst>
                                    <p:cond delay="0"/>
                                  </p:stCondLst>
                                  <p:iterate>
                                    <p:tmAbs val="0"/>
                                  </p:iterate>
                                  <p:childTnLst>
                                    <p:set>
                                      <p:cBhvr>
                                        <p:cTn id="60" fill="hold"/>
                                        <p:tgtEl>
                                          <p:spTgt spid="22614"/>
                                        </p:tgtEl>
                                        <p:attrNameLst>
                                          <p:attrName>style.visibility</p:attrName>
                                        </p:attrNameLst>
                                      </p:cBhvr>
                                      <p:to>
                                        <p:strVal val="visible"/>
                                      </p:to>
                                    </p:set>
                                    <p:anim calcmode="lin" valueType="num">
                                      <p:cBhvr>
                                        <p:cTn id="61" dur="700" fill="hold"/>
                                        <p:tgtEl>
                                          <p:spTgt spid="22614"/>
                                        </p:tgtEl>
                                        <p:attrNameLst>
                                          <p:attrName>ppt_x</p:attrName>
                                        </p:attrNameLst>
                                      </p:cBhvr>
                                      <p:tavLst>
                                        <p:tav tm="0">
                                          <p:val>
                                            <p:strVal val="#ppt_x"/>
                                          </p:val>
                                        </p:tav>
                                        <p:tav tm="100000">
                                          <p:val>
                                            <p:strVal val="#ppt_x"/>
                                          </p:val>
                                        </p:tav>
                                      </p:tavLst>
                                    </p:anim>
                                    <p:anim calcmode="lin" valueType="num">
                                      <p:cBhvr>
                                        <p:cTn id="62" dur="700" fill="hold"/>
                                        <p:tgtEl>
                                          <p:spTgt spid="22614"/>
                                        </p:tgtEl>
                                        <p:attrNameLst>
                                          <p:attrName>ppt_y</p:attrName>
                                        </p:attrNameLst>
                                      </p:cBhvr>
                                      <p:tavLst>
                                        <p:tav tm="0">
                                          <p:val>
                                            <p:strVal val="0-#ppt_h/2"/>
                                          </p:val>
                                        </p:tav>
                                        <p:tav tm="100000">
                                          <p:val>
                                            <p:strVal val="#ppt_y"/>
                                          </p:val>
                                        </p:tav>
                                      </p:tavLst>
                                    </p:anim>
                                  </p:childTnLst>
                                </p:cTn>
                              </p:par>
                            </p:childTnLst>
                          </p:cTn>
                        </p:par>
                        <p:par>
                          <p:cTn id="63" fill="hold">
                            <p:stCondLst>
                              <p:cond delay="8400"/>
                            </p:stCondLst>
                            <p:childTnLst>
                              <p:par>
                                <p:cTn id="64" presetID="2" presetClass="entr" presetSubtype="8" fill="hold" grpId="0" nodeType="afterEffect">
                                  <p:stCondLst>
                                    <p:cond delay="0"/>
                                  </p:stCondLst>
                                  <p:iterate>
                                    <p:tmAbs val="0"/>
                                  </p:iterate>
                                  <p:childTnLst>
                                    <p:set>
                                      <p:cBhvr>
                                        <p:cTn id="65" fill="hold"/>
                                        <p:tgtEl>
                                          <p:spTgt spid="22608"/>
                                        </p:tgtEl>
                                        <p:attrNameLst>
                                          <p:attrName>style.visibility</p:attrName>
                                        </p:attrNameLst>
                                      </p:cBhvr>
                                      <p:to>
                                        <p:strVal val="visible"/>
                                      </p:to>
                                    </p:set>
                                    <p:anim calcmode="lin" valueType="num">
                                      <p:cBhvr>
                                        <p:cTn id="66" dur="700" fill="hold"/>
                                        <p:tgtEl>
                                          <p:spTgt spid="22608"/>
                                        </p:tgtEl>
                                        <p:attrNameLst>
                                          <p:attrName>ppt_x</p:attrName>
                                        </p:attrNameLst>
                                      </p:cBhvr>
                                      <p:tavLst>
                                        <p:tav tm="0">
                                          <p:val>
                                            <p:strVal val="0-#ppt_w/2"/>
                                          </p:val>
                                        </p:tav>
                                        <p:tav tm="100000">
                                          <p:val>
                                            <p:strVal val="#ppt_x"/>
                                          </p:val>
                                        </p:tav>
                                      </p:tavLst>
                                    </p:anim>
                                    <p:anim calcmode="lin" valueType="num">
                                      <p:cBhvr>
                                        <p:cTn id="67" dur="700" fill="hold"/>
                                        <p:tgtEl>
                                          <p:spTgt spid="22608"/>
                                        </p:tgtEl>
                                        <p:attrNameLst>
                                          <p:attrName>ppt_y</p:attrName>
                                        </p:attrNameLst>
                                      </p:cBhvr>
                                      <p:tavLst>
                                        <p:tav tm="0">
                                          <p:val>
                                            <p:strVal val="#ppt_y"/>
                                          </p:val>
                                        </p:tav>
                                        <p:tav tm="100000">
                                          <p:val>
                                            <p:strVal val="#ppt_y"/>
                                          </p:val>
                                        </p:tav>
                                      </p:tavLst>
                                    </p:anim>
                                  </p:childTnLst>
                                </p:cTn>
                              </p:par>
                            </p:childTnLst>
                          </p:cTn>
                        </p:par>
                        <p:par>
                          <p:cTn id="68" fill="hold">
                            <p:stCondLst>
                              <p:cond delay="9100"/>
                            </p:stCondLst>
                            <p:childTnLst>
                              <p:par>
                                <p:cTn id="69" presetID="2" presetClass="entr" presetSubtype="8" fill="hold" grpId="0" nodeType="afterEffect">
                                  <p:stCondLst>
                                    <p:cond delay="0"/>
                                  </p:stCondLst>
                                  <p:iterate>
                                    <p:tmAbs val="0"/>
                                  </p:iterate>
                                  <p:childTnLst>
                                    <p:set>
                                      <p:cBhvr>
                                        <p:cTn id="70" fill="hold"/>
                                        <p:tgtEl>
                                          <p:spTgt spid="22619"/>
                                        </p:tgtEl>
                                        <p:attrNameLst>
                                          <p:attrName>style.visibility</p:attrName>
                                        </p:attrNameLst>
                                      </p:cBhvr>
                                      <p:to>
                                        <p:strVal val="visible"/>
                                      </p:to>
                                    </p:set>
                                    <p:anim calcmode="lin" valueType="num">
                                      <p:cBhvr>
                                        <p:cTn id="71" dur="700" fill="hold"/>
                                        <p:tgtEl>
                                          <p:spTgt spid="22619"/>
                                        </p:tgtEl>
                                        <p:attrNameLst>
                                          <p:attrName>ppt_x</p:attrName>
                                        </p:attrNameLst>
                                      </p:cBhvr>
                                      <p:tavLst>
                                        <p:tav tm="0">
                                          <p:val>
                                            <p:strVal val="0-#ppt_w/2"/>
                                          </p:val>
                                        </p:tav>
                                        <p:tav tm="100000">
                                          <p:val>
                                            <p:strVal val="#ppt_x"/>
                                          </p:val>
                                        </p:tav>
                                      </p:tavLst>
                                    </p:anim>
                                    <p:anim calcmode="lin" valueType="num">
                                      <p:cBhvr>
                                        <p:cTn id="72" dur="700" fill="hold"/>
                                        <p:tgtEl>
                                          <p:spTgt spid="22619"/>
                                        </p:tgtEl>
                                        <p:attrNameLst>
                                          <p:attrName>ppt_y</p:attrName>
                                        </p:attrNameLst>
                                      </p:cBhvr>
                                      <p:tavLst>
                                        <p:tav tm="0">
                                          <p:val>
                                            <p:strVal val="#ppt_y"/>
                                          </p:val>
                                        </p:tav>
                                        <p:tav tm="100000">
                                          <p:val>
                                            <p:strVal val="#ppt_y"/>
                                          </p:val>
                                        </p:tav>
                                      </p:tavLst>
                                    </p:anim>
                                  </p:childTnLst>
                                </p:cTn>
                              </p:par>
                            </p:childTnLst>
                          </p:cTn>
                        </p:par>
                        <p:par>
                          <p:cTn id="73" fill="hold">
                            <p:stCondLst>
                              <p:cond delay="9800"/>
                            </p:stCondLst>
                            <p:childTnLst>
                              <p:par>
                                <p:cTn id="74" presetID="2" presetClass="entr" presetSubtype="3" fill="hold" grpId="0" nodeType="afterEffect">
                                  <p:stCondLst>
                                    <p:cond delay="0"/>
                                  </p:stCondLst>
                                  <p:iterate>
                                    <p:tmAbs val="0"/>
                                  </p:iterate>
                                  <p:childTnLst>
                                    <p:set>
                                      <p:cBhvr>
                                        <p:cTn id="75" fill="hold"/>
                                        <p:tgtEl>
                                          <p:spTgt spid="22603"/>
                                        </p:tgtEl>
                                        <p:attrNameLst>
                                          <p:attrName>style.visibility</p:attrName>
                                        </p:attrNameLst>
                                      </p:cBhvr>
                                      <p:to>
                                        <p:strVal val="visible"/>
                                      </p:to>
                                    </p:set>
                                    <p:anim calcmode="lin" valueType="num">
                                      <p:cBhvr>
                                        <p:cTn id="76" dur="700" fill="hold"/>
                                        <p:tgtEl>
                                          <p:spTgt spid="22603"/>
                                        </p:tgtEl>
                                        <p:attrNameLst>
                                          <p:attrName>ppt_x</p:attrName>
                                        </p:attrNameLst>
                                      </p:cBhvr>
                                      <p:tavLst>
                                        <p:tav tm="0">
                                          <p:val>
                                            <p:strVal val="1+#ppt_w/2"/>
                                          </p:val>
                                        </p:tav>
                                        <p:tav tm="100000">
                                          <p:val>
                                            <p:strVal val="#ppt_x"/>
                                          </p:val>
                                        </p:tav>
                                      </p:tavLst>
                                    </p:anim>
                                    <p:anim calcmode="lin" valueType="num">
                                      <p:cBhvr>
                                        <p:cTn id="77" dur="700" fill="hold"/>
                                        <p:tgtEl>
                                          <p:spTgt spid="22603"/>
                                        </p:tgtEl>
                                        <p:attrNameLst>
                                          <p:attrName>ppt_y</p:attrName>
                                        </p:attrNameLst>
                                      </p:cBhvr>
                                      <p:tavLst>
                                        <p:tav tm="0">
                                          <p:val>
                                            <p:strVal val="0-#ppt_h/2"/>
                                          </p:val>
                                        </p:tav>
                                        <p:tav tm="100000">
                                          <p:val>
                                            <p:strVal val="#ppt_y"/>
                                          </p:val>
                                        </p:tav>
                                      </p:tavLst>
                                    </p:anim>
                                  </p:childTnLst>
                                </p:cTn>
                              </p:par>
                            </p:childTnLst>
                          </p:cTn>
                        </p:par>
                        <p:par>
                          <p:cTn id="78" fill="hold">
                            <p:stCondLst>
                              <p:cond delay="10500"/>
                            </p:stCondLst>
                            <p:childTnLst>
                              <p:par>
                                <p:cTn id="79" presetID="9" presetClass="entr" presetSubtype="0" fill="hold" grpId="0" nodeType="afterEffect">
                                  <p:stCondLst>
                                    <p:cond delay="0"/>
                                  </p:stCondLst>
                                  <p:iterate>
                                    <p:tmAbs val="0"/>
                                  </p:iterate>
                                  <p:childTnLst>
                                    <p:set>
                                      <p:cBhvr>
                                        <p:cTn id="80" fill="hold"/>
                                        <p:tgtEl>
                                          <p:spTgt spid="22611"/>
                                        </p:tgtEl>
                                        <p:attrNameLst>
                                          <p:attrName>style.visibility</p:attrName>
                                        </p:attrNameLst>
                                      </p:cBhvr>
                                      <p:to>
                                        <p:strVal val="visible"/>
                                      </p:to>
                                    </p:set>
                                    <p:animEffect transition="in" filter="dissolve">
                                      <p:cBhvr>
                                        <p:cTn id="81" dur="700"/>
                                        <p:tgtEl>
                                          <p:spTgt spid="22611"/>
                                        </p:tgtEl>
                                      </p:cBhvr>
                                    </p:animEffect>
                                  </p:childTnLst>
                                </p:cTn>
                              </p:par>
                            </p:childTnLst>
                          </p:cTn>
                        </p:par>
                        <p:par>
                          <p:cTn id="82" fill="hold">
                            <p:stCondLst>
                              <p:cond delay="11200"/>
                            </p:stCondLst>
                            <p:childTnLst>
                              <p:par>
                                <p:cTn id="83" presetID="2" presetClass="entr" presetSubtype="8" fill="hold" grpId="0" nodeType="afterEffect">
                                  <p:stCondLst>
                                    <p:cond delay="0"/>
                                  </p:stCondLst>
                                  <p:iterate>
                                    <p:tmAbs val="0"/>
                                  </p:iterate>
                                  <p:childTnLst>
                                    <p:set>
                                      <p:cBhvr>
                                        <p:cTn id="84" fill="hold"/>
                                        <p:tgtEl>
                                          <p:spTgt spid="22607"/>
                                        </p:tgtEl>
                                        <p:attrNameLst>
                                          <p:attrName>style.visibility</p:attrName>
                                        </p:attrNameLst>
                                      </p:cBhvr>
                                      <p:to>
                                        <p:strVal val="visible"/>
                                      </p:to>
                                    </p:set>
                                    <p:anim calcmode="lin" valueType="num">
                                      <p:cBhvr>
                                        <p:cTn id="85" dur="700" fill="hold"/>
                                        <p:tgtEl>
                                          <p:spTgt spid="22607"/>
                                        </p:tgtEl>
                                        <p:attrNameLst>
                                          <p:attrName>ppt_x</p:attrName>
                                        </p:attrNameLst>
                                      </p:cBhvr>
                                      <p:tavLst>
                                        <p:tav tm="0">
                                          <p:val>
                                            <p:strVal val="0-#ppt_w/2"/>
                                          </p:val>
                                        </p:tav>
                                        <p:tav tm="100000">
                                          <p:val>
                                            <p:strVal val="#ppt_x"/>
                                          </p:val>
                                        </p:tav>
                                      </p:tavLst>
                                    </p:anim>
                                    <p:anim calcmode="lin" valueType="num">
                                      <p:cBhvr>
                                        <p:cTn id="86" dur="700" fill="hold"/>
                                        <p:tgtEl>
                                          <p:spTgt spid="22607"/>
                                        </p:tgtEl>
                                        <p:attrNameLst>
                                          <p:attrName>ppt_y</p:attrName>
                                        </p:attrNameLst>
                                      </p:cBhvr>
                                      <p:tavLst>
                                        <p:tav tm="0">
                                          <p:val>
                                            <p:strVal val="#ppt_y"/>
                                          </p:val>
                                        </p:tav>
                                        <p:tav tm="100000">
                                          <p:val>
                                            <p:strVal val="#ppt_y"/>
                                          </p:val>
                                        </p:tav>
                                      </p:tavLst>
                                    </p:anim>
                                  </p:childTnLst>
                                </p:cTn>
                              </p:par>
                            </p:childTnLst>
                          </p:cTn>
                        </p:par>
                        <p:par>
                          <p:cTn id="87" fill="hold">
                            <p:stCondLst>
                              <p:cond delay="11900"/>
                            </p:stCondLst>
                            <p:childTnLst>
                              <p:par>
                                <p:cTn id="88" presetID="2" presetClass="entr" presetSubtype="8" fill="hold" grpId="0" nodeType="afterEffect">
                                  <p:stCondLst>
                                    <p:cond delay="0"/>
                                  </p:stCondLst>
                                  <p:iterate>
                                    <p:tmAbs val="0"/>
                                  </p:iterate>
                                  <p:childTnLst>
                                    <p:set>
                                      <p:cBhvr>
                                        <p:cTn id="89" fill="hold"/>
                                        <p:tgtEl>
                                          <p:spTgt spid="22618"/>
                                        </p:tgtEl>
                                        <p:attrNameLst>
                                          <p:attrName>style.visibility</p:attrName>
                                        </p:attrNameLst>
                                      </p:cBhvr>
                                      <p:to>
                                        <p:strVal val="visible"/>
                                      </p:to>
                                    </p:set>
                                    <p:anim calcmode="lin" valueType="num">
                                      <p:cBhvr>
                                        <p:cTn id="90" dur="700" fill="hold"/>
                                        <p:tgtEl>
                                          <p:spTgt spid="22618"/>
                                        </p:tgtEl>
                                        <p:attrNameLst>
                                          <p:attrName>ppt_x</p:attrName>
                                        </p:attrNameLst>
                                      </p:cBhvr>
                                      <p:tavLst>
                                        <p:tav tm="0">
                                          <p:val>
                                            <p:strVal val="0-#ppt_w/2"/>
                                          </p:val>
                                        </p:tav>
                                        <p:tav tm="100000">
                                          <p:val>
                                            <p:strVal val="#ppt_x"/>
                                          </p:val>
                                        </p:tav>
                                      </p:tavLst>
                                    </p:anim>
                                    <p:anim calcmode="lin" valueType="num">
                                      <p:cBhvr>
                                        <p:cTn id="91" dur="700" fill="hold"/>
                                        <p:tgtEl>
                                          <p:spTgt spid="22618"/>
                                        </p:tgtEl>
                                        <p:attrNameLst>
                                          <p:attrName>ppt_y</p:attrName>
                                        </p:attrNameLst>
                                      </p:cBhvr>
                                      <p:tavLst>
                                        <p:tav tm="0">
                                          <p:val>
                                            <p:strVal val="#ppt_y"/>
                                          </p:val>
                                        </p:tav>
                                        <p:tav tm="100000">
                                          <p:val>
                                            <p:strVal val="#ppt_y"/>
                                          </p:val>
                                        </p:tav>
                                      </p:tavLst>
                                    </p:anim>
                                  </p:childTnLst>
                                </p:cTn>
                              </p:par>
                            </p:childTnLst>
                          </p:cTn>
                        </p:par>
                        <p:par>
                          <p:cTn id="92" fill="hold">
                            <p:stCondLst>
                              <p:cond delay="12600"/>
                            </p:stCondLst>
                            <p:childTnLst>
                              <p:par>
                                <p:cTn id="93" presetID="2" presetClass="entr" presetSubtype="3" fill="hold" grpId="0" nodeType="afterEffect">
                                  <p:stCondLst>
                                    <p:cond delay="0"/>
                                  </p:stCondLst>
                                  <p:iterate>
                                    <p:tmAbs val="0"/>
                                  </p:iterate>
                                  <p:childTnLst>
                                    <p:set>
                                      <p:cBhvr>
                                        <p:cTn id="94" fill="hold"/>
                                        <p:tgtEl>
                                          <p:spTgt spid="22602"/>
                                        </p:tgtEl>
                                        <p:attrNameLst>
                                          <p:attrName>style.visibility</p:attrName>
                                        </p:attrNameLst>
                                      </p:cBhvr>
                                      <p:to>
                                        <p:strVal val="visible"/>
                                      </p:to>
                                    </p:set>
                                    <p:anim calcmode="lin" valueType="num">
                                      <p:cBhvr>
                                        <p:cTn id="95" dur="700" fill="hold"/>
                                        <p:tgtEl>
                                          <p:spTgt spid="22602"/>
                                        </p:tgtEl>
                                        <p:attrNameLst>
                                          <p:attrName>ppt_x</p:attrName>
                                        </p:attrNameLst>
                                      </p:cBhvr>
                                      <p:tavLst>
                                        <p:tav tm="0">
                                          <p:val>
                                            <p:strVal val="1+#ppt_w/2"/>
                                          </p:val>
                                        </p:tav>
                                        <p:tav tm="100000">
                                          <p:val>
                                            <p:strVal val="#ppt_x"/>
                                          </p:val>
                                        </p:tav>
                                      </p:tavLst>
                                    </p:anim>
                                    <p:anim calcmode="lin" valueType="num">
                                      <p:cBhvr>
                                        <p:cTn id="96" dur="700" fill="hold"/>
                                        <p:tgtEl>
                                          <p:spTgt spid="22602"/>
                                        </p:tgtEl>
                                        <p:attrNameLst>
                                          <p:attrName>ppt_y</p:attrName>
                                        </p:attrNameLst>
                                      </p:cBhvr>
                                      <p:tavLst>
                                        <p:tav tm="0">
                                          <p:val>
                                            <p:strVal val="0-#ppt_h/2"/>
                                          </p:val>
                                        </p:tav>
                                        <p:tav tm="100000">
                                          <p:val>
                                            <p:strVal val="#ppt_y"/>
                                          </p:val>
                                        </p:tav>
                                      </p:tavLst>
                                    </p:anim>
                                  </p:childTnLst>
                                </p:cTn>
                              </p:par>
                            </p:childTnLst>
                          </p:cTn>
                        </p:par>
                        <p:par>
                          <p:cTn id="97" fill="hold">
                            <p:stCondLst>
                              <p:cond delay="13300"/>
                            </p:stCondLst>
                            <p:childTnLst>
                              <p:par>
                                <p:cTn id="98" presetID="2" presetClass="entr" presetSubtype="1" fill="hold" grpId="0" nodeType="afterEffect">
                                  <p:stCondLst>
                                    <p:cond delay="0"/>
                                  </p:stCondLst>
                                  <p:iterate>
                                    <p:tmAbs val="0"/>
                                  </p:iterate>
                                  <p:childTnLst>
                                    <p:set>
                                      <p:cBhvr>
                                        <p:cTn id="99" fill="hold"/>
                                        <p:tgtEl>
                                          <p:spTgt spid="22615"/>
                                        </p:tgtEl>
                                        <p:attrNameLst>
                                          <p:attrName>style.visibility</p:attrName>
                                        </p:attrNameLst>
                                      </p:cBhvr>
                                      <p:to>
                                        <p:strVal val="visible"/>
                                      </p:to>
                                    </p:set>
                                    <p:anim calcmode="lin" valueType="num">
                                      <p:cBhvr>
                                        <p:cTn id="100" dur="700" fill="hold"/>
                                        <p:tgtEl>
                                          <p:spTgt spid="22615"/>
                                        </p:tgtEl>
                                        <p:attrNameLst>
                                          <p:attrName>ppt_x</p:attrName>
                                        </p:attrNameLst>
                                      </p:cBhvr>
                                      <p:tavLst>
                                        <p:tav tm="0">
                                          <p:val>
                                            <p:strVal val="#ppt_x"/>
                                          </p:val>
                                        </p:tav>
                                        <p:tav tm="100000">
                                          <p:val>
                                            <p:strVal val="#ppt_x"/>
                                          </p:val>
                                        </p:tav>
                                      </p:tavLst>
                                    </p:anim>
                                    <p:anim calcmode="lin" valueType="num">
                                      <p:cBhvr>
                                        <p:cTn id="101" dur="700" fill="hold"/>
                                        <p:tgtEl>
                                          <p:spTgt spid="22615"/>
                                        </p:tgtEl>
                                        <p:attrNameLst>
                                          <p:attrName>ppt_y</p:attrName>
                                        </p:attrNameLst>
                                      </p:cBhvr>
                                      <p:tavLst>
                                        <p:tav tm="0">
                                          <p:val>
                                            <p:strVal val="0-#ppt_h/2"/>
                                          </p:val>
                                        </p:tav>
                                        <p:tav tm="100000">
                                          <p:val>
                                            <p:strVal val="#ppt_y"/>
                                          </p:val>
                                        </p:tav>
                                      </p:tavLst>
                                    </p:anim>
                                  </p:childTnLst>
                                </p:cTn>
                              </p:par>
                            </p:childTnLst>
                          </p:cTn>
                        </p:par>
                        <p:par>
                          <p:cTn id="102" fill="hold">
                            <p:stCondLst>
                              <p:cond delay="14000"/>
                            </p:stCondLst>
                            <p:childTnLst>
                              <p:par>
                                <p:cTn id="103" presetID="2" presetClass="entr" presetSubtype="3" fill="hold" grpId="0" nodeType="afterEffect">
                                  <p:stCondLst>
                                    <p:cond delay="0"/>
                                  </p:stCondLst>
                                  <p:iterate>
                                    <p:tmAbs val="0"/>
                                  </p:iterate>
                                  <p:childTnLst>
                                    <p:set>
                                      <p:cBhvr>
                                        <p:cTn id="104" fill="hold"/>
                                        <p:tgtEl>
                                          <p:spTgt spid="22610"/>
                                        </p:tgtEl>
                                        <p:attrNameLst>
                                          <p:attrName>style.visibility</p:attrName>
                                        </p:attrNameLst>
                                      </p:cBhvr>
                                      <p:to>
                                        <p:strVal val="visible"/>
                                      </p:to>
                                    </p:set>
                                    <p:anim calcmode="lin" valueType="num">
                                      <p:cBhvr>
                                        <p:cTn id="105" dur="700" fill="hold"/>
                                        <p:tgtEl>
                                          <p:spTgt spid="22610"/>
                                        </p:tgtEl>
                                        <p:attrNameLst>
                                          <p:attrName>ppt_x</p:attrName>
                                        </p:attrNameLst>
                                      </p:cBhvr>
                                      <p:tavLst>
                                        <p:tav tm="0">
                                          <p:val>
                                            <p:strVal val="1+#ppt_w/2"/>
                                          </p:val>
                                        </p:tav>
                                        <p:tav tm="100000">
                                          <p:val>
                                            <p:strVal val="#ppt_x"/>
                                          </p:val>
                                        </p:tav>
                                      </p:tavLst>
                                    </p:anim>
                                    <p:anim calcmode="lin" valueType="num">
                                      <p:cBhvr>
                                        <p:cTn id="106" dur="700" fill="hold"/>
                                        <p:tgtEl>
                                          <p:spTgt spid="22610"/>
                                        </p:tgtEl>
                                        <p:attrNameLst>
                                          <p:attrName>ppt_y</p:attrName>
                                        </p:attrNameLst>
                                      </p:cBhvr>
                                      <p:tavLst>
                                        <p:tav tm="0">
                                          <p:val>
                                            <p:strVal val="0-#ppt_h/2"/>
                                          </p:val>
                                        </p:tav>
                                        <p:tav tm="100000">
                                          <p:val>
                                            <p:strVal val="#ppt_y"/>
                                          </p:val>
                                        </p:tav>
                                      </p:tavLst>
                                    </p:anim>
                                  </p:childTnLst>
                                </p:cTn>
                              </p:par>
                            </p:childTnLst>
                          </p:cTn>
                        </p:par>
                        <p:par>
                          <p:cTn id="107" fill="hold">
                            <p:stCondLst>
                              <p:cond delay="14700"/>
                            </p:stCondLst>
                            <p:childTnLst>
                              <p:par>
                                <p:cTn id="108" presetID="2" presetClass="entr" presetSubtype="3" fill="hold" grpId="0" nodeType="afterEffect">
                                  <p:stCondLst>
                                    <p:cond delay="0"/>
                                  </p:stCondLst>
                                  <p:iterate>
                                    <p:tmAbs val="0"/>
                                  </p:iterate>
                                  <p:childTnLst>
                                    <p:set>
                                      <p:cBhvr>
                                        <p:cTn id="109" fill="hold"/>
                                        <p:tgtEl>
                                          <p:spTgt spid="22617"/>
                                        </p:tgtEl>
                                        <p:attrNameLst>
                                          <p:attrName>style.visibility</p:attrName>
                                        </p:attrNameLst>
                                      </p:cBhvr>
                                      <p:to>
                                        <p:strVal val="visible"/>
                                      </p:to>
                                    </p:set>
                                    <p:anim calcmode="lin" valueType="num">
                                      <p:cBhvr>
                                        <p:cTn id="110" dur="700" fill="hold"/>
                                        <p:tgtEl>
                                          <p:spTgt spid="22617"/>
                                        </p:tgtEl>
                                        <p:attrNameLst>
                                          <p:attrName>ppt_x</p:attrName>
                                        </p:attrNameLst>
                                      </p:cBhvr>
                                      <p:tavLst>
                                        <p:tav tm="0">
                                          <p:val>
                                            <p:strVal val="1+#ppt_w/2"/>
                                          </p:val>
                                        </p:tav>
                                        <p:tav tm="100000">
                                          <p:val>
                                            <p:strVal val="#ppt_x"/>
                                          </p:val>
                                        </p:tav>
                                      </p:tavLst>
                                    </p:anim>
                                    <p:anim calcmode="lin" valueType="num">
                                      <p:cBhvr>
                                        <p:cTn id="111" dur="700" fill="hold"/>
                                        <p:tgtEl>
                                          <p:spTgt spid="22617"/>
                                        </p:tgtEl>
                                        <p:attrNameLst>
                                          <p:attrName>ppt_y</p:attrName>
                                        </p:attrNameLst>
                                      </p:cBhvr>
                                      <p:tavLst>
                                        <p:tav tm="0">
                                          <p:val>
                                            <p:strVal val="0-#ppt_h/2"/>
                                          </p:val>
                                        </p:tav>
                                        <p:tav tm="100000">
                                          <p:val>
                                            <p:strVal val="#ppt_y"/>
                                          </p:val>
                                        </p:tav>
                                      </p:tavLst>
                                    </p:anim>
                                  </p:childTnLst>
                                </p:cTn>
                              </p:par>
                            </p:childTnLst>
                          </p:cTn>
                        </p:par>
                        <p:par>
                          <p:cTn id="112" fill="hold">
                            <p:stCondLst>
                              <p:cond delay="15400"/>
                            </p:stCondLst>
                            <p:childTnLst>
                              <p:par>
                                <p:cTn id="113" presetID="4" presetClass="entr" presetSubtype="32" fill="hold" grpId="0" nodeType="afterEffect">
                                  <p:stCondLst>
                                    <p:cond delay="0"/>
                                  </p:stCondLst>
                                  <p:iterate>
                                    <p:tmAbs val="0"/>
                                  </p:iterate>
                                  <p:childTnLst>
                                    <p:set>
                                      <p:cBhvr>
                                        <p:cTn id="114" fill="hold"/>
                                        <p:tgtEl>
                                          <p:spTgt spid="37"/>
                                        </p:tgtEl>
                                        <p:attrNameLst>
                                          <p:attrName>style.visibility</p:attrName>
                                        </p:attrNameLst>
                                      </p:cBhvr>
                                      <p:to>
                                        <p:strVal val="visible"/>
                                      </p:to>
                                    </p:set>
                                    <p:animEffect transition="in" filter="box(out)">
                                      <p:cBhvr>
                                        <p:cTn id="11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00" grpId="0" animBg="1" advAuto="0"/>
      <p:bldP spid="22601" grpId="0" animBg="1" advAuto="0"/>
      <p:bldP spid="22602" grpId="0" animBg="1" advAuto="0"/>
      <p:bldP spid="22603" grpId="0" animBg="1" advAuto="0"/>
      <p:bldP spid="22604" grpId="0" animBg="1" advAuto="0"/>
      <p:bldP spid="22605" grpId="0" animBg="1" advAuto="0"/>
      <p:bldP spid="22606" grpId="0" animBg="1" advAuto="0"/>
      <p:bldP spid="22607" grpId="0" animBg="1" advAuto="0"/>
      <p:bldP spid="22608" grpId="0" animBg="1" advAuto="0"/>
      <p:bldP spid="22609" grpId="0" animBg="1" advAuto="0"/>
      <p:bldP spid="22610" grpId="0" animBg="1" advAuto="0"/>
      <p:bldP spid="22611" grpId="0" animBg="1" advAuto="0"/>
      <p:bldP spid="22612" grpId="0" animBg="1" advAuto="0"/>
      <p:bldP spid="22613" grpId="0" animBg="1" advAuto="0"/>
      <p:bldP spid="22614" grpId="0" animBg="1" advAuto="0"/>
      <p:bldP spid="22615" grpId="0" animBg="1" advAuto="0"/>
      <p:bldP spid="22616" grpId="0" animBg="1" advAuto="0"/>
      <p:bldP spid="22617" grpId="0" animBg="1" advAuto="0"/>
      <p:bldP spid="22618" grpId="0" animBg="1" advAuto="0"/>
      <p:bldP spid="22619" grpId="0" animBg="1" advAuto="0"/>
      <p:bldP spid="22620" grpId="0" animBg="1" advAuto="0"/>
      <p:bldP spid="22621" grpId="0" animBg="1" advAuto="0"/>
      <p:bldP spid="37"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500" b="12500"/>
          <a:stretch>
            <a:fillRect/>
          </a:stretch>
        </p:blipFill>
        <p:spPr/>
      </p:pic>
      <p:sp>
        <p:nvSpPr>
          <p:cNvPr id="22819" name="Shape 22819"/>
          <p:cNvSpPr/>
          <p:nvPr/>
        </p:nvSpPr>
        <p:spPr>
          <a:xfrm>
            <a:off x="0" y="0"/>
            <a:ext cx="9144000" cy="5143501"/>
          </a:xfrm>
          <a:prstGeom prst="rect">
            <a:avLst/>
          </a:prstGeom>
          <a:solidFill>
            <a:srgbClr val="212935">
              <a:alpha val="80000"/>
            </a:srgbClr>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nvGrpSpPr>
          <p:cNvPr id="22824" name="Group 22824"/>
          <p:cNvGrpSpPr/>
          <p:nvPr/>
        </p:nvGrpSpPr>
        <p:grpSpPr>
          <a:xfrm>
            <a:off x="1076624" y="1904121"/>
            <a:ext cx="952500" cy="952500"/>
            <a:chOff x="-3" y="0"/>
            <a:chExt cx="2540000" cy="2540000"/>
          </a:xfrm>
        </p:grpSpPr>
        <p:sp>
          <p:nvSpPr>
            <p:cNvPr id="22821" name="Shape 22821"/>
            <p:cNvSpPr/>
            <p:nvPr/>
          </p:nvSpPr>
          <p:spPr>
            <a:xfrm>
              <a:off x="-4" y="-1"/>
              <a:ext cx="2540001" cy="25400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FFFFF">
                <a:alpha val="15000"/>
              </a:srgbClr>
            </a:solidFill>
            <a:ln w="12700" cap="flat" cmpd="sng">
              <a:solidFill>
                <a:srgbClr val="FFFFFF"/>
              </a:solidFill>
              <a:prstDash val="sysDot"/>
              <a:round/>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sp>
          <p:nvSpPr>
            <p:cNvPr id="22822" name="Shape 22822"/>
            <p:cNvSpPr/>
            <p:nvPr/>
          </p:nvSpPr>
          <p:spPr>
            <a:xfrm>
              <a:off x="219656" y="190633"/>
              <a:ext cx="2099173" cy="209917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chemeClr val="accent1"/>
            </a:solidFill>
            <a:ln w="12700" cap="flat">
              <a:noFill/>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pic>
          <p:nvPicPr>
            <p:cNvPr id="22823" name="image3.png"/>
            <p:cNvPicPr/>
            <p:nvPr/>
          </p:nvPicPr>
          <p:blipFill>
            <a:blip r:embed="rId3">
              <a:extLst/>
            </a:blip>
            <a:stretch>
              <a:fillRect/>
            </a:stretch>
          </p:blipFill>
          <p:spPr>
            <a:xfrm>
              <a:off x="1030439" y="532406"/>
              <a:ext cx="584149" cy="1289575"/>
            </a:xfrm>
            <a:prstGeom prst="rect">
              <a:avLst/>
            </a:prstGeom>
            <a:ln w="12700" cap="flat">
              <a:noFill/>
              <a:miter lim="400000"/>
            </a:ln>
            <a:effectLst/>
          </p:spPr>
        </p:pic>
      </p:grpSp>
      <p:grpSp>
        <p:nvGrpSpPr>
          <p:cNvPr id="22828" name="Group 22828"/>
          <p:cNvGrpSpPr/>
          <p:nvPr/>
        </p:nvGrpSpPr>
        <p:grpSpPr>
          <a:xfrm>
            <a:off x="2834875" y="3012873"/>
            <a:ext cx="952500" cy="952500"/>
            <a:chOff x="-3" y="0"/>
            <a:chExt cx="2540000" cy="2540000"/>
          </a:xfrm>
        </p:grpSpPr>
        <p:sp>
          <p:nvSpPr>
            <p:cNvPr id="22825" name="Shape 22825"/>
            <p:cNvSpPr/>
            <p:nvPr/>
          </p:nvSpPr>
          <p:spPr>
            <a:xfrm>
              <a:off x="-4" y="-1"/>
              <a:ext cx="2540001" cy="25400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FFFFF">
                <a:alpha val="15000"/>
              </a:srgbClr>
            </a:solidFill>
            <a:ln w="12700" cap="flat" cmpd="sng">
              <a:solidFill>
                <a:srgbClr val="FFFFFF"/>
              </a:solidFill>
              <a:prstDash val="sysDot"/>
              <a:round/>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sp>
          <p:nvSpPr>
            <p:cNvPr id="22826" name="Shape 22826"/>
            <p:cNvSpPr/>
            <p:nvPr/>
          </p:nvSpPr>
          <p:spPr>
            <a:xfrm>
              <a:off x="227469" y="213473"/>
              <a:ext cx="2099173" cy="209917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chemeClr val="accent4"/>
            </a:solidFill>
            <a:ln w="12700" cap="flat">
              <a:noFill/>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pic>
          <p:nvPicPr>
            <p:cNvPr id="22827" name="image4.png"/>
            <p:cNvPicPr/>
            <p:nvPr/>
          </p:nvPicPr>
          <p:blipFill>
            <a:blip r:embed="rId4">
              <a:extLst/>
            </a:blip>
            <a:stretch>
              <a:fillRect/>
            </a:stretch>
          </p:blipFill>
          <p:spPr>
            <a:xfrm>
              <a:off x="1025200" y="671295"/>
              <a:ext cx="760003" cy="1067236"/>
            </a:xfrm>
            <a:prstGeom prst="rect">
              <a:avLst/>
            </a:prstGeom>
            <a:ln w="12700" cap="flat">
              <a:noFill/>
              <a:miter lim="400000"/>
            </a:ln>
            <a:effectLst/>
          </p:spPr>
        </p:pic>
      </p:grpSp>
      <p:sp>
        <p:nvSpPr>
          <p:cNvPr id="22829" name="Shape 22829"/>
          <p:cNvSpPr/>
          <p:nvPr/>
        </p:nvSpPr>
        <p:spPr>
          <a:xfrm>
            <a:off x="976544" y="2994026"/>
            <a:ext cx="1560580" cy="15517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lvl1pPr algn="l" defTabSz="914400">
              <a:defRPr sz="2800">
                <a:solidFill>
                  <a:srgbClr val="FFFFFF"/>
                </a:solidFill>
                <a:latin typeface="Roboto Regular"/>
                <a:ea typeface="Roboto Regular"/>
                <a:cs typeface="Roboto Regular"/>
                <a:sym typeface="Roboto Regular"/>
              </a:defRPr>
            </a:lvl1pPr>
          </a:lstStyle>
          <a:p>
            <a:pPr lvl="0">
              <a:lnSpc>
                <a:spcPct val="90000"/>
              </a:lnSpc>
              <a:defRPr sz="1800">
                <a:solidFill>
                  <a:srgbClr val="000000"/>
                </a:solidFill>
              </a:defRPr>
            </a:pPr>
            <a:r>
              <a:rPr lang="en-US" sz="1100" dirty="0" smtClean="0">
                <a:solidFill>
                  <a:schemeClr val="bg1"/>
                </a:solidFill>
              </a:rPr>
              <a:t>Facebook/</a:t>
            </a:r>
            <a:r>
              <a:rPr lang="en-US" sz="1100" dirty="0" err="1" smtClean="0">
                <a:solidFill>
                  <a:schemeClr val="bg1"/>
                </a:solidFill>
              </a:rPr>
              <a:t>Idnamehere</a:t>
            </a:r>
            <a:endParaRPr lang="en-US" sz="1100" dirty="0">
              <a:solidFill>
                <a:schemeClr val="bg1"/>
              </a:solidFill>
            </a:endParaRPr>
          </a:p>
        </p:txBody>
      </p:sp>
      <p:grpSp>
        <p:nvGrpSpPr>
          <p:cNvPr id="22832" name="Group 22832"/>
          <p:cNvGrpSpPr/>
          <p:nvPr/>
        </p:nvGrpSpPr>
        <p:grpSpPr>
          <a:xfrm>
            <a:off x="965952" y="3251096"/>
            <a:ext cx="1379993" cy="150810"/>
            <a:chOff x="0" y="0"/>
            <a:chExt cx="3679981" cy="402157"/>
          </a:xfrm>
        </p:grpSpPr>
        <p:sp>
          <p:nvSpPr>
            <p:cNvPr id="22830" name="Shape 22830"/>
            <p:cNvSpPr/>
            <p:nvPr/>
          </p:nvSpPr>
          <p:spPr>
            <a:xfrm>
              <a:off x="28245" y="0"/>
              <a:ext cx="3651737" cy="402158"/>
            </a:xfrm>
            <a:custGeom>
              <a:avLst/>
              <a:gdLst/>
              <a:ahLst/>
              <a:cxnLst>
                <a:cxn ang="0">
                  <a:pos x="wd2" y="hd2"/>
                </a:cxn>
                <a:cxn ang="5400000">
                  <a:pos x="wd2" y="hd2"/>
                </a:cxn>
                <a:cxn ang="10800000">
                  <a:pos x="wd2" y="hd2"/>
                </a:cxn>
                <a:cxn ang="16200000">
                  <a:pos x="wd2" y="hd2"/>
                </a:cxn>
              </a:cxnLst>
              <a:rect l="0" t="0" r="r" b="b"/>
              <a:pathLst>
                <a:path w="21600" h="21600" extrusionOk="0">
                  <a:moveTo>
                    <a:pt x="1019" y="0"/>
                  </a:moveTo>
                  <a:lnTo>
                    <a:pt x="20570" y="0"/>
                  </a:lnTo>
                  <a:lnTo>
                    <a:pt x="20857" y="386"/>
                  </a:lnTo>
                  <a:lnTo>
                    <a:pt x="21090" y="1350"/>
                  </a:lnTo>
                  <a:lnTo>
                    <a:pt x="21303" y="2893"/>
                  </a:lnTo>
                  <a:lnTo>
                    <a:pt x="21462" y="4629"/>
                  </a:lnTo>
                  <a:lnTo>
                    <a:pt x="21568" y="6943"/>
                  </a:lnTo>
                  <a:lnTo>
                    <a:pt x="21600" y="9354"/>
                  </a:lnTo>
                  <a:lnTo>
                    <a:pt x="21600" y="12343"/>
                  </a:lnTo>
                  <a:lnTo>
                    <a:pt x="21568" y="14850"/>
                  </a:lnTo>
                  <a:lnTo>
                    <a:pt x="21462" y="17068"/>
                  </a:lnTo>
                  <a:lnTo>
                    <a:pt x="21303" y="18900"/>
                  </a:lnTo>
                  <a:lnTo>
                    <a:pt x="21090" y="20443"/>
                  </a:lnTo>
                  <a:lnTo>
                    <a:pt x="20857" y="21407"/>
                  </a:lnTo>
                  <a:lnTo>
                    <a:pt x="20570" y="21600"/>
                  </a:lnTo>
                  <a:lnTo>
                    <a:pt x="1019" y="21600"/>
                  </a:lnTo>
                  <a:lnTo>
                    <a:pt x="743" y="21407"/>
                  </a:lnTo>
                  <a:lnTo>
                    <a:pt x="499" y="20443"/>
                  </a:lnTo>
                  <a:lnTo>
                    <a:pt x="297" y="18900"/>
                  </a:lnTo>
                  <a:lnTo>
                    <a:pt x="138" y="17068"/>
                  </a:lnTo>
                  <a:lnTo>
                    <a:pt x="32" y="14850"/>
                  </a:lnTo>
                  <a:lnTo>
                    <a:pt x="0" y="12343"/>
                  </a:lnTo>
                  <a:lnTo>
                    <a:pt x="0" y="9354"/>
                  </a:lnTo>
                  <a:lnTo>
                    <a:pt x="32" y="6943"/>
                  </a:lnTo>
                  <a:lnTo>
                    <a:pt x="138" y="4629"/>
                  </a:lnTo>
                  <a:lnTo>
                    <a:pt x="297" y="2893"/>
                  </a:lnTo>
                  <a:lnTo>
                    <a:pt x="499" y="1350"/>
                  </a:lnTo>
                  <a:lnTo>
                    <a:pt x="743" y="386"/>
                  </a:lnTo>
                  <a:lnTo>
                    <a:pt x="1019" y="0"/>
                  </a:lnTo>
                  <a:close/>
                </a:path>
              </a:pathLst>
            </a:custGeom>
            <a:solidFill>
              <a:srgbClr val="E3E3E3"/>
            </a:solidFill>
            <a:ln w="3175" cap="flat">
              <a:solidFill>
                <a:srgbClr val="BFCCCB"/>
              </a:solidFill>
              <a:prstDash val="solid"/>
              <a:round/>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831" name="Shape 22831"/>
            <p:cNvSpPr/>
            <p:nvPr/>
          </p:nvSpPr>
          <p:spPr>
            <a:xfrm>
              <a:off x="0" y="0"/>
              <a:ext cx="2876150" cy="402158"/>
            </a:xfrm>
            <a:custGeom>
              <a:avLst/>
              <a:gdLst/>
              <a:ahLst/>
              <a:cxnLst>
                <a:cxn ang="0">
                  <a:pos x="wd2" y="hd2"/>
                </a:cxn>
                <a:cxn ang="5400000">
                  <a:pos x="wd2" y="hd2"/>
                </a:cxn>
                <a:cxn ang="10800000">
                  <a:pos x="wd2" y="hd2"/>
                </a:cxn>
                <a:cxn ang="16200000">
                  <a:pos x="wd2" y="hd2"/>
                </a:cxn>
              </a:cxnLst>
              <a:rect l="0" t="0" r="r" b="b"/>
              <a:pathLst>
                <a:path w="21600" h="21600" extrusionOk="0">
                  <a:moveTo>
                    <a:pt x="1294" y="0"/>
                  </a:moveTo>
                  <a:lnTo>
                    <a:pt x="20306" y="0"/>
                  </a:lnTo>
                  <a:lnTo>
                    <a:pt x="20643" y="386"/>
                  </a:lnTo>
                  <a:lnTo>
                    <a:pt x="20966" y="1350"/>
                  </a:lnTo>
                  <a:lnTo>
                    <a:pt x="21209" y="2893"/>
                  </a:lnTo>
                  <a:lnTo>
                    <a:pt x="21411" y="4629"/>
                  </a:lnTo>
                  <a:lnTo>
                    <a:pt x="21546" y="6943"/>
                  </a:lnTo>
                  <a:lnTo>
                    <a:pt x="21600" y="9354"/>
                  </a:lnTo>
                  <a:lnTo>
                    <a:pt x="21600" y="12343"/>
                  </a:lnTo>
                  <a:lnTo>
                    <a:pt x="21546" y="14850"/>
                  </a:lnTo>
                  <a:lnTo>
                    <a:pt x="21411" y="17068"/>
                  </a:lnTo>
                  <a:lnTo>
                    <a:pt x="21209" y="18900"/>
                  </a:lnTo>
                  <a:lnTo>
                    <a:pt x="20966" y="20443"/>
                  </a:lnTo>
                  <a:lnTo>
                    <a:pt x="20643" y="21407"/>
                  </a:lnTo>
                  <a:lnTo>
                    <a:pt x="20306" y="21600"/>
                  </a:lnTo>
                  <a:lnTo>
                    <a:pt x="1294" y="21600"/>
                  </a:lnTo>
                  <a:lnTo>
                    <a:pt x="944" y="21407"/>
                  </a:lnTo>
                  <a:lnTo>
                    <a:pt x="634" y="20443"/>
                  </a:lnTo>
                  <a:lnTo>
                    <a:pt x="378" y="18900"/>
                  </a:lnTo>
                  <a:lnTo>
                    <a:pt x="175" y="17068"/>
                  </a:lnTo>
                  <a:lnTo>
                    <a:pt x="40" y="14850"/>
                  </a:lnTo>
                  <a:lnTo>
                    <a:pt x="0" y="12343"/>
                  </a:lnTo>
                  <a:lnTo>
                    <a:pt x="0" y="9354"/>
                  </a:lnTo>
                  <a:lnTo>
                    <a:pt x="40" y="6943"/>
                  </a:lnTo>
                  <a:lnTo>
                    <a:pt x="175" y="4629"/>
                  </a:lnTo>
                  <a:lnTo>
                    <a:pt x="378" y="2893"/>
                  </a:lnTo>
                  <a:lnTo>
                    <a:pt x="634" y="1350"/>
                  </a:lnTo>
                  <a:lnTo>
                    <a:pt x="944" y="386"/>
                  </a:lnTo>
                  <a:lnTo>
                    <a:pt x="1294" y="0"/>
                  </a:lnTo>
                  <a:close/>
                </a:path>
              </a:pathLst>
            </a:custGeom>
            <a:solidFill>
              <a:schemeClr val="accent1"/>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22836" name="Group 22836"/>
          <p:cNvGrpSpPr/>
          <p:nvPr/>
        </p:nvGrpSpPr>
        <p:grpSpPr>
          <a:xfrm>
            <a:off x="4523786" y="2663087"/>
            <a:ext cx="952500" cy="952500"/>
            <a:chOff x="-3" y="0"/>
            <a:chExt cx="2540000" cy="2540000"/>
          </a:xfrm>
        </p:grpSpPr>
        <p:sp>
          <p:nvSpPr>
            <p:cNvPr id="22833" name="Shape 22833"/>
            <p:cNvSpPr/>
            <p:nvPr/>
          </p:nvSpPr>
          <p:spPr>
            <a:xfrm>
              <a:off x="-4" y="-1"/>
              <a:ext cx="2540001" cy="25400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FFFFF">
                <a:alpha val="15000"/>
              </a:srgbClr>
            </a:solidFill>
            <a:ln w="12700" cap="flat" cmpd="sng">
              <a:solidFill>
                <a:srgbClr val="FFFFFF"/>
              </a:solidFill>
              <a:prstDash val="sysDot"/>
              <a:round/>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sp>
          <p:nvSpPr>
            <p:cNvPr id="22834" name="Shape 22834"/>
            <p:cNvSpPr/>
            <p:nvPr/>
          </p:nvSpPr>
          <p:spPr>
            <a:xfrm>
              <a:off x="222600" y="199546"/>
              <a:ext cx="2099173" cy="209917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chemeClr val="accent5"/>
            </a:solidFill>
            <a:ln w="12700" cap="flat">
              <a:noFill/>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pic>
          <p:nvPicPr>
            <p:cNvPr id="22835" name="image5.png"/>
            <p:cNvPicPr/>
            <p:nvPr/>
          </p:nvPicPr>
          <p:blipFill>
            <a:blip r:embed="rId5">
              <a:extLst/>
            </a:blip>
            <a:stretch>
              <a:fillRect/>
            </a:stretch>
          </p:blipFill>
          <p:spPr>
            <a:xfrm>
              <a:off x="916961" y="636782"/>
              <a:ext cx="1083407" cy="1067236"/>
            </a:xfrm>
            <a:prstGeom prst="rect">
              <a:avLst/>
            </a:prstGeom>
            <a:ln w="12700" cap="flat">
              <a:noFill/>
              <a:miter lim="400000"/>
            </a:ln>
            <a:effectLst/>
          </p:spPr>
        </p:pic>
      </p:grpSp>
      <p:sp>
        <p:nvSpPr>
          <p:cNvPr id="22837" name="Shape 22837"/>
          <p:cNvSpPr/>
          <p:nvPr/>
        </p:nvSpPr>
        <p:spPr>
          <a:xfrm>
            <a:off x="4476901" y="3733639"/>
            <a:ext cx="1395413" cy="15517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914400">
              <a:defRPr sz="2800">
                <a:solidFill>
                  <a:srgbClr val="FFFFFF"/>
                </a:solidFill>
                <a:latin typeface="Roboto Regular"/>
                <a:ea typeface="Roboto Regular"/>
                <a:cs typeface="Roboto Regular"/>
                <a:sym typeface="Roboto Regular"/>
              </a:defRPr>
            </a:lvl1pPr>
          </a:lstStyle>
          <a:p>
            <a:pPr lvl="0">
              <a:lnSpc>
                <a:spcPct val="90000"/>
              </a:lnSpc>
              <a:defRPr sz="1800">
                <a:solidFill>
                  <a:srgbClr val="000000"/>
                </a:solidFill>
              </a:defRPr>
            </a:pPr>
            <a:r>
              <a:rPr lang="en-US" sz="1100" dirty="0" err="1" smtClean="0">
                <a:solidFill>
                  <a:schemeClr val="bg1"/>
                </a:solidFill>
              </a:rPr>
              <a:t>Linkedin</a:t>
            </a:r>
            <a:r>
              <a:rPr lang="en-US" sz="1100" dirty="0" smtClean="0">
                <a:solidFill>
                  <a:schemeClr val="bg1"/>
                </a:solidFill>
              </a:rPr>
              <a:t>/</a:t>
            </a:r>
            <a:r>
              <a:rPr lang="en-US" sz="1100" dirty="0" err="1" smtClean="0">
                <a:solidFill>
                  <a:schemeClr val="bg1"/>
                </a:solidFill>
              </a:rPr>
              <a:t>Idnamehere</a:t>
            </a:r>
            <a:endParaRPr lang="en-US" sz="1100" dirty="0">
              <a:solidFill>
                <a:schemeClr val="bg1"/>
              </a:solidFill>
            </a:endParaRPr>
          </a:p>
        </p:txBody>
      </p:sp>
      <p:grpSp>
        <p:nvGrpSpPr>
          <p:cNvPr id="22840" name="Group 22840"/>
          <p:cNvGrpSpPr/>
          <p:nvPr/>
        </p:nvGrpSpPr>
        <p:grpSpPr>
          <a:xfrm>
            <a:off x="4468077" y="4017726"/>
            <a:ext cx="1369401" cy="150809"/>
            <a:chOff x="0" y="0"/>
            <a:chExt cx="3651736" cy="402157"/>
          </a:xfrm>
        </p:grpSpPr>
        <p:sp>
          <p:nvSpPr>
            <p:cNvPr id="22838" name="Shape 22838"/>
            <p:cNvSpPr/>
            <p:nvPr/>
          </p:nvSpPr>
          <p:spPr>
            <a:xfrm>
              <a:off x="0" y="0"/>
              <a:ext cx="3651737" cy="402158"/>
            </a:xfrm>
            <a:custGeom>
              <a:avLst/>
              <a:gdLst/>
              <a:ahLst/>
              <a:cxnLst>
                <a:cxn ang="0">
                  <a:pos x="wd2" y="hd2"/>
                </a:cxn>
                <a:cxn ang="5400000">
                  <a:pos x="wd2" y="hd2"/>
                </a:cxn>
                <a:cxn ang="10800000">
                  <a:pos x="wd2" y="hd2"/>
                </a:cxn>
                <a:cxn ang="16200000">
                  <a:pos x="wd2" y="hd2"/>
                </a:cxn>
              </a:cxnLst>
              <a:rect l="0" t="0" r="r" b="b"/>
              <a:pathLst>
                <a:path w="21600" h="21600" extrusionOk="0">
                  <a:moveTo>
                    <a:pt x="1019" y="0"/>
                  </a:moveTo>
                  <a:lnTo>
                    <a:pt x="20570" y="0"/>
                  </a:lnTo>
                  <a:lnTo>
                    <a:pt x="20857" y="386"/>
                  </a:lnTo>
                  <a:lnTo>
                    <a:pt x="21090" y="1350"/>
                  </a:lnTo>
                  <a:lnTo>
                    <a:pt x="21303" y="2796"/>
                  </a:lnTo>
                  <a:lnTo>
                    <a:pt x="21462" y="4629"/>
                  </a:lnTo>
                  <a:lnTo>
                    <a:pt x="21568" y="6846"/>
                  </a:lnTo>
                  <a:lnTo>
                    <a:pt x="21600" y="9354"/>
                  </a:lnTo>
                  <a:lnTo>
                    <a:pt x="21600" y="12246"/>
                  </a:lnTo>
                  <a:lnTo>
                    <a:pt x="21568" y="14850"/>
                  </a:lnTo>
                  <a:lnTo>
                    <a:pt x="21462" y="16971"/>
                  </a:lnTo>
                  <a:lnTo>
                    <a:pt x="21303" y="18900"/>
                  </a:lnTo>
                  <a:lnTo>
                    <a:pt x="21090" y="20346"/>
                  </a:lnTo>
                  <a:lnTo>
                    <a:pt x="20857" y="21311"/>
                  </a:lnTo>
                  <a:lnTo>
                    <a:pt x="20570" y="21600"/>
                  </a:lnTo>
                  <a:lnTo>
                    <a:pt x="1019" y="21600"/>
                  </a:lnTo>
                  <a:lnTo>
                    <a:pt x="743" y="21311"/>
                  </a:lnTo>
                  <a:lnTo>
                    <a:pt x="499" y="20346"/>
                  </a:lnTo>
                  <a:lnTo>
                    <a:pt x="297" y="18900"/>
                  </a:lnTo>
                  <a:lnTo>
                    <a:pt x="138" y="16971"/>
                  </a:lnTo>
                  <a:lnTo>
                    <a:pt x="32" y="14850"/>
                  </a:lnTo>
                  <a:lnTo>
                    <a:pt x="0" y="12246"/>
                  </a:lnTo>
                  <a:lnTo>
                    <a:pt x="0" y="9354"/>
                  </a:lnTo>
                  <a:lnTo>
                    <a:pt x="32" y="6846"/>
                  </a:lnTo>
                  <a:lnTo>
                    <a:pt x="138" y="4629"/>
                  </a:lnTo>
                  <a:lnTo>
                    <a:pt x="297" y="2796"/>
                  </a:lnTo>
                  <a:lnTo>
                    <a:pt x="499" y="1350"/>
                  </a:lnTo>
                  <a:lnTo>
                    <a:pt x="743" y="386"/>
                  </a:lnTo>
                  <a:lnTo>
                    <a:pt x="1019" y="0"/>
                  </a:lnTo>
                  <a:close/>
                </a:path>
              </a:pathLst>
            </a:custGeom>
            <a:solidFill>
              <a:srgbClr val="E3E3E3"/>
            </a:solidFill>
            <a:ln w="3175" cap="flat">
              <a:solidFill>
                <a:srgbClr val="BFCCCB"/>
              </a:solidFill>
              <a:prstDash val="solid"/>
              <a:round/>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839" name="Shape 22839"/>
            <p:cNvSpPr/>
            <p:nvPr/>
          </p:nvSpPr>
          <p:spPr>
            <a:xfrm>
              <a:off x="14927" y="0"/>
              <a:ext cx="1926409" cy="402158"/>
            </a:xfrm>
            <a:custGeom>
              <a:avLst/>
              <a:gdLst/>
              <a:ahLst/>
              <a:cxnLst>
                <a:cxn ang="0">
                  <a:pos x="wd2" y="hd2"/>
                </a:cxn>
                <a:cxn ang="5400000">
                  <a:pos x="wd2" y="hd2"/>
                </a:cxn>
                <a:cxn ang="10800000">
                  <a:pos x="wd2" y="hd2"/>
                </a:cxn>
                <a:cxn ang="16200000">
                  <a:pos x="wd2" y="hd2"/>
                </a:cxn>
              </a:cxnLst>
              <a:rect l="0" t="0" r="r" b="b"/>
              <a:pathLst>
                <a:path w="21600" h="21600" extrusionOk="0">
                  <a:moveTo>
                    <a:pt x="1933" y="0"/>
                  </a:moveTo>
                  <a:lnTo>
                    <a:pt x="19688" y="0"/>
                  </a:lnTo>
                  <a:lnTo>
                    <a:pt x="20191" y="386"/>
                  </a:lnTo>
                  <a:lnTo>
                    <a:pt x="20634" y="1350"/>
                  </a:lnTo>
                  <a:lnTo>
                    <a:pt x="21036" y="2796"/>
                  </a:lnTo>
                  <a:lnTo>
                    <a:pt x="21338" y="4629"/>
                  </a:lnTo>
                  <a:lnTo>
                    <a:pt x="21540" y="6846"/>
                  </a:lnTo>
                  <a:lnTo>
                    <a:pt x="21600" y="9354"/>
                  </a:lnTo>
                  <a:lnTo>
                    <a:pt x="21600" y="12246"/>
                  </a:lnTo>
                  <a:lnTo>
                    <a:pt x="21540" y="14850"/>
                  </a:lnTo>
                  <a:lnTo>
                    <a:pt x="21338" y="16971"/>
                  </a:lnTo>
                  <a:lnTo>
                    <a:pt x="21036" y="18900"/>
                  </a:lnTo>
                  <a:lnTo>
                    <a:pt x="20634" y="20346"/>
                  </a:lnTo>
                  <a:lnTo>
                    <a:pt x="20191" y="21311"/>
                  </a:lnTo>
                  <a:lnTo>
                    <a:pt x="19688" y="21600"/>
                  </a:lnTo>
                  <a:lnTo>
                    <a:pt x="1933" y="21600"/>
                  </a:lnTo>
                  <a:lnTo>
                    <a:pt x="1409" y="21311"/>
                  </a:lnTo>
                  <a:lnTo>
                    <a:pt x="946" y="20346"/>
                  </a:lnTo>
                  <a:lnTo>
                    <a:pt x="564" y="18900"/>
                  </a:lnTo>
                  <a:lnTo>
                    <a:pt x="262" y="16971"/>
                  </a:lnTo>
                  <a:lnTo>
                    <a:pt x="60" y="14850"/>
                  </a:lnTo>
                  <a:lnTo>
                    <a:pt x="0" y="12246"/>
                  </a:lnTo>
                  <a:lnTo>
                    <a:pt x="0" y="9354"/>
                  </a:lnTo>
                  <a:lnTo>
                    <a:pt x="60" y="6846"/>
                  </a:lnTo>
                  <a:lnTo>
                    <a:pt x="262" y="4629"/>
                  </a:lnTo>
                  <a:lnTo>
                    <a:pt x="564" y="2796"/>
                  </a:lnTo>
                  <a:lnTo>
                    <a:pt x="946" y="1350"/>
                  </a:lnTo>
                  <a:lnTo>
                    <a:pt x="1409" y="386"/>
                  </a:lnTo>
                  <a:lnTo>
                    <a:pt x="1933" y="0"/>
                  </a:lnTo>
                  <a:close/>
                </a:path>
              </a:pathLst>
            </a:custGeom>
            <a:solidFill>
              <a:schemeClr val="accent5"/>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sp>
        <p:nvSpPr>
          <p:cNvPr id="22841" name="Shape 22841"/>
          <p:cNvSpPr/>
          <p:nvPr/>
        </p:nvSpPr>
        <p:spPr>
          <a:xfrm>
            <a:off x="2663244" y="4064000"/>
            <a:ext cx="1266825" cy="15517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914400">
              <a:defRPr sz="2800">
                <a:solidFill>
                  <a:srgbClr val="FFFFFF"/>
                </a:solidFill>
                <a:latin typeface="Roboto Regular"/>
                <a:ea typeface="Roboto Regular"/>
                <a:cs typeface="Roboto Regular"/>
                <a:sym typeface="Roboto Regular"/>
              </a:defRPr>
            </a:lvl1pPr>
          </a:lstStyle>
          <a:p>
            <a:pPr lvl="0">
              <a:lnSpc>
                <a:spcPct val="90000"/>
              </a:lnSpc>
              <a:defRPr sz="1800">
                <a:solidFill>
                  <a:srgbClr val="000000"/>
                </a:solidFill>
              </a:defRPr>
            </a:pPr>
            <a:r>
              <a:rPr lang="en-US" sz="1100" dirty="0" smtClean="0">
                <a:solidFill>
                  <a:schemeClr val="bg1"/>
                </a:solidFill>
              </a:rPr>
              <a:t>Twitter/</a:t>
            </a:r>
            <a:r>
              <a:rPr lang="en-US" sz="1100" dirty="0" err="1" smtClean="0">
                <a:solidFill>
                  <a:schemeClr val="bg1"/>
                </a:solidFill>
              </a:rPr>
              <a:t>Idnamehere</a:t>
            </a:r>
            <a:endParaRPr lang="en-US" sz="1100" dirty="0">
              <a:solidFill>
                <a:schemeClr val="bg1"/>
              </a:solidFill>
            </a:endParaRPr>
          </a:p>
        </p:txBody>
      </p:sp>
      <p:grpSp>
        <p:nvGrpSpPr>
          <p:cNvPr id="22844" name="Group 22844"/>
          <p:cNvGrpSpPr/>
          <p:nvPr/>
        </p:nvGrpSpPr>
        <p:grpSpPr>
          <a:xfrm>
            <a:off x="2625872" y="4331037"/>
            <a:ext cx="1370505" cy="150809"/>
            <a:chOff x="0" y="0"/>
            <a:chExt cx="3654680" cy="402157"/>
          </a:xfrm>
        </p:grpSpPr>
        <p:sp>
          <p:nvSpPr>
            <p:cNvPr id="22842" name="Shape 22842"/>
            <p:cNvSpPr/>
            <p:nvPr/>
          </p:nvSpPr>
          <p:spPr>
            <a:xfrm>
              <a:off x="4738" y="0"/>
              <a:ext cx="3649943" cy="402158"/>
            </a:xfrm>
            <a:custGeom>
              <a:avLst/>
              <a:gdLst/>
              <a:ahLst/>
              <a:cxnLst>
                <a:cxn ang="0">
                  <a:pos x="wd2" y="hd2"/>
                </a:cxn>
                <a:cxn ang="5400000">
                  <a:pos x="wd2" y="hd2"/>
                </a:cxn>
                <a:cxn ang="10800000">
                  <a:pos x="wd2" y="hd2"/>
                </a:cxn>
                <a:cxn ang="16200000">
                  <a:pos x="wd2" y="hd2"/>
                </a:cxn>
              </a:cxnLst>
              <a:rect l="0" t="0" r="r" b="b"/>
              <a:pathLst>
                <a:path w="21600" h="21600" extrusionOk="0">
                  <a:moveTo>
                    <a:pt x="1020" y="0"/>
                  </a:moveTo>
                  <a:lnTo>
                    <a:pt x="20580" y="0"/>
                  </a:lnTo>
                  <a:lnTo>
                    <a:pt x="20867" y="386"/>
                  </a:lnTo>
                  <a:lnTo>
                    <a:pt x="21101" y="1350"/>
                  </a:lnTo>
                  <a:lnTo>
                    <a:pt x="21303" y="2893"/>
                  </a:lnTo>
                  <a:lnTo>
                    <a:pt x="21473" y="4629"/>
                  </a:lnTo>
                  <a:lnTo>
                    <a:pt x="21579" y="6943"/>
                  </a:lnTo>
                  <a:lnTo>
                    <a:pt x="21600" y="9354"/>
                  </a:lnTo>
                  <a:lnTo>
                    <a:pt x="21600" y="12343"/>
                  </a:lnTo>
                  <a:lnTo>
                    <a:pt x="21579" y="14850"/>
                  </a:lnTo>
                  <a:lnTo>
                    <a:pt x="21473" y="17068"/>
                  </a:lnTo>
                  <a:lnTo>
                    <a:pt x="21303" y="18900"/>
                  </a:lnTo>
                  <a:lnTo>
                    <a:pt x="21101" y="20443"/>
                  </a:lnTo>
                  <a:lnTo>
                    <a:pt x="20867" y="21407"/>
                  </a:lnTo>
                  <a:lnTo>
                    <a:pt x="20580" y="21600"/>
                  </a:lnTo>
                  <a:lnTo>
                    <a:pt x="1020" y="21600"/>
                  </a:lnTo>
                  <a:lnTo>
                    <a:pt x="754" y="21407"/>
                  </a:lnTo>
                  <a:lnTo>
                    <a:pt x="499" y="20443"/>
                  </a:lnTo>
                  <a:lnTo>
                    <a:pt x="297" y="18900"/>
                  </a:lnTo>
                  <a:lnTo>
                    <a:pt x="127" y="17068"/>
                  </a:lnTo>
                  <a:lnTo>
                    <a:pt x="42" y="14850"/>
                  </a:lnTo>
                  <a:lnTo>
                    <a:pt x="0" y="12343"/>
                  </a:lnTo>
                  <a:lnTo>
                    <a:pt x="0" y="9354"/>
                  </a:lnTo>
                  <a:lnTo>
                    <a:pt x="42" y="6943"/>
                  </a:lnTo>
                  <a:lnTo>
                    <a:pt x="127" y="4629"/>
                  </a:lnTo>
                  <a:lnTo>
                    <a:pt x="297" y="2893"/>
                  </a:lnTo>
                  <a:lnTo>
                    <a:pt x="499" y="1350"/>
                  </a:lnTo>
                  <a:lnTo>
                    <a:pt x="754" y="386"/>
                  </a:lnTo>
                  <a:lnTo>
                    <a:pt x="1020" y="0"/>
                  </a:lnTo>
                  <a:close/>
                </a:path>
              </a:pathLst>
            </a:custGeom>
            <a:solidFill>
              <a:srgbClr val="E3E3E3"/>
            </a:solidFill>
            <a:ln w="3175" cap="flat">
              <a:solidFill>
                <a:srgbClr val="BFCCCB"/>
              </a:solidFill>
              <a:prstDash val="solid"/>
              <a:round/>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843" name="Shape 22843"/>
            <p:cNvSpPr/>
            <p:nvPr/>
          </p:nvSpPr>
          <p:spPr>
            <a:xfrm>
              <a:off x="0" y="0"/>
              <a:ext cx="2357294" cy="402158"/>
            </a:xfrm>
            <a:custGeom>
              <a:avLst/>
              <a:gdLst/>
              <a:ahLst/>
              <a:cxnLst>
                <a:cxn ang="0">
                  <a:pos x="wd2" y="hd2"/>
                </a:cxn>
                <a:cxn ang="5400000">
                  <a:pos x="wd2" y="hd2"/>
                </a:cxn>
                <a:cxn ang="10800000">
                  <a:pos x="wd2" y="hd2"/>
                </a:cxn>
                <a:cxn ang="16200000">
                  <a:pos x="wd2" y="hd2"/>
                </a:cxn>
              </a:cxnLst>
              <a:rect l="0" t="0" r="r" b="b"/>
              <a:pathLst>
                <a:path w="21600" h="21600" extrusionOk="0">
                  <a:moveTo>
                    <a:pt x="1579" y="0"/>
                  </a:moveTo>
                  <a:lnTo>
                    <a:pt x="20037" y="0"/>
                  </a:lnTo>
                  <a:lnTo>
                    <a:pt x="20448" y="386"/>
                  </a:lnTo>
                  <a:lnTo>
                    <a:pt x="20810" y="1350"/>
                  </a:lnTo>
                  <a:lnTo>
                    <a:pt x="21139" y="2893"/>
                  </a:lnTo>
                  <a:lnTo>
                    <a:pt x="21386" y="4629"/>
                  </a:lnTo>
                  <a:lnTo>
                    <a:pt x="21551" y="6943"/>
                  </a:lnTo>
                  <a:lnTo>
                    <a:pt x="21600" y="9354"/>
                  </a:lnTo>
                  <a:lnTo>
                    <a:pt x="21600" y="12343"/>
                  </a:lnTo>
                  <a:lnTo>
                    <a:pt x="21551" y="14850"/>
                  </a:lnTo>
                  <a:lnTo>
                    <a:pt x="21386" y="17068"/>
                  </a:lnTo>
                  <a:lnTo>
                    <a:pt x="21139" y="18900"/>
                  </a:lnTo>
                  <a:lnTo>
                    <a:pt x="20810" y="20443"/>
                  </a:lnTo>
                  <a:lnTo>
                    <a:pt x="20448" y="21407"/>
                  </a:lnTo>
                  <a:lnTo>
                    <a:pt x="20037" y="21600"/>
                  </a:lnTo>
                  <a:lnTo>
                    <a:pt x="1579" y="21600"/>
                  </a:lnTo>
                  <a:lnTo>
                    <a:pt x="1168" y="21407"/>
                  </a:lnTo>
                  <a:lnTo>
                    <a:pt x="773" y="20443"/>
                  </a:lnTo>
                  <a:lnTo>
                    <a:pt x="461" y="18900"/>
                  </a:lnTo>
                  <a:lnTo>
                    <a:pt x="197" y="17068"/>
                  </a:lnTo>
                  <a:lnTo>
                    <a:pt x="66" y="14850"/>
                  </a:lnTo>
                  <a:lnTo>
                    <a:pt x="0" y="12343"/>
                  </a:lnTo>
                  <a:lnTo>
                    <a:pt x="0" y="9354"/>
                  </a:lnTo>
                  <a:lnTo>
                    <a:pt x="66" y="6943"/>
                  </a:lnTo>
                  <a:lnTo>
                    <a:pt x="197" y="4629"/>
                  </a:lnTo>
                  <a:lnTo>
                    <a:pt x="461" y="2893"/>
                  </a:lnTo>
                  <a:lnTo>
                    <a:pt x="773" y="1350"/>
                  </a:lnTo>
                  <a:lnTo>
                    <a:pt x="1168" y="386"/>
                  </a:lnTo>
                  <a:lnTo>
                    <a:pt x="1579" y="0"/>
                  </a:lnTo>
                  <a:close/>
                </a:path>
              </a:pathLst>
            </a:custGeom>
            <a:solidFill>
              <a:schemeClr val="accent4"/>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22848" name="Group 22848"/>
          <p:cNvGrpSpPr/>
          <p:nvPr/>
        </p:nvGrpSpPr>
        <p:grpSpPr>
          <a:xfrm>
            <a:off x="6511595" y="1864529"/>
            <a:ext cx="952500" cy="952500"/>
            <a:chOff x="-3" y="0"/>
            <a:chExt cx="2540000" cy="2540000"/>
          </a:xfrm>
        </p:grpSpPr>
        <p:sp>
          <p:nvSpPr>
            <p:cNvPr id="22845" name="Shape 22845"/>
            <p:cNvSpPr/>
            <p:nvPr/>
          </p:nvSpPr>
          <p:spPr>
            <a:xfrm>
              <a:off x="-4" y="-1"/>
              <a:ext cx="2540001" cy="25400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FFFFF">
                <a:alpha val="15000"/>
              </a:srgbClr>
            </a:solidFill>
            <a:ln w="12700" cap="flat" cmpd="sng">
              <a:solidFill>
                <a:srgbClr val="FFFFFF"/>
              </a:solidFill>
              <a:prstDash val="sysDot"/>
              <a:round/>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sp>
          <p:nvSpPr>
            <p:cNvPr id="22846" name="Shape 22846"/>
            <p:cNvSpPr/>
            <p:nvPr/>
          </p:nvSpPr>
          <p:spPr>
            <a:xfrm>
              <a:off x="251776" y="203423"/>
              <a:ext cx="2099173" cy="209917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chemeClr val="accent3"/>
            </a:solidFill>
            <a:ln w="12700" cap="flat">
              <a:noFill/>
              <a:miter lim="400000"/>
            </a:ln>
            <a:effectLst/>
          </p:spPr>
          <p:txBody>
            <a:bodyPr wrap="square" lIns="121919" tIns="121919" rIns="121919" bIns="121919" numCol="1" anchor="t">
              <a:noAutofit/>
            </a:bodyPr>
            <a:lstStyle/>
            <a:p>
              <a:pPr defTabSz="342900">
                <a:defRPr sz="14800">
                  <a:latin typeface="Gill Sans"/>
                  <a:ea typeface="Gill Sans"/>
                  <a:cs typeface="Gill Sans"/>
                  <a:sym typeface="Gill Sans"/>
                </a:defRPr>
              </a:pPr>
              <a:endParaRPr/>
            </a:p>
          </p:txBody>
        </p:sp>
        <p:pic>
          <p:nvPicPr>
            <p:cNvPr id="22847" name="image6.png"/>
            <p:cNvPicPr/>
            <p:nvPr/>
          </p:nvPicPr>
          <p:blipFill>
            <a:blip r:embed="rId6">
              <a:extLst/>
            </a:blip>
            <a:stretch>
              <a:fillRect/>
            </a:stretch>
          </p:blipFill>
          <p:spPr>
            <a:xfrm>
              <a:off x="724534" y="802229"/>
              <a:ext cx="1324812" cy="806713"/>
            </a:xfrm>
            <a:prstGeom prst="rect">
              <a:avLst/>
            </a:prstGeom>
            <a:ln w="12700" cap="flat">
              <a:noFill/>
              <a:miter lim="400000"/>
            </a:ln>
            <a:effectLst/>
          </p:spPr>
        </p:pic>
      </p:grpSp>
      <p:sp>
        <p:nvSpPr>
          <p:cNvPr id="22849" name="Shape 22849"/>
          <p:cNvSpPr/>
          <p:nvPr/>
        </p:nvSpPr>
        <p:spPr>
          <a:xfrm>
            <a:off x="6363972" y="2969101"/>
            <a:ext cx="1266825" cy="15517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gn="l" defTabSz="914400">
              <a:defRPr sz="2800">
                <a:solidFill>
                  <a:srgbClr val="FFFFFF"/>
                </a:solidFill>
                <a:latin typeface="Roboto Regular"/>
                <a:ea typeface="Roboto Regular"/>
                <a:cs typeface="Roboto Regular"/>
                <a:sym typeface="Roboto Regular"/>
              </a:defRPr>
            </a:lvl1pPr>
          </a:lstStyle>
          <a:p>
            <a:pPr lvl="0">
              <a:lnSpc>
                <a:spcPct val="90000"/>
              </a:lnSpc>
              <a:defRPr sz="1800">
                <a:solidFill>
                  <a:srgbClr val="000000"/>
                </a:solidFill>
              </a:defRPr>
            </a:pPr>
            <a:r>
              <a:rPr lang="en-US" sz="1100" dirty="0" smtClean="0">
                <a:solidFill>
                  <a:schemeClr val="bg1"/>
                </a:solidFill>
              </a:rPr>
              <a:t>Google/</a:t>
            </a:r>
            <a:r>
              <a:rPr lang="en-US" sz="1100" dirty="0" err="1" smtClean="0">
                <a:solidFill>
                  <a:schemeClr val="bg1"/>
                </a:solidFill>
              </a:rPr>
              <a:t>Idnamehere</a:t>
            </a:r>
            <a:endParaRPr lang="en-US" sz="1100" dirty="0">
              <a:solidFill>
                <a:schemeClr val="bg1"/>
              </a:solidFill>
            </a:endParaRPr>
          </a:p>
        </p:txBody>
      </p:sp>
      <p:grpSp>
        <p:nvGrpSpPr>
          <p:cNvPr id="22852" name="Group 22852"/>
          <p:cNvGrpSpPr/>
          <p:nvPr/>
        </p:nvGrpSpPr>
        <p:grpSpPr>
          <a:xfrm>
            <a:off x="6363971" y="3255008"/>
            <a:ext cx="1388408" cy="150809"/>
            <a:chOff x="0" y="0"/>
            <a:chExt cx="3702420" cy="402157"/>
          </a:xfrm>
        </p:grpSpPr>
        <p:sp>
          <p:nvSpPr>
            <p:cNvPr id="22850" name="Shape 22850"/>
            <p:cNvSpPr/>
            <p:nvPr/>
          </p:nvSpPr>
          <p:spPr>
            <a:xfrm>
              <a:off x="52478" y="0"/>
              <a:ext cx="3649943" cy="402158"/>
            </a:xfrm>
            <a:custGeom>
              <a:avLst/>
              <a:gdLst/>
              <a:ahLst/>
              <a:cxnLst>
                <a:cxn ang="0">
                  <a:pos x="wd2" y="hd2"/>
                </a:cxn>
                <a:cxn ang="5400000">
                  <a:pos x="wd2" y="hd2"/>
                </a:cxn>
                <a:cxn ang="10800000">
                  <a:pos x="wd2" y="hd2"/>
                </a:cxn>
                <a:cxn ang="16200000">
                  <a:pos x="wd2" y="hd2"/>
                </a:cxn>
              </a:cxnLst>
              <a:rect l="0" t="0" r="r" b="b"/>
              <a:pathLst>
                <a:path w="21600" h="21600" extrusionOk="0">
                  <a:moveTo>
                    <a:pt x="1020" y="0"/>
                  </a:moveTo>
                  <a:lnTo>
                    <a:pt x="20580" y="0"/>
                  </a:lnTo>
                  <a:lnTo>
                    <a:pt x="20867" y="386"/>
                  </a:lnTo>
                  <a:lnTo>
                    <a:pt x="21101" y="1350"/>
                  </a:lnTo>
                  <a:lnTo>
                    <a:pt x="21303" y="2796"/>
                  </a:lnTo>
                  <a:lnTo>
                    <a:pt x="21473" y="4629"/>
                  </a:lnTo>
                  <a:lnTo>
                    <a:pt x="21579" y="6846"/>
                  </a:lnTo>
                  <a:lnTo>
                    <a:pt x="21600" y="9354"/>
                  </a:lnTo>
                  <a:lnTo>
                    <a:pt x="21600" y="12246"/>
                  </a:lnTo>
                  <a:lnTo>
                    <a:pt x="21579" y="14850"/>
                  </a:lnTo>
                  <a:lnTo>
                    <a:pt x="21473" y="16971"/>
                  </a:lnTo>
                  <a:lnTo>
                    <a:pt x="21303" y="18900"/>
                  </a:lnTo>
                  <a:lnTo>
                    <a:pt x="21101" y="20346"/>
                  </a:lnTo>
                  <a:lnTo>
                    <a:pt x="20867" y="21311"/>
                  </a:lnTo>
                  <a:lnTo>
                    <a:pt x="20580" y="21600"/>
                  </a:lnTo>
                  <a:lnTo>
                    <a:pt x="1020" y="21600"/>
                  </a:lnTo>
                  <a:lnTo>
                    <a:pt x="754" y="21311"/>
                  </a:lnTo>
                  <a:lnTo>
                    <a:pt x="499" y="20346"/>
                  </a:lnTo>
                  <a:lnTo>
                    <a:pt x="297" y="18900"/>
                  </a:lnTo>
                  <a:lnTo>
                    <a:pt x="127" y="16971"/>
                  </a:lnTo>
                  <a:lnTo>
                    <a:pt x="42" y="14850"/>
                  </a:lnTo>
                  <a:lnTo>
                    <a:pt x="0" y="12246"/>
                  </a:lnTo>
                  <a:lnTo>
                    <a:pt x="0" y="9354"/>
                  </a:lnTo>
                  <a:lnTo>
                    <a:pt x="42" y="6846"/>
                  </a:lnTo>
                  <a:lnTo>
                    <a:pt x="127" y="4629"/>
                  </a:lnTo>
                  <a:lnTo>
                    <a:pt x="297" y="2796"/>
                  </a:lnTo>
                  <a:lnTo>
                    <a:pt x="499" y="1350"/>
                  </a:lnTo>
                  <a:lnTo>
                    <a:pt x="754" y="386"/>
                  </a:lnTo>
                  <a:lnTo>
                    <a:pt x="1020" y="0"/>
                  </a:lnTo>
                  <a:close/>
                </a:path>
              </a:pathLst>
            </a:custGeom>
            <a:solidFill>
              <a:srgbClr val="E3E3E3"/>
            </a:solidFill>
            <a:ln w="3175" cap="flat">
              <a:solidFill>
                <a:srgbClr val="BFCCCB"/>
              </a:solidFill>
              <a:prstDash val="solid"/>
              <a:round/>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851" name="Shape 22851"/>
            <p:cNvSpPr/>
            <p:nvPr/>
          </p:nvSpPr>
          <p:spPr>
            <a:xfrm>
              <a:off x="0" y="0"/>
              <a:ext cx="3407571" cy="402158"/>
            </a:xfrm>
            <a:custGeom>
              <a:avLst/>
              <a:gdLst/>
              <a:ahLst/>
              <a:cxnLst>
                <a:cxn ang="0">
                  <a:pos x="wd2" y="hd2"/>
                </a:cxn>
                <a:cxn ang="5400000">
                  <a:pos x="wd2" y="hd2"/>
                </a:cxn>
                <a:cxn ang="10800000">
                  <a:pos x="wd2" y="hd2"/>
                </a:cxn>
                <a:cxn ang="16200000">
                  <a:pos x="wd2" y="hd2"/>
                </a:cxn>
              </a:cxnLst>
              <a:rect l="0" t="0" r="r" b="b"/>
              <a:pathLst>
                <a:path w="21600" h="21600" extrusionOk="0">
                  <a:moveTo>
                    <a:pt x="1093" y="0"/>
                  </a:moveTo>
                  <a:lnTo>
                    <a:pt x="20507" y="0"/>
                  </a:lnTo>
                  <a:lnTo>
                    <a:pt x="20792" y="386"/>
                  </a:lnTo>
                  <a:lnTo>
                    <a:pt x="21054" y="1350"/>
                  </a:lnTo>
                  <a:lnTo>
                    <a:pt x="21281" y="2796"/>
                  </a:lnTo>
                  <a:lnTo>
                    <a:pt x="21441" y="4629"/>
                  </a:lnTo>
                  <a:lnTo>
                    <a:pt x="21554" y="6846"/>
                  </a:lnTo>
                  <a:lnTo>
                    <a:pt x="21600" y="9354"/>
                  </a:lnTo>
                  <a:lnTo>
                    <a:pt x="21600" y="12246"/>
                  </a:lnTo>
                  <a:lnTo>
                    <a:pt x="21554" y="14850"/>
                  </a:lnTo>
                  <a:lnTo>
                    <a:pt x="21441" y="16971"/>
                  </a:lnTo>
                  <a:lnTo>
                    <a:pt x="21281" y="18900"/>
                  </a:lnTo>
                  <a:lnTo>
                    <a:pt x="21054" y="20346"/>
                  </a:lnTo>
                  <a:lnTo>
                    <a:pt x="20792" y="21311"/>
                  </a:lnTo>
                  <a:lnTo>
                    <a:pt x="20507" y="21600"/>
                  </a:lnTo>
                  <a:lnTo>
                    <a:pt x="1093" y="21600"/>
                  </a:lnTo>
                  <a:lnTo>
                    <a:pt x="808" y="21311"/>
                  </a:lnTo>
                  <a:lnTo>
                    <a:pt x="535" y="20346"/>
                  </a:lnTo>
                  <a:lnTo>
                    <a:pt x="319" y="18900"/>
                  </a:lnTo>
                  <a:lnTo>
                    <a:pt x="137" y="16971"/>
                  </a:lnTo>
                  <a:lnTo>
                    <a:pt x="46" y="14850"/>
                  </a:lnTo>
                  <a:lnTo>
                    <a:pt x="0" y="12246"/>
                  </a:lnTo>
                  <a:lnTo>
                    <a:pt x="0" y="9354"/>
                  </a:lnTo>
                  <a:lnTo>
                    <a:pt x="46" y="6846"/>
                  </a:lnTo>
                  <a:lnTo>
                    <a:pt x="137" y="4629"/>
                  </a:lnTo>
                  <a:lnTo>
                    <a:pt x="319" y="2796"/>
                  </a:lnTo>
                  <a:lnTo>
                    <a:pt x="535" y="1350"/>
                  </a:lnTo>
                  <a:lnTo>
                    <a:pt x="808" y="386"/>
                  </a:lnTo>
                  <a:lnTo>
                    <a:pt x="1093" y="0"/>
                  </a:lnTo>
                  <a:close/>
                </a:path>
              </a:pathLst>
            </a:custGeom>
            <a:solidFill>
              <a:schemeClr val="accent3"/>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grpSp>
        <p:nvGrpSpPr>
          <p:cNvPr id="22858" name="Group 22858"/>
          <p:cNvGrpSpPr/>
          <p:nvPr/>
        </p:nvGrpSpPr>
        <p:grpSpPr>
          <a:xfrm>
            <a:off x="2537124" y="267613"/>
            <a:ext cx="4069753" cy="678203"/>
            <a:chOff x="0" y="172776"/>
            <a:chExt cx="10852672" cy="1808542"/>
          </a:xfrm>
        </p:grpSpPr>
        <p:sp>
          <p:nvSpPr>
            <p:cNvPr id="22853" name="Shape 22853"/>
            <p:cNvSpPr/>
            <p:nvPr/>
          </p:nvSpPr>
          <p:spPr>
            <a:xfrm>
              <a:off x="0" y="172776"/>
              <a:ext cx="10852672" cy="11044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defTabSz="395288">
                <a:lnSpc>
                  <a:spcPct val="130000"/>
                </a:lnSpc>
                <a:spcBef>
                  <a:spcPts val="225"/>
                </a:spcBef>
                <a:defRPr sz="1800"/>
              </a:pPr>
              <a:r>
                <a:rPr lang="zh-CN" altLang="en-US" sz="2600" baseline="30000" dirty="0" smtClean="0">
                  <a:solidFill>
                    <a:srgbClr val="FFFFFF"/>
                  </a:solidFill>
                  <a:latin typeface="Roboto Light"/>
                  <a:ea typeface="Roboto Light"/>
                  <a:cs typeface="Roboto Light"/>
                  <a:sym typeface="Roboto Light"/>
                </a:rPr>
                <a:t>项目标题</a:t>
              </a:r>
              <a:endParaRPr lang="en-US" sz="2600" baseline="30000" dirty="0">
                <a:solidFill>
                  <a:schemeClr val="accent2"/>
                </a:solidFill>
                <a:latin typeface="Roboto Light"/>
                <a:ea typeface="Roboto Light"/>
                <a:cs typeface="Roboto Light"/>
                <a:sym typeface="Roboto Light"/>
              </a:endParaRPr>
            </a:p>
          </p:txBody>
        </p:sp>
        <p:sp>
          <p:nvSpPr>
            <p:cNvPr id="22854" name="Shape 22854"/>
            <p:cNvSpPr/>
            <p:nvPr/>
          </p:nvSpPr>
          <p:spPr>
            <a:xfrm>
              <a:off x="1704512" y="978976"/>
              <a:ext cx="7443649" cy="49330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nSpc>
                  <a:spcPts val="4000"/>
                </a:lnSpc>
                <a:spcBef>
                  <a:spcPts val="600"/>
                </a:spcBef>
                <a:defRPr sz="3000" spc="0">
                  <a:solidFill>
                    <a:srgbClr val="FFFFFF"/>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800" dirty="0" err="1" smtClean="0">
                  <a:solidFill>
                    <a:schemeClr val="bg1"/>
                  </a:solidFill>
                </a:rPr>
                <a:t>consectetuer</a:t>
              </a:r>
              <a:r>
                <a:rPr sz="800" dirty="0" smtClean="0">
                  <a:solidFill>
                    <a:schemeClr val="bg1"/>
                  </a:solidFill>
                </a:rPr>
                <a:t> </a:t>
              </a:r>
              <a:r>
                <a:rPr sz="800" dirty="0">
                  <a:solidFill>
                    <a:schemeClr val="bg1"/>
                  </a:solidFill>
                </a:rPr>
                <a:t>adipiscing elit</a:t>
              </a:r>
            </a:p>
          </p:txBody>
        </p:sp>
        <p:grpSp>
          <p:nvGrpSpPr>
            <p:cNvPr id="22857" name="Group 22857"/>
            <p:cNvGrpSpPr/>
            <p:nvPr/>
          </p:nvGrpSpPr>
          <p:grpSpPr>
            <a:xfrm>
              <a:off x="3521336" y="1917817"/>
              <a:ext cx="3810001" cy="63501"/>
              <a:chOff x="0" y="0"/>
              <a:chExt cx="3810000" cy="63500"/>
            </a:xfrm>
          </p:grpSpPr>
          <p:sp>
            <p:nvSpPr>
              <p:cNvPr id="22855" name="Shape 22855"/>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2856" name="Shape 22856"/>
              <p:cNvSpPr/>
              <p:nvPr/>
            </p:nvSpPr>
            <p:spPr>
              <a:xfrm>
                <a:off x="1270000" y="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grpSp>
        <p:nvGrpSpPr>
          <p:cNvPr id="22861" name="Group 22861"/>
          <p:cNvGrpSpPr/>
          <p:nvPr/>
        </p:nvGrpSpPr>
        <p:grpSpPr>
          <a:xfrm>
            <a:off x="1997583" y="1647878"/>
            <a:ext cx="285315" cy="285315"/>
            <a:chOff x="0" y="0"/>
            <a:chExt cx="760839" cy="760839"/>
          </a:xfrm>
        </p:grpSpPr>
        <p:sp>
          <p:nvSpPr>
            <p:cNvPr id="22859" name="Shape 22859"/>
            <p:cNvSpPr/>
            <p:nvPr/>
          </p:nvSpPr>
          <p:spPr>
            <a:xfrm>
              <a:off x="0" y="0"/>
              <a:ext cx="760840" cy="7608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rnd" cmpd="sng">
              <a:solidFill>
                <a:srgbClr val="FFFFFF"/>
              </a:solidFill>
              <a:prstDash val="sysDot"/>
              <a:miter lim="800000"/>
            </a:ln>
            <a:effectLst/>
          </p:spPr>
          <p:txBody>
            <a:bodyPr wrap="square" lIns="0" tIns="0" rIns="0" bIns="0" numCol="1" anchor="ctr">
              <a:noAutofit/>
            </a:bodyPr>
            <a:lstStyle/>
            <a:p>
              <a:pPr lvl="0">
                <a:defRPr sz="3200">
                  <a:solidFill>
                    <a:srgbClr val="FFFFFF"/>
                  </a:solidFill>
                </a:defRPr>
              </a:pPr>
              <a:endParaRPr/>
            </a:p>
          </p:txBody>
        </p:sp>
        <p:sp>
          <p:nvSpPr>
            <p:cNvPr id="22860" name="Shape 22860"/>
            <p:cNvSpPr/>
            <p:nvPr/>
          </p:nvSpPr>
          <p:spPr>
            <a:xfrm>
              <a:off x="158846" y="158846"/>
              <a:ext cx="443147" cy="4431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nvGrpSpPr>
          <p:cNvPr id="22864" name="Group 22864"/>
          <p:cNvGrpSpPr/>
          <p:nvPr/>
        </p:nvGrpSpPr>
        <p:grpSpPr>
          <a:xfrm>
            <a:off x="3689274" y="2726009"/>
            <a:ext cx="285315" cy="285315"/>
            <a:chOff x="0" y="0"/>
            <a:chExt cx="760839" cy="760839"/>
          </a:xfrm>
        </p:grpSpPr>
        <p:sp>
          <p:nvSpPr>
            <p:cNvPr id="22862" name="Shape 22862"/>
            <p:cNvSpPr/>
            <p:nvPr/>
          </p:nvSpPr>
          <p:spPr>
            <a:xfrm>
              <a:off x="0" y="0"/>
              <a:ext cx="760840" cy="7608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rnd" cmpd="sng">
              <a:solidFill>
                <a:srgbClr val="FFFFFF"/>
              </a:solidFill>
              <a:prstDash val="sysDot"/>
              <a:miter lim="800000"/>
            </a:ln>
            <a:effectLst/>
          </p:spPr>
          <p:txBody>
            <a:bodyPr wrap="square" lIns="0" tIns="0" rIns="0" bIns="0" numCol="1" anchor="ctr">
              <a:noAutofit/>
            </a:bodyPr>
            <a:lstStyle/>
            <a:p>
              <a:pPr lvl="0">
                <a:defRPr sz="3200">
                  <a:solidFill>
                    <a:srgbClr val="FFFFFF"/>
                  </a:solidFill>
                </a:defRPr>
              </a:pPr>
              <a:endParaRPr/>
            </a:p>
          </p:txBody>
        </p:sp>
        <p:sp>
          <p:nvSpPr>
            <p:cNvPr id="22863" name="Shape 22863"/>
            <p:cNvSpPr/>
            <p:nvPr/>
          </p:nvSpPr>
          <p:spPr>
            <a:xfrm>
              <a:off x="158846" y="158846"/>
              <a:ext cx="443147" cy="4431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nvGrpSpPr>
          <p:cNvPr id="22867" name="Group 22867"/>
          <p:cNvGrpSpPr/>
          <p:nvPr/>
        </p:nvGrpSpPr>
        <p:grpSpPr>
          <a:xfrm>
            <a:off x="5406488" y="2396238"/>
            <a:ext cx="285315" cy="285315"/>
            <a:chOff x="0" y="0"/>
            <a:chExt cx="760839" cy="760839"/>
          </a:xfrm>
        </p:grpSpPr>
        <p:sp>
          <p:nvSpPr>
            <p:cNvPr id="22865" name="Shape 22865"/>
            <p:cNvSpPr/>
            <p:nvPr/>
          </p:nvSpPr>
          <p:spPr>
            <a:xfrm>
              <a:off x="0" y="0"/>
              <a:ext cx="760840" cy="7608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rnd" cmpd="sng">
              <a:solidFill>
                <a:srgbClr val="FFFFFF"/>
              </a:solidFill>
              <a:prstDash val="sysDot"/>
              <a:miter lim="800000"/>
            </a:ln>
            <a:effectLst/>
          </p:spPr>
          <p:txBody>
            <a:bodyPr wrap="square" lIns="0" tIns="0" rIns="0" bIns="0" numCol="1" anchor="ctr">
              <a:noAutofit/>
            </a:bodyPr>
            <a:lstStyle/>
            <a:p>
              <a:pPr lvl="0">
                <a:defRPr sz="3200">
                  <a:solidFill>
                    <a:srgbClr val="FFFFFF"/>
                  </a:solidFill>
                </a:defRPr>
              </a:pPr>
              <a:endParaRPr/>
            </a:p>
          </p:txBody>
        </p:sp>
        <p:sp>
          <p:nvSpPr>
            <p:cNvPr id="22866" name="Shape 22866"/>
            <p:cNvSpPr/>
            <p:nvPr/>
          </p:nvSpPr>
          <p:spPr>
            <a:xfrm>
              <a:off x="158846" y="158846"/>
              <a:ext cx="443147" cy="4431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nvGrpSpPr>
          <p:cNvPr id="22870" name="Group 22870"/>
          <p:cNvGrpSpPr/>
          <p:nvPr/>
        </p:nvGrpSpPr>
        <p:grpSpPr>
          <a:xfrm>
            <a:off x="7389606" y="1580121"/>
            <a:ext cx="285315" cy="285315"/>
            <a:chOff x="0" y="0"/>
            <a:chExt cx="760839" cy="760839"/>
          </a:xfrm>
        </p:grpSpPr>
        <p:sp>
          <p:nvSpPr>
            <p:cNvPr id="22868" name="Shape 22868"/>
            <p:cNvSpPr/>
            <p:nvPr/>
          </p:nvSpPr>
          <p:spPr>
            <a:xfrm>
              <a:off x="0" y="0"/>
              <a:ext cx="760840" cy="7608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rnd" cmpd="sng">
              <a:solidFill>
                <a:srgbClr val="FFFFFF"/>
              </a:solidFill>
              <a:prstDash val="sysDot"/>
              <a:miter lim="800000"/>
            </a:ln>
            <a:effectLst/>
          </p:spPr>
          <p:txBody>
            <a:bodyPr wrap="square" lIns="0" tIns="0" rIns="0" bIns="0" numCol="1" anchor="ctr">
              <a:noAutofit/>
            </a:bodyPr>
            <a:lstStyle/>
            <a:p>
              <a:pPr lvl="0">
                <a:defRPr sz="3200">
                  <a:solidFill>
                    <a:srgbClr val="FFFFFF"/>
                  </a:solidFill>
                </a:defRPr>
              </a:pPr>
              <a:endParaRPr/>
            </a:p>
          </p:txBody>
        </p:sp>
        <p:sp>
          <p:nvSpPr>
            <p:cNvPr id="22869" name="Shape 22869"/>
            <p:cNvSpPr/>
            <p:nvPr/>
          </p:nvSpPr>
          <p:spPr>
            <a:xfrm>
              <a:off x="158846" y="158846"/>
              <a:ext cx="443147" cy="4431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nvGrpSpPr>
          <p:cNvPr id="22873" name="Group 22873"/>
          <p:cNvGrpSpPr/>
          <p:nvPr/>
        </p:nvGrpSpPr>
        <p:grpSpPr>
          <a:xfrm>
            <a:off x="-47705" y="-36477"/>
            <a:ext cx="285315" cy="285315"/>
            <a:chOff x="0" y="0"/>
            <a:chExt cx="760839" cy="760839"/>
          </a:xfrm>
        </p:grpSpPr>
        <p:sp>
          <p:nvSpPr>
            <p:cNvPr id="22871" name="Shape 22871"/>
            <p:cNvSpPr/>
            <p:nvPr/>
          </p:nvSpPr>
          <p:spPr>
            <a:xfrm>
              <a:off x="0" y="0"/>
              <a:ext cx="760840" cy="7608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rnd" cmpd="sng">
              <a:solidFill>
                <a:srgbClr val="FFFFFF"/>
              </a:solidFill>
              <a:prstDash val="sysDot"/>
              <a:miter lim="800000"/>
            </a:ln>
            <a:effectLst/>
          </p:spPr>
          <p:txBody>
            <a:bodyPr wrap="square" lIns="0" tIns="0" rIns="0" bIns="0" numCol="1" anchor="ctr">
              <a:noAutofit/>
            </a:bodyPr>
            <a:lstStyle/>
            <a:p>
              <a:pPr lvl="0">
                <a:defRPr sz="3200">
                  <a:solidFill>
                    <a:srgbClr val="FFFFFF"/>
                  </a:solidFill>
                </a:defRPr>
              </a:pPr>
              <a:endParaRPr/>
            </a:p>
          </p:txBody>
        </p:sp>
        <p:sp>
          <p:nvSpPr>
            <p:cNvPr id="22872" name="Shape 22872"/>
            <p:cNvSpPr/>
            <p:nvPr/>
          </p:nvSpPr>
          <p:spPr>
            <a:xfrm>
              <a:off x="158846" y="158846"/>
              <a:ext cx="443147" cy="4431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22874" name="Shape 22874"/>
          <p:cNvSpPr/>
          <p:nvPr/>
        </p:nvSpPr>
        <p:spPr>
          <a:xfrm flipH="1" flipV="1">
            <a:off x="207663" y="198386"/>
            <a:ext cx="1859103" cy="1474238"/>
          </a:xfrm>
          <a:prstGeom prst="line">
            <a:avLst/>
          </a:prstGeom>
          <a:ln w="12700" cmpd="sng">
            <a:solidFill>
              <a:srgbClr val="FFFFFF"/>
            </a:solidFill>
            <a:prstDash val="sysDot"/>
            <a:miter lim="400000"/>
          </a:ln>
        </p:spPr>
        <p:txBody>
          <a:bodyPr lIns="0" tIns="0" rIns="0" bIns="0" anchor="ctr"/>
          <a:lstStyle/>
          <a:p>
            <a:pPr lvl="0">
              <a:defRPr sz="3200"/>
            </a:pPr>
            <a:endParaRPr/>
          </a:p>
        </p:txBody>
      </p:sp>
      <p:sp>
        <p:nvSpPr>
          <p:cNvPr id="22875" name="Shape 22875"/>
          <p:cNvSpPr/>
          <p:nvPr/>
        </p:nvSpPr>
        <p:spPr>
          <a:xfrm>
            <a:off x="2258957" y="1877298"/>
            <a:ext cx="1467766" cy="914338"/>
          </a:xfrm>
          <a:prstGeom prst="line">
            <a:avLst/>
          </a:prstGeom>
          <a:ln w="12700" cmpd="sng">
            <a:solidFill>
              <a:srgbClr val="FFFFFF"/>
            </a:solidFill>
            <a:prstDash val="sysDot"/>
            <a:miter lim="400000"/>
          </a:ln>
        </p:spPr>
        <p:txBody>
          <a:bodyPr lIns="0" tIns="0" rIns="0" bIns="0" anchor="ctr"/>
          <a:lstStyle/>
          <a:p>
            <a:pPr lvl="0">
              <a:defRPr sz="3200"/>
            </a:pPr>
            <a:endParaRPr/>
          </a:p>
        </p:txBody>
      </p:sp>
      <p:grpSp>
        <p:nvGrpSpPr>
          <p:cNvPr id="22878" name="Group 22878"/>
          <p:cNvGrpSpPr/>
          <p:nvPr/>
        </p:nvGrpSpPr>
        <p:grpSpPr>
          <a:xfrm>
            <a:off x="4794106" y="1606162"/>
            <a:ext cx="285315" cy="285315"/>
            <a:chOff x="0" y="0"/>
            <a:chExt cx="760839" cy="760839"/>
          </a:xfrm>
        </p:grpSpPr>
        <p:sp>
          <p:nvSpPr>
            <p:cNvPr id="22876" name="Shape 22876"/>
            <p:cNvSpPr/>
            <p:nvPr/>
          </p:nvSpPr>
          <p:spPr>
            <a:xfrm>
              <a:off x="0" y="0"/>
              <a:ext cx="760840" cy="7608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rnd" cmpd="sng">
              <a:solidFill>
                <a:srgbClr val="FFFFFF"/>
              </a:solidFill>
              <a:prstDash val="sysDot"/>
              <a:miter lim="800000"/>
            </a:ln>
            <a:effectLst/>
          </p:spPr>
          <p:txBody>
            <a:bodyPr wrap="square" lIns="0" tIns="0" rIns="0" bIns="0" numCol="1" anchor="ctr">
              <a:noAutofit/>
            </a:bodyPr>
            <a:lstStyle/>
            <a:p>
              <a:pPr lvl="0">
                <a:defRPr sz="3200">
                  <a:solidFill>
                    <a:srgbClr val="FFFFFF"/>
                  </a:solidFill>
                </a:defRPr>
              </a:pPr>
              <a:endParaRPr/>
            </a:p>
          </p:txBody>
        </p:sp>
        <p:sp>
          <p:nvSpPr>
            <p:cNvPr id="22877" name="Shape 22877"/>
            <p:cNvSpPr/>
            <p:nvPr/>
          </p:nvSpPr>
          <p:spPr>
            <a:xfrm>
              <a:off x="158846" y="158846"/>
              <a:ext cx="443147" cy="4431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nvGrpSpPr>
          <p:cNvPr id="22881" name="Group 22881"/>
          <p:cNvGrpSpPr/>
          <p:nvPr/>
        </p:nvGrpSpPr>
        <p:grpSpPr>
          <a:xfrm>
            <a:off x="6316451" y="1347911"/>
            <a:ext cx="285315" cy="285315"/>
            <a:chOff x="0" y="0"/>
            <a:chExt cx="760839" cy="760839"/>
          </a:xfrm>
        </p:grpSpPr>
        <p:sp>
          <p:nvSpPr>
            <p:cNvPr id="22879" name="Shape 22879"/>
            <p:cNvSpPr/>
            <p:nvPr/>
          </p:nvSpPr>
          <p:spPr>
            <a:xfrm>
              <a:off x="0" y="0"/>
              <a:ext cx="760840" cy="7608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rnd" cmpd="sng">
              <a:solidFill>
                <a:srgbClr val="FFFFFF"/>
              </a:solidFill>
              <a:prstDash val="sysDot"/>
              <a:miter lim="800000"/>
            </a:ln>
            <a:effectLst/>
          </p:spPr>
          <p:txBody>
            <a:bodyPr wrap="square" lIns="0" tIns="0" rIns="0" bIns="0" numCol="1" anchor="ctr">
              <a:noAutofit/>
            </a:bodyPr>
            <a:lstStyle/>
            <a:p>
              <a:pPr lvl="0">
                <a:defRPr sz="3200">
                  <a:solidFill>
                    <a:srgbClr val="FFFFFF"/>
                  </a:solidFill>
                </a:defRPr>
              </a:pPr>
              <a:endParaRPr/>
            </a:p>
          </p:txBody>
        </p:sp>
        <p:sp>
          <p:nvSpPr>
            <p:cNvPr id="22880" name="Shape 22880"/>
            <p:cNvSpPr/>
            <p:nvPr/>
          </p:nvSpPr>
          <p:spPr>
            <a:xfrm>
              <a:off x="158846" y="158846"/>
              <a:ext cx="443147" cy="4431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22882" name="Shape 22882"/>
          <p:cNvSpPr/>
          <p:nvPr/>
        </p:nvSpPr>
        <p:spPr>
          <a:xfrm flipV="1">
            <a:off x="3963771" y="1894840"/>
            <a:ext cx="914282" cy="914282"/>
          </a:xfrm>
          <a:prstGeom prst="line">
            <a:avLst/>
          </a:prstGeom>
          <a:ln w="12700" cmpd="sng">
            <a:solidFill>
              <a:srgbClr val="FFFFFF"/>
            </a:solidFill>
            <a:prstDash val="sysDot"/>
            <a:miter lim="400000"/>
          </a:ln>
        </p:spPr>
        <p:txBody>
          <a:bodyPr lIns="0" tIns="0" rIns="0" bIns="0" anchor="ctr"/>
          <a:lstStyle/>
          <a:p>
            <a:pPr lvl="0">
              <a:defRPr sz="3200"/>
            </a:pPr>
            <a:endParaRPr/>
          </a:p>
        </p:txBody>
      </p:sp>
      <p:sp>
        <p:nvSpPr>
          <p:cNvPr id="22883" name="Shape 22883"/>
          <p:cNvSpPr/>
          <p:nvPr/>
        </p:nvSpPr>
        <p:spPr>
          <a:xfrm flipV="1">
            <a:off x="5071663" y="1565334"/>
            <a:ext cx="1263100" cy="111971"/>
          </a:xfrm>
          <a:prstGeom prst="line">
            <a:avLst/>
          </a:prstGeom>
          <a:ln w="12700" cmpd="sng">
            <a:solidFill>
              <a:srgbClr val="FFFFFF"/>
            </a:solidFill>
            <a:prstDash val="sysDot"/>
            <a:miter lim="400000"/>
          </a:ln>
        </p:spPr>
        <p:txBody>
          <a:bodyPr lIns="0" tIns="0" rIns="0" bIns="0" anchor="ctr"/>
          <a:lstStyle/>
          <a:p>
            <a:pPr lvl="0">
              <a:defRPr sz="3200"/>
            </a:pPr>
            <a:endParaRPr/>
          </a:p>
        </p:txBody>
      </p:sp>
      <p:sp>
        <p:nvSpPr>
          <p:cNvPr id="22884" name="Shape 22884"/>
          <p:cNvSpPr/>
          <p:nvPr/>
        </p:nvSpPr>
        <p:spPr>
          <a:xfrm>
            <a:off x="6596299" y="1501477"/>
            <a:ext cx="783091" cy="180350"/>
          </a:xfrm>
          <a:prstGeom prst="line">
            <a:avLst/>
          </a:prstGeom>
          <a:ln w="12700" cmpd="sng">
            <a:solidFill>
              <a:srgbClr val="FFFFFF"/>
            </a:solidFill>
            <a:prstDash val="sysDot"/>
            <a:miter lim="400000"/>
          </a:ln>
        </p:spPr>
        <p:txBody>
          <a:bodyPr lIns="0" tIns="0" rIns="0" bIns="0" anchor="ctr"/>
          <a:lstStyle/>
          <a:p>
            <a:pPr lvl="0">
              <a:defRPr sz="3200"/>
            </a:pPr>
            <a:endParaRPr/>
          </a:p>
        </p:txBody>
      </p:sp>
      <p:grpSp>
        <p:nvGrpSpPr>
          <p:cNvPr id="22887" name="Group 22887"/>
          <p:cNvGrpSpPr/>
          <p:nvPr/>
        </p:nvGrpSpPr>
        <p:grpSpPr>
          <a:xfrm>
            <a:off x="8289462" y="788871"/>
            <a:ext cx="285315" cy="285315"/>
            <a:chOff x="0" y="0"/>
            <a:chExt cx="760839" cy="760839"/>
          </a:xfrm>
        </p:grpSpPr>
        <p:sp>
          <p:nvSpPr>
            <p:cNvPr id="22885" name="Shape 22885"/>
            <p:cNvSpPr/>
            <p:nvPr/>
          </p:nvSpPr>
          <p:spPr>
            <a:xfrm>
              <a:off x="0" y="0"/>
              <a:ext cx="760840" cy="7608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2700" cap="rnd" cmpd="sng">
              <a:solidFill>
                <a:srgbClr val="FFFFFF"/>
              </a:solidFill>
              <a:prstDash val="sysDot"/>
              <a:miter lim="800000"/>
            </a:ln>
            <a:effectLst/>
          </p:spPr>
          <p:txBody>
            <a:bodyPr wrap="square" lIns="0" tIns="0" rIns="0" bIns="0" numCol="1" anchor="ctr">
              <a:noAutofit/>
            </a:bodyPr>
            <a:lstStyle/>
            <a:p>
              <a:pPr lvl="0">
                <a:defRPr sz="3200">
                  <a:solidFill>
                    <a:srgbClr val="FFFFFF"/>
                  </a:solidFill>
                </a:defRPr>
              </a:pPr>
              <a:endParaRPr/>
            </a:p>
          </p:txBody>
        </p:sp>
        <p:sp>
          <p:nvSpPr>
            <p:cNvPr id="22886" name="Shape 22886"/>
            <p:cNvSpPr/>
            <p:nvPr/>
          </p:nvSpPr>
          <p:spPr>
            <a:xfrm>
              <a:off x="158846" y="158846"/>
              <a:ext cx="443147" cy="4431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22888" name="Shape 22888"/>
          <p:cNvSpPr/>
          <p:nvPr/>
        </p:nvSpPr>
        <p:spPr>
          <a:xfrm flipV="1">
            <a:off x="7643521" y="1054147"/>
            <a:ext cx="716582" cy="584857"/>
          </a:xfrm>
          <a:prstGeom prst="line">
            <a:avLst/>
          </a:prstGeom>
          <a:ln w="12700" cmpd="sng">
            <a:solidFill>
              <a:srgbClr val="FFFFFF"/>
            </a:solidFill>
            <a:prstDash val="sysDot"/>
            <a:miter lim="400000"/>
          </a:ln>
        </p:spPr>
        <p:txBody>
          <a:bodyPr lIns="0" tIns="0" rIns="0" bIns="0" anchor="ctr"/>
          <a:lstStyle/>
          <a:p>
            <a:pPr lvl="0">
              <a:defRPr sz="3200"/>
            </a:pPr>
            <a:endParaRPr/>
          </a:p>
        </p:txBody>
      </p:sp>
      <p:sp>
        <p:nvSpPr>
          <p:cNvPr id="22889" name="Shape 22889"/>
          <p:cNvSpPr/>
          <p:nvPr/>
        </p:nvSpPr>
        <p:spPr>
          <a:xfrm>
            <a:off x="5044537" y="1847276"/>
            <a:ext cx="425588" cy="567651"/>
          </a:xfrm>
          <a:prstGeom prst="line">
            <a:avLst/>
          </a:prstGeom>
          <a:ln w="12700" cmpd="sng">
            <a:solidFill>
              <a:srgbClr val="FFFFFF"/>
            </a:solidFill>
            <a:prstDash val="sysDot"/>
            <a:miter lim="400000"/>
          </a:ln>
        </p:spPr>
        <p:txBody>
          <a:bodyPr lIns="0" tIns="0" rIns="0" bIns="0" anchor="ctr"/>
          <a:lstStyle/>
          <a:p>
            <a:pPr lvl="0">
              <a:defRPr sz="3200"/>
            </a:pPr>
            <a:endParaRPr/>
          </a:p>
        </p:txBody>
      </p:sp>
    </p:spTree>
    <p:extLst>
      <p:ext uri="{BB962C8B-B14F-4D97-AF65-F5344CB8AC3E}">
        <p14:creationId xmlns:p14="http://schemas.microsoft.com/office/powerpoint/2010/main" val="639443712"/>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2858"/>
                                        </p:tgtEl>
                                        <p:attrNameLst>
                                          <p:attrName>style.visibility</p:attrName>
                                        </p:attrNameLst>
                                      </p:cBhvr>
                                      <p:to>
                                        <p:strVal val="visible"/>
                                      </p:to>
                                    </p:set>
                                    <p:animEffect transition="in" filter="box(out)">
                                      <p:cBhvr>
                                        <p:cTn id="7" dur="600"/>
                                        <p:tgtEl>
                                          <p:spTgt spid="22858"/>
                                        </p:tgtEl>
                                      </p:cBhvr>
                                    </p:animEffect>
                                  </p:childTnLst>
                                </p:cTn>
                              </p:par>
                            </p:childTnLst>
                          </p:cTn>
                        </p:par>
                        <p:par>
                          <p:cTn id="8" fill="hold">
                            <p:stCondLst>
                              <p:cond delay="600"/>
                            </p:stCondLst>
                            <p:childTnLst>
                              <p:par>
                                <p:cTn id="9" presetID="22" presetClass="entr" presetSubtype="8" fill="hold" grpId="0" nodeType="afterEffect">
                                  <p:stCondLst>
                                    <p:cond delay="0"/>
                                  </p:stCondLst>
                                  <p:iterate>
                                    <p:tmAbs val="0"/>
                                  </p:iterate>
                                  <p:childTnLst>
                                    <p:set>
                                      <p:cBhvr>
                                        <p:cTn id="10" fill="hold"/>
                                        <p:tgtEl>
                                          <p:spTgt spid="22874"/>
                                        </p:tgtEl>
                                        <p:attrNameLst>
                                          <p:attrName>style.visibility</p:attrName>
                                        </p:attrNameLst>
                                      </p:cBhvr>
                                      <p:to>
                                        <p:strVal val="visible"/>
                                      </p:to>
                                    </p:set>
                                    <p:animEffect transition="in" filter="wipe(left)">
                                      <p:cBhvr>
                                        <p:cTn id="11" dur="600"/>
                                        <p:tgtEl>
                                          <p:spTgt spid="22874"/>
                                        </p:tgtEl>
                                      </p:cBhvr>
                                    </p:animEffect>
                                  </p:childTnLst>
                                </p:cTn>
                              </p:par>
                            </p:childTnLst>
                          </p:cTn>
                        </p:par>
                        <p:par>
                          <p:cTn id="12" fill="hold">
                            <p:stCondLst>
                              <p:cond delay="1200"/>
                            </p:stCondLst>
                            <p:childTnLst>
                              <p:par>
                                <p:cTn id="13" presetID="23" presetClass="entr" presetSubtype="16" fill="hold" grpId="0" nodeType="afterEffect">
                                  <p:stCondLst>
                                    <p:cond delay="0"/>
                                  </p:stCondLst>
                                  <p:iterate type="lt">
                                    <p:tmAbs val="0"/>
                                  </p:iterate>
                                  <p:childTnLst>
                                    <p:set>
                                      <p:cBhvr>
                                        <p:cTn id="14" fill="hold"/>
                                        <p:tgtEl>
                                          <p:spTgt spid="22861"/>
                                        </p:tgtEl>
                                        <p:attrNameLst>
                                          <p:attrName>style.visibility</p:attrName>
                                        </p:attrNameLst>
                                      </p:cBhvr>
                                      <p:to>
                                        <p:strVal val="visible"/>
                                      </p:to>
                                    </p:set>
                                    <p:anim calcmode="lin" valueType="num">
                                      <p:cBhvr>
                                        <p:cTn id="15" dur="600" fill="hold"/>
                                        <p:tgtEl>
                                          <p:spTgt spid="22861"/>
                                        </p:tgtEl>
                                        <p:attrNameLst>
                                          <p:attrName>ppt_w</p:attrName>
                                        </p:attrNameLst>
                                      </p:cBhvr>
                                      <p:tavLst>
                                        <p:tav tm="0">
                                          <p:val>
                                            <p:strVal val="4*#ppt_w"/>
                                          </p:val>
                                        </p:tav>
                                        <p:tav tm="100000">
                                          <p:val>
                                            <p:strVal val="#ppt_w"/>
                                          </p:val>
                                        </p:tav>
                                      </p:tavLst>
                                    </p:anim>
                                    <p:anim calcmode="lin" valueType="num">
                                      <p:cBhvr>
                                        <p:cTn id="16" dur="600" fill="hold"/>
                                        <p:tgtEl>
                                          <p:spTgt spid="22861"/>
                                        </p:tgtEl>
                                        <p:attrNameLst>
                                          <p:attrName>ppt_h</p:attrName>
                                        </p:attrNameLst>
                                      </p:cBhvr>
                                      <p:tavLst>
                                        <p:tav tm="0">
                                          <p:val>
                                            <p:strVal val="4*#ppt_h"/>
                                          </p:val>
                                        </p:tav>
                                        <p:tav tm="100000">
                                          <p:val>
                                            <p:strVal val="#ppt_h"/>
                                          </p:val>
                                        </p:tav>
                                      </p:tavLst>
                                    </p:anim>
                                  </p:childTnLst>
                                </p:cTn>
                              </p:par>
                            </p:childTnLst>
                          </p:cTn>
                        </p:par>
                        <p:par>
                          <p:cTn id="17" fill="hold">
                            <p:stCondLst>
                              <p:cond delay="1800"/>
                            </p:stCondLst>
                            <p:childTnLst>
                              <p:par>
                                <p:cTn id="18" presetID="2" presetClass="entr" presetSubtype="1" fill="hold" grpId="0" nodeType="afterEffect">
                                  <p:stCondLst>
                                    <p:cond delay="0"/>
                                  </p:stCondLst>
                                  <p:iterate>
                                    <p:tmAbs val="0"/>
                                  </p:iterate>
                                  <p:childTnLst>
                                    <p:set>
                                      <p:cBhvr>
                                        <p:cTn id="19" fill="hold"/>
                                        <p:tgtEl>
                                          <p:spTgt spid="22824"/>
                                        </p:tgtEl>
                                        <p:attrNameLst>
                                          <p:attrName>style.visibility</p:attrName>
                                        </p:attrNameLst>
                                      </p:cBhvr>
                                      <p:to>
                                        <p:strVal val="visible"/>
                                      </p:to>
                                    </p:set>
                                    <p:anim calcmode="lin" valueType="num">
                                      <p:cBhvr>
                                        <p:cTn id="20" dur="80" fill="hold"/>
                                        <p:tgtEl>
                                          <p:spTgt spid="22824"/>
                                        </p:tgtEl>
                                        <p:attrNameLst>
                                          <p:attrName>ppt_x</p:attrName>
                                        </p:attrNameLst>
                                      </p:cBhvr>
                                      <p:tavLst>
                                        <p:tav tm="0">
                                          <p:val>
                                            <p:strVal val="#ppt_x"/>
                                          </p:val>
                                        </p:tav>
                                        <p:tav tm="100000">
                                          <p:val>
                                            <p:strVal val="#ppt_x"/>
                                          </p:val>
                                        </p:tav>
                                      </p:tavLst>
                                    </p:anim>
                                    <p:anim calcmode="lin" valueType="num">
                                      <p:cBhvr>
                                        <p:cTn id="21" dur="80" fill="hold"/>
                                        <p:tgtEl>
                                          <p:spTgt spid="22824"/>
                                        </p:tgtEl>
                                        <p:attrNameLst>
                                          <p:attrName>ppt_y</p:attrName>
                                        </p:attrNameLst>
                                      </p:cBhvr>
                                      <p:tavLst>
                                        <p:tav tm="0">
                                          <p:val>
                                            <p:strVal val="0-#ppt_h/2"/>
                                          </p:val>
                                        </p:tav>
                                        <p:tav tm="100000">
                                          <p:val>
                                            <p:strVal val="#ppt_y"/>
                                          </p:val>
                                        </p:tav>
                                      </p:tavLst>
                                    </p:anim>
                                  </p:childTnLst>
                                </p:cTn>
                              </p:par>
                            </p:childTnLst>
                          </p:cTn>
                        </p:par>
                        <p:par>
                          <p:cTn id="22" fill="hold">
                            <p:stCondLst>
                              <p:cond delay="1880"/>
                            </p:stCondLst>
                            <p:childTnLst>
                              <p:par>
                                <p:cTn id="23" presetID="2" presetClass="entr" presetSubtype="8" fill="hold" grpId="0" nodeType="afterEffect">
                                  <p:stCondLst>
                                    <p:cond delay="0"/>
                                  </p:stCondLst>
                                  <p:iterate>
                                    <p:tmAbs val="0"/>
                                  </p:iterate>
                                  <p:childTnLst>
                                    <p:set>
                                      <p:cBhvr>
                                        <p:cTn id="24" fill="hold"/>
                                        <p:tgtEl>
                                          <p:spTgt spid="22829"/>
                                        </p:tgtEl>
                                        <p:attrNameLst>
                                          <p:attrName>style.visibility</p:attrName>
                                        </p:attrNameLst>
                                      </p:cBhvr>
                                      <p:to>
                                        <p:strVal val="visible"/>
                                      </p:to>
                                    </p:set>
                                    <p:anim calcmode="lin" valueType="num">
                                      <p:cBhvr>
                                        <p:cTn id="25" dur="600" fill="hold"/>
                                        <p:tgtEl>
                                          <p:spTgt spid="22829"/>
                                        </p:tgtEl>
                                        <p:attrNameLst>
                                          <p:attrName>ppt_x</p:attrName>
                                        </p:attrNameLst>
                                      </p:cBhvr>
                                      <p:tavLst>
                                        <p:tav tm="0">
                                          <p:val>
                                            <p:strVal val="0-#ppt_w/2"/>
                                          </p:val>
                                        </p:tav>
                                        <p:tav tm="100000">
                                          <p:val>
                                            <p:strVal val="#ppt_x"/>
                                          </p:val>
                                        </p:tav>
                                      </p:tavLst>
                                    </p:anim>
                                    <p:anim calcmode="lin" valueType="num">
                                      <p:cBhvr>
                                        <p:cTn id="26" dur="600" fill="hold"/>
                                        <p:tgtEl>
                                          <p:spTgt spid="22829"/>
                                        </p:tgtEl>
                                        <p:attrNameLst>
                                          <p:attrName>ppt_y</p:attrName>
                                        </p:attrNameLst>
                                      </p:cBhvr>
                                      <p:tavLst>
                                        <p:tav tm="0">
                                          <p:val>
                                            <p:strVal val="#ppt_y"/>
                                          </p:val>
                                        </p:tav>
                                        <p:tav tm="100000">
                                          <p:val>
                                            <p:strVal val="#ppt_y"/>
                                          </p:val>
                                        </p:tav>
                                      </p:tavLst>
                                    </p:anim>
                                  </p:childTnLst>
                                </p:cTn>
                              </p:par>
                            </p:childTnLst>
                          </p:cTn>
                        </p:par>
                        <p:par>
                          <p:cTn id="27" fill="hold">
                            <p:stCondLst>
                              <p:cond delay="2480"/>
                            </p:stCondLst>
                            <p:childTnLst>
                              <p:par>
                                <p:cTn id="28" presetID="22" presetClass="entr" presetSubtype="8" fill="hold" grpId="0" nodeType="afterEffect">
                                  <p:stCondLst>
                                    <p:cond delay="0"/>
                                  </p:stCondLst>
                                  <p:iterate>
                                    <p:tmAbs val="0"/>
                                  </p:iterate>
                                  <p:childTnLst>
                                    <p:set>
                                      <p:cBhvr>
                                        <p:cTn id="29" fill="hold"/>
                                        <p:tgtEl>
                                          <p:spTgt spid="22832"/>
                                        </p:tgtEl>
                                        <p:attrNameLst>
                                          <p:attrName>style.visibility</p:attrName>
                                        </p:attrNameLst>
                                      </p:cBhvr>
                                      <p:to>
                                        <p:strVal val="visible"/>
                                      </p:to>
                                    </p:set>
                                    <p:animEffect transition="in" filter="wipe(left)">
                                      <p:cBhvr>
                                        <p:cTn id="30" dur="600"/>
                                        <p:tgtEl>
                                          <p:spTgt spid="22832"/>
                                        </p:tgtEl>
                                      </p:cBhvr>
                                    </p:animEffect>
                                  </p:childTnLst>
                                </p:cTn>
                              </p:par>
                            </p:childTnLst>
                          </p:cTn>
                        </p:par>
                        <p:par>
                          <p:cTn id="31" fill="hold">
                            <p:stCondLst>
                              <p:cond delay="3080"/>
                            </p:stCondLst>
                            <p:childTnLst>
                              <p:par>
                                <p:cTn id="32" presetID="22" presetClass="entr" presetSubtype="8" fill="hold" grpId="0" nodeType="afterEffect">
                                  <p:stCondLst>
                                    <p:cond delay="0"/>
                                  </p:stCondLst>
                                  <p:iterate>
                                    <p:tmAbs val="0"/>
                                  </p:iterate>
                                  <p:childTnLst>
                                    <p:set>
                                      <p:cBhvr>
                                        <p:cTn id="33" fill="hold"/>
                                        <p:tgtEl>
                                          <p:spTgt spid="22875"/>
                                        </p:tgtEl>
                                        <p:attrNameLst>
                                          <p:attrName>style.visibility</p:attrName>
                                        </p:attrNameLst>
                                      </p:cBhvr>
                                      <p:to>
                                        <p:strVal val="visible"/>
                                      </p:to>
                                    </p:set>
                                    <p:animEffect transition="in" filter="wipe(left)">
                                      <p:cBhvr>
                                        <p:cTn id="34" dur="600"/>
                                        <p:tgtEl>
                                          <p:spTgt spid="22875"/>
                                        </p:tgtEl>
                                      </p:cBhvr>
                                    </p:animEffect>
                                  </p:childTnLst>
                                </p:cTn>
                              </p:par>
                            </p:childTnLst>
                          </p:cTn>
                        </p:par>
                        <p:par>
                          <p:cTn id="35" fill="hold">
                            <p:stCondLst>
                              <p:cond delay="3680"/>
                            </p:stCondLst>
                            <p:childTnLst>
                              <p:par>
                                <p:cTn id="36" presetID="23" presetClass="entr" presetSubtype="16" fill="hold" grpId="0" nodeType="afterEffect">
                                  <p:stCondLst>
                                    <p:cond delay="0"/>
                                  </p:stCondLst>
                                  <p:iterate type="lt">
                                    <p:tmAbs val="0"/>
                                  </p:iterate>
                                  <p:childTnLst>
                                    <p:set>
                                      <p:cBhvr>
                                        <p:cTn id="37" fill="hold"/>
                                        <p:tgtEl>
                                          <p:spTgt spid="22864"/>
                                        </p:tgtEl>
                                        <p:attrNameLst>
                                          <p:attrName>style.visibility</p:attrName>
                                        </p:attrNameLst>
                                      </p:cBhvr>
                                      <p:to>
                                        <p:strVal val="visible"/>
                                      </p:to>
                                    </p:set>
                                    <p:anim calcmode="lin" valueType="num">
                                      <p:cBhvr>
                                        <p:cTn id="38" dur="600" fill="hold"/>
                                        <p:tgtEl>
                                          <p:spTgt spid="22864"/>
                                        </p:tgtEl>
                                        <p:attrNameLst>
                                          <p:attrName>ppt_w</p:attrName>
                                        </p:attrNameLst>
                                      </p:cBhvr>
                                      <p:tavLst>
                                        <p:tav tm="0">
                                          <p:val>
                                            <p:strVal val="4*#ppt_w"/>
                                          </p:val>
                                        </p:tav>
                                        <p:tav tm="100000">
                                          <p:val>
                                            <p:strVal val="#ppt_w"/>
                                          </p:val>
                                        </p:tav>
                                      </p:tavLst>
                                    </p:anim>
                                    <p:anim calcmode="lin" valueType="num">
                                      <p:cBhvr>
                                        <p:cTn id="39" dur="600" fill="hold"/>
                                        <p:tgtEl>
                                          <p:spTgt spid="22864"/>
                                        </p:tgtEl>
                                        <p:attrNameLst>
                                          <p:attrName>ppt_h</p:attrName>
                                        </p:attrNameLst>
                                      </p:cBhvr>
                                      <p:tavLst>
                                        <p:tav tm="0">
                                          <p:val>
                                            <p:strVal val="4*#ppt_h"/>
                                          </p:val>
                                        </p:tav>
                                        <p:tav tm="100000">
                                          <p:val>
                                            <p:strVal val="#ppt_h"/>
                                          </p:val>
                                        </p:tav>
                                      </p:tavLst>
                                    </p:anim>
                                  </p:childTnLst>
                                </p:cTn>
                              </p:par>
                            </p:childTnLst>
                          </p:cTn>
                        </p:par>
                        <p:par>
                          <p:cTn id="40" fill="hold">
                            <p:stCondLst>
                              <p:cond delay="4280"/>
                            </p:stCondLst>
                            <p:childTnLst>
                              <p:par>
                                <p:cTn id="41" presetID="2" presetClass="entr" presetSubtype="1" fill="hold" grpId="0" nodeType="afterEffect">
                                  <p:stCondLst>
                                    <p:cond delay="0"/>
                                  </p:stCondLst>
                                  <p:iterate>
                                    <p:tmAbs val="0"/>
                                  </p:iterate>
                                  <p:childTnLst>
                                    <p:set>
                                      <p:cBhvr>
                                        <p:cTn id="42" fill="hold"/>
                                        <p:tgtEl>
                                          <p:spTgt spid="22828"/>
                                        </p:tgtEl>
                                        <p:attrNameLst>
                                          <p:attrName>style.visibility</p:attrName>
                                        </p:attrNameLst>
                                      </p:cBhvr>
                                      <p:to>
                                        <p:strVal val="visible"/>
                                      </p:to>
                                    </p:set>
                                    <p:anim calcmode="lin" valueType="num">
                                      <p:cBhvr>
                                        <p:cTn id="43" dur="80" fill="hold"/>
                                        <p:tgtEl>
                                          <p:spTgt spid="22828"/>
                                        </p:tgtEl>
                                        <p:attrNameLst>
                                          <p:attrName>ppt_x</p:attrName>
                                        </p:attrNameLst>
                                      </p:cBhvr>
                                      <p:tavLst>
                                        <p:tav tm="0">
                                          <p:val>
                                            <p:strVal val="#ppt_x"/>
                                          </p:val>
                                        </p:tav>
                                        <p:tav tm="100000">
                                          <p:val>
                                            <p:strVal val="#ppt_x"/>
                                          </p:val>
                                        </p:tav>
                                      </p:tavLst>
                                    </p:anim>
                                    <p:anim calcmode="lin" valueType="num">
                                      <p:cBhvr>
                                        <p:cTn id="44" dur="80" fill="hold"/>
                                        <p:tgtEl>
                                          <p:spTgt spid="22828"/>
                                        </p:tgtEl>
                                        <p:attrNameLst>
                                          <p:attrName>ppt_y</p:attrName>
                                        </p:attrNameLst>
                                      </p:cBhvr>
                                      <p:tavLst>
                                        <p:tav tm="0">
                                          <p:val>
                                            <p:strVal val="0-#ppt_h/2"/>
                                          </p:val>
                                        </p:tav>
                                        <p:tav tm="100000">
                                          <p:val>
                                            <p:strVal val="#ppt_y"/>
                                          </p:val>
                                        </p:tav>
                                      </p:tavLst>
                                    </p:anim>
                                  </p:childTnLst>
                                </p:cTn>
                              </p:par>
                            </p:childTnLst>
                          </p:cTn>
                        </p:par>
                        <p:par>
                          <p:cTn id="45" fill="hold">
                            <p:stCondLst>
                              <p:cond delay="4360"/>
                            </p:stCondLst>
                            <p:childTnLst>
                              <p:par>
                                <p:cTn id="46" presetID="2" presetClass="entr" presetSubtype="8" fill="hold" grpId="0" nodeType="afterEffect">
                                  <p:stCondLst>
                                    <p:cond delay="0"/>
                                  </p:stCondLst>
                                  <p:iterate>
                                    <p:tmAbs val="0"/>
                                  </p:iterate>
                                  <p:childTnLst>
                                    <p:set>
                                      <p:cBhvr>
                                        <p:cTn id="47" fill="hold"/>
                                        <p:tgtEl>
                                          <p:spTgt spid="22841"/>
                                        </p:tgtEl>
                                        <p:attrNameLst>
                                          <p:attrName>style.visibility</p:attrName>
                                        </p:attrNameLst>
                                      </p:cBhvr>
                                      <p:to>
                                        <p:strVal val="visible"/>
                                      </p:to>
                                    </p:set>
                                    <p:anim calcmode="lin" valueType="num">
                                      <p:cBhvr>
                                        <p:cTn id="48" dur="600" fill="hold"/>
                                        <p:tgtEl>
                                          <p:spTgt spid="22841"/>
                                        </p:tgtEl>
                                        <p:attrNameLst>
                                          <p:attrName>ppt_x</p:attrName>
                                        </p:attrNameLst>
                                      </p:cBhvr>
                                      <p:tavLst>
                                        <p:tav tm="0">
                                          <p:val>
                                            <p:strVal val="0-#ppt_w/2"/>
                                          </p:val>
                                        </p:tav>
                                        <p:tav tm="100000">
                                          <p:val>
                                            <p:strVal val="#ppt_x"/>
                                          </p:val>
                                        </p:tav>
                                      </p:tavLst>
                                    </p:anim>
                                    <p:anim calcmode="lin" valueType="num">
                                      <p:cBhvr>
                                        <p:cTn id="49" dur="600" fill="hold"/>
                                        <p:tgtEl>
                                          <p:spTgt spid="22841"/>
                                        </p:tgtEl>
                                        <p:attrNameLst>
                                          <p:attrName>ppt_y</p:attrName>
                                        </p:attrNameLst>
                                      </p:cBhvr>
                                      <p:tavLst>
                                        <p:tav tm="0">
                                          <p:val>
                                            <p:strVal val="#ppt_y"/>
                                          </p:val>
                                        </p:tav>
                                        <p:tav tm="100000">
                                          <p:val>
                                            <p:strVal val="#ppt_y"/>
                                          </p:val>
                                        </p:tav>
                                      </p:tavLst>
                                    </p:anim>
                                  </p:childTnLst>
                                </p:cTn>
                              </p:par>
                            </p:childTnLst>
                          </p:cTn>
                        </p:par>
                        <p:par>
                          <p:cTn id="50" fill="hold">
                            <p:stCondLst>
                              <p:cond delay="4960"/>
                            </p:stCondLst>
                            <p:childTnLst>
                              <p:par>
                                <p:cTn id="51" presetID="22" presetClass="entr" presetSubtype="8" fill="hold" grpId="0" nodeType="afterEffect">
                                  <p:stCondLst>
                                    <p:cond delay="0"/>
                                  </p:stCondLst>
                                  <p:iterate>
                                    <p:tmAbs val="0"/>
                                  </p:iterate>
                                  <p:childTnLst>
                                    <p:set>
                                      <p:cBhvr>
                                        <p:cTn id="52" fill="hold"/>
                                        <p:tgtEl>
                                          <p:spTgt spid="22844"/>
                                        </p:tgtEl>
                                        <p:attrNameLst>
                                          <p:attrName>style.visibility</p:attrName>
                                        </p:attrNameLst>
                                      </p:cBhvr>
                                      <p:to>
                                        <p:strVal val="visible"/>
                                      </p:to>
                                    </p:set>
                                    <p:animEffect transition="in" filter="wipe(left)">
                                      <p:cBhvr>
                                        <p:cTn id="53" dur="600"/>
                                        <p:tgtEl>
                                          <p:spTgt spid="22844"/>
                                        </p:tgtEl>
                                      </p:cBhvr>
                                    </p:animEffect>
                                  </p:childTnLst>
                                </p:cTn>
                              </p:par>
                            </p:childTnLst>
                          </p:cTn>
                        </p:par>
                        <p:par>
                          <p:cTn id="54" fill="hold">
                            <p:stCondLst>
                              <p:cond delay="5560"/>
                            </p:stCondLst>
                            <p:childTnLst>
                              <p:par>
                                <p:cTn id="55" presetID="22" presetClass="entr" presetSubtype="8" fill="hold" grpId="0" nodeType="afterEffect">
                                  <p:stCondLst>
                                    <p:cond delay="0"/>
                                  </p:stCondLst>
                                  <p:iterate>
                                    <p:tmAbs val="0"/>
                                  </p:iterate>
                                  <p:childTnLst>
                                    <p:set>
                                      <p:cBhvr>
                                        <p:cTn id="56" fill="hold"/>
                                        <p:tgtEl>
                                          <p:spTgt spid="22882"/>
                                        </p:tgtEl>
                                        <p:attrNameLst>
                                          <p:attrName>style.visibility</p:attrName>
                                        </p:attrNameLst>
                                      </p:cBhvr>
                                      <p:to>
                                        <p:strVal val="visible"/>
                                      </p:to>
                                    </p:set>
                                    <p:animEffect transition="in" filter="wipe(left)">
                                      <p:cBhvr>
                                        <p:cTn id="57" dur="600"/>
                                        <p:tgtEl>
                                          <p:spTgt spid="22882"/>
                                        </p:tgtEl>
                                      </p:cBhvr>
                                    </p:animEffect>
                                  </p:childTnLst>
                                </p:cTn>
                              </p:par>
                            </p:childTnLst>
                          </p:cTn>
                        </p:par>
                        <p:par>
                          <p:cTn id="58" fill="hold">
                            <p:stCondLst>
                              <p:cond delay="6160"/>
                            </p:stCondLst>
                            <p:childTnLst>
                              <p:par>
                                <p:cTn id="59" presetID="23" presetClass="entr" presetSubtype="16" fill="hold" grpId="0" nodeType="afterEffect">
                                  <p:stCondLst>
                                    <p:cond delay="0"/>
                                  </p:stCondLst>
                                  <p:iterate type="lt">
                                    <p:tmAbs val="0"/>
                                  </p:iterate>
                                  <p:childTnLst>
                                    <p:set>
                                      <p:cBhvr>
                                        <p:cTn id="60" fill="hold"/>
                                        <p:tgtEl>
                                          <p:spTgt spid="22878"/>
                                        </p:tgtEl>
                                        <p:attrNameLst>
                                          <p:attrName>style.visibility</p:attrName>
                                        </p:attrNameLst>
                                      </p:cBhvr>
                                      <p:to>
                                        <p:strVal val="visible"/>
                                      </p:to>
                                    </p:set>
                                    <p:anim calcmode="lin" valueType="num">
                                      <p:cBhvr>
                                        <p:cTn id="61" dur="600" fill="hold"/>
                                        <p:tgtEl>
                                          <p:spTgt spid="22878"/>
                                        </p:tgtEl>
                                        <p:attrNameLst>
                                          <p:attrName>ppt_w</p:attrName>
                                        </p:attrNameLst>
                                      </p:cBhvr>
                                      <p:tavLst>
                                        <p:tav tm="0">
                                          <p:val>
                                            <p:strVal val="4*#ppt_w"/>
                                          </p:val>
                                        </p:tav>
                                        <p:tav tm="100000">
                                          <p:val>
                                            <p:strVal val="#ppt_w"/>
                                          </p:val>
                                        </p:tav>
                                      </p:tavLst>
                                    </p:anim>
                                    <p:anim calcmode="lin" valueType="num">
                                      <p:cBhvr>
                                        <p:cTn id="62" dur="600" fill="hold"/>
                                        <p:tgtEl>
                                          <p:spTgt spid="22878"/>
                                        </p:tgtEl>
                                        <p:attrNameLst>
                                          <p:attrName>ppt_h</p:attrName>
                                        </p:attrNameLst>
                                      </p:cBhvr>
                                      <p:tavLst>
                                        <p:tav tm="0">
                                          <p:val>
                                            <p:strVal val="4*#ppt_h"/>
                                          </p:val>
                                        </p:tav>
                                        <p:tav tm="100000">
                                          <p:val>
                                            <p:strVal val="#ppt_h"/>
                                          </p:val>
                                        </p:tav>
                                      </p:tavLst>
                                    </p:anim>
                                  </p:childTnLst>
                                </p:cTn>
                              </p:par>
                            </p:childTnLst>
                          </p:cTn>
                        </p:par>
                        <p:par>
                          <p:cTn id="63" fill="hold">
                            <p:stCondLst>
                              <p:cond delay="6760"/>
                            </p:stCondLst>
                            <p:childTnLst>
                              <p:par>
                                <p:cTn id="64" presetID="22" presetClass="entr" presetSubtype="8" fill="hold" grpId="0" nodeType="afterEffect">
                                  <p:stCondLst>
                                    <p:cond delay="0"/>
                                  </p:stCondLst>
                                  <p:iterate>
                                    <p:tmAbs val="0"/>
                                  </p:iterate>
                                  <p:childTnLst>
                                    <p:set>
                                      <p:cBhvr>
                                        <p:cTn id="65" fill="hold"/>
                                        <p:tgtEl>
                                          <p:spTgt spid="22889"/>
                                        </p:tgtEl>
                                        <p:attrNameLst>
                                          <p:attrName>style.visibility</p:attrName>
                                        </p:attrNameLst>
                                      </p:cBhvr>
                                      <p:to>
                                        <p:strVal val="visible"/>
                                      </p:to>
                                    </p:set>
                                    <p:animEffect transition="in" filter="wipe(left)">
                                      <p:cBhvr>
                                        <p:cTn id="66" dur="600"/>
                                        <p:tgtEl>
                                          <p:spTgt spid="22889"/>
                                        </p:tgtEl>
                                      </p:cBhvr>
                                    </p:animEffect>
                                  </p:childTnLst>
                                </p:cTn>
                              </p:par>
                            </p:childTnLst>
                          </p:cTn>
                        </p:par>
                        <p:par>
                          <p:cTn id="67" fill="hold">
                            <p:stCondLst>
                              <p:cond delay="7360"/>
                            </p:stCondLst>
                            <p:childTnLst>
                              <p:par>
                                <p:cTn id="68" presetID="23" presetClass="entr" presetSubtype="16" fill="hold" grpId="0" nodeType="afterEffect">
                                  <p:stCondLst>
                                    <p:cond delay="0"/>
                                  </p:stCondLst>
                                  <p:iterate type="lt">
                                    <p:tmAbs val="0"/>
                                  </p:iterate>
                                  <p:childTnLst>
                                    <p:set>
                                      <p:cBhvr>
                                        <p:cTn id="69" fill="hold"/>
                                        <p:tgtEl>
                                          <p:spTgt spid="22867"/>
                                        </p:tgtEl>
                                        <p:attrNameLst>
                                          <p:attrName>style.visibility</p:attrName>
                                        </p:attrNameLst>
                                      </p:cBhvr>
                                      <p:to>
                                        <p:strVal val="visible"/>
                                      </p:to>
                                    </p:set>
                                    <p:anim calcmode="lin" valueType="num">
                                      <p:cBhvr>
                                        <p:cTn id="70" dur="600" fill="hold"/>
                                        <p:tgtEl>
                                          <p:spTgt spid="22867"/>
                                        </p:tgtEl>
                                        <p:attrNameLst>
                                          <p:attrName>ppt_w</p:attrName>
                                        </p:attrNameLst>
                                      </p:cBhvr>
                                      <p:tavLst>
                                        <p:tav tm="0">
                                          <p:val>
                                            <p:strVal val="4*#ppt_w"/>
                                          </p:val>
                                        </p:tav>
                                        <p:tav tm="100000">
                                          <p:val>
                                            <p:strVal val="#ppt_w"/>
                                          </p:val>
                                        </p:tav>
                                      </p:tavLst>
                                    </p:anim>
                                    <p:anim calcmode="lin" valueType="num">
                                      <p:cBhvr>
                                        <p:cTn id="71" dur="600" fill="hold"/>
                                        <p:tgtEl>
                                          <p:spTgt spid="22867"/>
                                        </p:tgtEl>
                                        <p:attrNameLst>
                                          <p:attrName>ppt_h</p:attrName>
                                        </p:attrNameLst>
                                      </p:cBhvr>
                                      <p:tavLst>
                                        <p:tav tm="0">
                                          <p:val>
                                            <p:strVal val="4*#ppt_h"/>
                                          </p:val>
                                        </p:tav>
                                        <p:tav tm="100000">
                                          <p:val>
                                            <p:strVal val="#ppt_h"/>
                                          </p:val>
                                        </p:tav>
                                      </p:tavLst>
                                    </p:anim>
                                  </p:childTnLst>
                                </p:cTn>
                              </p:par>
                            </p:childTnLst>
                          </p:cTn>
                        </p:par>
                        <p:par>
                          <p:cTn id="72" fill="hold">
                            <p:stCondLst>
                              <p:cond delay="7960"/>
                            </p:stCondLst>
                            <p:childTnLst>
                              <p:par>
                                <p:cTn id="73" presetID="2" presetClass="entr" presetSubtype="1" fill="hold" grpId="0" nodeType="afterEffect">
                                  <p:stCondLst>
                                    <p:cond delay="0"/>
                                  </p:stCondLst>
                                  <p:iterate>
                                    <p:tmAbs val="0"/>
                                  </p:iterate>
                                  <p:childTnLst>
                                    <p:set>
                                      <p:cBhvr>
                                        <p:cTn id="74" fill="hold"/>
                                        <p:tgtEl>
                                          <p:spTgt spid="22836"/>
                                        </p:tgtEl>
                                        <p:attrNameLst>
                                          <p:attrName>style.visibility</p:attrName>
                                        </p:attrNameLst>
                                      </p:cBhvr>
                                      <p:to>
                                        <p:strVal val="visible"/>
                                      </p:to>
                                    </p:set>
                                    <p:anim calcmode="lin" valueType="num">
                                      <p:cBhvr>
                                        <p:cTn id="75" dur="80" fill="hold"/>
                                        <p:tgtEl>
                                          <p:spTgt spid="22836"/>
                                        </p:tgtEl>
                                        <p:attrNameLst>
                                          <p:attrName>ppt_x</p:attrName>
                                        </p:attrNameLst>
                                      </p:cBhvr>
                                      <p:tavLst>
                                        <p:tav tm="0">
                                          <p:val>
                                            <p:strVal val="#ppt_x"/>
                                          </p:val>
                                        </p:tav>
                                        <p:tav tm="100000">
                                          <p:val>
                                            <p:strVal val="#ppt_x"/>
                                          </p:val>
                                        </p:tav>
                                      </p:tavLst>
                                    </p:anim>
                                    <p:anim calcmode="lin" valueType="num">
                                      <p:cBhvr>
                                        <p:cTn id="76" dur="80" fill="hold"/>
                                        <p:tgtEl>
                                          <p:spTgt spid="22836"/>
                                        </p:tgtEl>
                                        <p:attrNameLst>
                                          <p:attrName>ppt_y</p:attrName>
                                        </p:attrNameLst>
                                      </p:cBhvr>
                                      <p:tavLst>
                                        <p:tav tm="0">
                                          <p:val>
                                            <p:strVal val="0-#ppt_h/2"/>
                                          </p:val>
                                        </p:tav>
                                        <p:tav tm="100000">
                                          <p:val>
                                            <p:strVal val="#ppt_y"/>
                                          </p:val>
                                        </p:tav>
                                      </p:tavLst>
                                    </p:anim>
                                  </p:childTnLst>
                                </p:cTn>
                              </p:par>
                            </p:childTnLst>
                          </p:cTn>
                        </p:par>
                        <p:par>
                          <p:cTn id="77" fill="hold">
                            <p:stCondLst>
                              <p:cond delay="8040"/>
                            </p:stCondLst>
                            <p:childTnLst>
                              <p:par>
                                <p:cTn id="78" presetID="2" presetClass="entr" presetSubtype="8" fill="hold" grpId="0" nodeType="afterEffect">
                                  <p:stCondLst>
                                    <p:cond delay="0"/>
                                  </p:stCondLst>
                                  <p:iterate>
                                    <p:tmAbs val="0"/>
                                  </p:iterate>
                                  <p:childTnLst>
                                    <p:set>
                                      <p:cBhvr>
                                        <p:cTn id="79" fill="hold"/>
                                        <p:tgtEl>
                                          <p:spTgt spid="22837"/>
                                        </p:tgtEl>
                                        <p:attrNameLst>
                                          <p:attrName>style.visibility</p:attrName>
                                        </p:attrNameLst>
                                      </p:cBhvr>
                                      <p:to>
                                        <p:strVal val="visible"/>
                                      </p:to>
                                    </p:set>
                                    <p:anim calcmode="lin" valueType="num">
                                      <p:cBhvr>
                                        <p:cTn id="80" dur="600" fill="hold"/>
                                        <p:tgtEl>
                                          <p:spTgt spid="22837"/>
                                        </p:tgtEl>
                                        <p:attrNameLst>
                                          <p:attrName>ppt_x</p:attrName>
                                        </p:attrNameLst>
                                      </p:cBhvr>
                                      <p:tavLst>
                                        <p:tav tm="0">
                                          <p:val>
                                            <p:strVal val="0-#ppt_w/2"/>
                                          </p:val>
                                        </p:tav>
                                        <p:tav tm="100000">
                                          <p:val>
                                            <p:strVal val="#ppt_x"/>
                                          </p:val>
                                        </p:tav>
                                      </p:tavLst>
                                    </p:anim>
                                    <p:anim calcmode="lin" valueType="num">
                                      <p:cBhvr>
                                        <p:cTn id="81" dur="600" fill="hold"/>
                                        <p:tgtEl>
                                          <p:spTgt spid="22837"/>
                                        </p:tgtEl>
                                        <p:attrNameLst>
                                          <p:attrName>ppt_y</p:attrName>
                                        </p:attrNameLst>
                                      </p:cBhvr>
                                      <p:tavLst>
                                        <p:tav tm="0">
                                          <p:val>
                                            <p:strVal val="#ppt_y"/>
                                          </p:val>
                                        </p:tav>
                                        <p:tav tm="100000">
                                          <p:val>
                                            <p:strVal val="#ppt_y"/>
                                          </p:val>
                                        </p:tav>
                                      </p:tavLst>
                                    </p:anim>
                                  </p:childTnLst>
                                </p:cTn>
                              </p:par>
                            </p:childTnLst>
                          </p:cTn>
                        </p:par>
                        <p:par>
                          <p:cTn id="82" fill="hold">
                            <p:stCondLst>
                              <p:cond delay="8640"/>
                            </p:stCondLst>
                            <p:childTnLst>
                              <p:par>
                                <p:cTn id="83" presetID="22" presetClass="entr" presetSubtype="8" fill="hold" grpId="0" nodeType="afterEffect">
                                  <p:stCondLst>
                                    <p:cond delay="0"/>
                                  </p:stCondLst>
                                  <p:iterate>
                                    <p:tmAbs val="0"/>
                                  </p:iterate>
                                  <p:childTnLst>
                                    <p:set>
                                      <p:cBhvr>
                                        <p:cTn id="84" fill="hold"/>
                                        <p:tgtEl>
                                          <p:spTgt spid="22840"/>
                                        </p:tgtEl>
                                        <p:attrNameLst>
                                          <p:attrName>style.visibility</p:attrName>
                                        </p:attrNameLst>
                                      </p:cBhvr>
                                      <p:to>
                                        <p:strVal val="visible"/>
                                      </p:to>
                                    </p:set>
                                    <p:animEffect transition="in" filter="wipe(left)">
                                      <p:cBhvr>
                                        <p:cTn id="85" dur="600"/>
                                        <p:tgtEl>
                                          <p:spTgt spid="22840"/>
                                        </p:tgtEl>
                                      </p:cBhvr>
                                    </p:animEffect>
                                  </p:childTnLst>
                                </p:cTn>
                              </p:par>
                            </p:childTnLst>
                          </p:cTn>
                        </p:par>
                        <p:par>
                          <p:cTn id="86" fill="hold">
                            <p:stCondLst>
                              <p:cond delay="9240"/>
                            </p:stCondLst>
                            <p:childTnLst>
                              <p:par>
                                <p:cTn id="87" presetID="22" presetClass="entr" presetSubtype="8" fill="hold" grpId="0" nodeType="afterEffect">
                                  <p:stCondLst>
                                    <p:cond delay="0"/>
                                  </p:stCondLst>
                                  <p:iterate>
                                    <p:tmAbs val="0"/>
                                  </p:iterate>
                                  <p:childTnLst>
                                    <p:set>
                                      <p:cBhvr>
                                        <p:cTn id="88" fill="hold"/>
                                        <p:tgtEl>
                                          <p:spTgt spid="22883"/>
                                        </p:tgtEl>
                                        <p:attrNameLst>
                                          <p:attrName>style.visibility</p:attrName>
                                        </p:attrNameLst>
                                      </p:cBhvr>
                                      <p:to>
                                        <p:strVal val="visible"/>
                                      </p:to>
                                    </p:set>
                                    <p:animEffect transition="in" filter="wipe(left)">
                                      <p:cBhvr>
                                        <p:cTn id="89" dur="600"/>
                                        <p:tgtEl>
                                          <p:spTgt spid="22883"/>
                                        </p:tgtEl>
                                      </p:cBhvr>
                                    </p:animEffect>
                                  </p:childTnLst>
                                </p:cTn>
                              </p:par>
                            </p:childTnLst>
                          </p:cTn>
                        </p:par>
                        <p:par>
                          <p:cTn id="90" fill="hold">
                            <p:stCondLst>
                              <p:cond delay="9840"/>
                            </p:stCondLst>
                            <p:childTnLst>
                              <p:par>
                                <p:cTn id="91" presetID="23" presetClass="entr" presetSubtype="16" fill="hold" grpId="0" nodeType="afterEffect">
                                  <p:stCondLst>
                                    <p:cond delay="0"/>
                                  </p:stCondLst>
                                  <p:iterate type="lt">
                                    <p:tmAbs val="0"/>
                                  </p:iterate>
                                  <p:childTnLst>
                                    <p:set>
                                      <p:cBhvr>
                                        <p:cTn id="92" fill="hold"/>
                                        <p:tgtEl>
                                          <p:spTgt spid="22881"/>
                                        </p:tgtEl>
                                        <p:attrNameLst>
                                          <p:attrName>style.visibility</p:attrName>
                                        </p:attrNameLst>
                                      </p:cBhvr>
                                      <p:to>
                                        <p:strVal val="visible"/>
                                      </p:to>
                                    </p:set>
                                    <p:anim calcmode="lin" valueType="num">
                                      <p:cBhvr>
                                        <p:cTn id="93" dur="600" fill="hold"/>
                                        <p:tgtEl>
                                          <p:spTgt spid="22881"/>
                                        </p:tgtEl>
                                        <p:attrNameLst>
                                          <p:attrName>ppt_w</p:attrName>
                                        </p:attrNameLst>
                                      </p:cBhvr>
                                      <p:tavLst>
                                        <p:tav tm="0">
                                          <p:val>
                                            <p:strVal val="4*#ppt_w"/>
                                          </p:val>
                                        </p:tav>
                                        <p:tav tm="100000">
                                          <p:val>
                                            <p:strVal val="#ppt_w"/>
                                          </p:val>
                                        </p:tav>
                                      </p:tavLst>
                                    </p:anim>
                                    <p:anim calcmode="lin" valueType="num">
                                      <p:cBhvr>
                                        <p:cTn id="94" dur="600" fill="hold"/>
                                        <p:tgtEl>
                                          <p:spTgt spid="22881"/>
                                        </p:tgtEl>
                                        <p:attrNameLst>
                                          <p:attrName>ppt_h</p:attrName>
                                        </p:attrNameLst>
                                      </p:cBhvr>
                                      <p:tavLst>
                                        <p:tav tm="0">
                                          <p:val>
                                            <p:strVal val="4*#ppt_h"/>
                                          </p:val>
                                        </p:tav>
                                        <p:tav tm="100000">
                                          <p:val>
                                            <p:strVal val="#ppt_h"/>
                                          </p:val>
                                        </p:tav>
                                      </p:tavLst>
                                    </p:anim>
                                  </p:childTnLst>
                                </p:cTn>
                              </p:par>
                            </p:childTnLst>
                          </p:cTn>
                        </p:par>
                        <p:par>
                          <p:cTn id="95" fill="hold">
                            <p:stCondLst>
                              <p:cond delay="10440"/>
                            </p:stCondLst>
                            <p:childTnLst>
                              <p:par>
                                <p:cTn id="96" presetID="22" presetClass="entr" presetSubtype="8" fill="hold" grpId="0" nodeType="afterEffect">
                                  <p:stCondLst>
                                    <p:cond delay="0"/>
                                  </p:stCondLst>
                                  <p:iterate>
                                    <p:tmAbs val="0"/>
                                  </p:iterate>
                                  <p:childTnLst>
                                    <p:set>
                                      <p:cBhvr>
                                        <p:cTn id="97" fill="hold"/>
                                        <p:tgtEl>
                                          <p:spTgt spid="22884"/>
                                        </p:tgtEl>
                                        <p:attrNameLst>
                                          <p:attrName>style.visibility</p:attrName>
                                        </p:attrNameLst>
                                      </p:cBhvr>
                                      <p:to>
                                        <p:strVal val="visible"/>
                                      </p:to>
                                    </p:set>
                                    <p:animEffect transition="in" filter="wipe(left)">
                                      <p:cBhvr>
                                        <p:cTn id="98" dur="600"/>
                                        <p:tgtEl>
                                          <p:spTgt spid="22884"/>
                                        </p:tgtEl>
                                      </p:cBhvr>
                                    </p:animEffect>
                                  </p:childTnLst>
                                </p:cTn>
                              </p:par>
                            </p:childTnLst>
                          </p:cTn>
                        </p:par>
                        <p:par>
                          <p:cTn id="99" fill="hold">
                            <p:stCondLst>
                              <p:cond delay="11040"/>
                            </p:stCondLst>
                            <p:childTnLst>
                              <p:par>
                                <p:cTn id="100" presetID="23" presetClass="entr" presetSubtype="16" fill="hold" grpId="0" nodeType="afterEffect">
                                  <p:stCondLst>
                                    <p:cond delay="0"/>
                                  </p:stCondLst>
                                  <p:iterate type="lt">
                                    <p:tmAbs val="0"/>
                                  </p:iterate>
                                  <p:childTnLst>
                                    <p:set>
                                      <p:cBhvr>
                                        <p:cTn id="101" fill="hold"/>
                                        <p:tgtEl>
                                          <p:spTgt spid="22870"/>
                                        </p:tgtEl>
                                        <p:attrNameLst>
                                          <p:attrName>style.visibility</p:attrName>
                                        </p:attrNameLst>
                                      </p:cBhvr>
                                      <p:to>
                                        <p:strVal val="visible"/>
                                      </p:to>
                                    </p:set>
                                    <p:anim calcmode="lin" valueType="num">
                                      <p:cBhvr>
                                        <p:cTn id="102" dur="600" fill="hold"/>
                                        <p:tgtEl>
                                          <p:spTgt spid="22870"/>
                                        </p:tgtEl>
                                        <p:attrNameLst>
                                          <p:attrName>ppt_w</p:attrName>
                                        </p:attrNameLst>
                                      </p:cBhvr>
                                      <p:tavLst>
                                        <p:tav tm="0">
                                          <p:val>
                                            <p:strVal val="4*#ppt_w"/>
                                          </p:val>
                                        </p:tav>
                                        <p:tav tm="100000">
                                          <p:val>
                                            <p:strVal val="#ppt_w"/>
                                          </p:val>
                                        </p:tav>
                                      </p:tavLst>
                                    </p:anim>
                                    <p:anim calcmode="lin" valueType="num">
                                      <p:cBhvr>
                                        <p:cTn id="103" dur="600" fill="hold"/>
                                        <p:tgtEl>
                                          <p:spTgt spid="22870"/>
                                        </p:tgtEl>
                                        <p:attrNameLst>
                                          <p:attrName>ppt_h</p:attrName>
                                        </p:attrNameLst>
                                      </p:cBhvr>
                                      <p:tavLst>
                                        <p:tav tm="0">
                                          <p:val>
                                            <p:strVal val="4*#ppt_h"/>
                                          </p:val>
                                        </p:tav>
                                        <p:tav tm="100000">
                                          <p:val>
                                            <p:strVal val="#ppt_h"/>
                                          </p:val>
                                        </p:tav>
                                      </p:tavLst>
                                    </p:anim>
                                  </p:childTnLst>
                                </p:cTn>
                              </p:par>
                            </p:childTnLst>
                          </p:cTn>
                        </p:par>
                        <p:par>
                          <p:cTn id="104" fill="hold">
                            <p:stCondLst>
                              <p:cond delay="11640"/>
                            </p:stCondLst>
                            <p:childTnLst>
                              <p:par>
                                <p:cTn id="105" presetID="2" presetClass="entr" presetSubtype="1" fill="hold" grpId="0" nodeType="afterEffect">
                                  <p:stCondLst>
                                    <p:cond delay="0"/>
                                  </p:stCondLst>
                                  <p:iterate>
                                    <p:tmAbs val="0"/>
                                  </p:iterate>
                                  <p:childTnLst>
                                    <p:set>
                                      <p:cBhvr>
                                        <p:cTn id="106" fill="hold"/>
                                        <p:tgtEl>
                                          <p:spTgt spid="22848"/>
                                        </p:tgtEl>
                                        <p:attrNameLst>
                                          <p:attrName>style.visibility</p:attrName>
                                        </p:attrNameLst>
                                      </p:cBhvr>
                                      <p:to>
                                        <p:strVal val="visible"/>
                                      </p:to>
                                    </p:set>
                                    <p:anim calcmode="lin" valueType="num">
                                      <p:cBhvr>
                                        <p:cTn id="107" dur="80" fill="hold"/>
                                        <p:tgtEl>
                                          <p:spTgt spid="22848"/>
                                        </p:tgtEl>
                                        <p:attrNameLst>
                                          <p:attrName>ppt_x</p:attrName>
                                        </p:attrNameLst>
                                      </p:cBhvr>
                                      <p:tavLst>
                                        <p:tav tm="0">
                                          <p:val>
                                            <p:strVal val="#ppt_x"/>
                                          </p:val>
                                        </p:tav>
                                        <p:tav tm="100000">
                                          <p:val>
                                            <p:strVal val="#ppt_x"/>
                                          </p:val>
                                        </p:tav>
                                      </p:tavLst>
                                    </p:anim>
                                    <p:anim calcmode="lin" valueType="num">
                                      <p:cBhvr>
                                        <p:cTn id="108" dur="80" fill="hold"/>
                                        <p:tgtEl>
                                          <p:spTgt spid="22848"/>
                                        </p:tgtEl>
                                        <p:attrNameLst>
                                          <p:attrName>ppt_y</p:attrName>
                                        </p:attrNameLst>
                                      </p:cBhvr>
                                      <p:tavLst>
                                        <p:tav tm="0">
                                          <p:val>
                                            <p:strVal val="0-#ppt_h/2"/>
                                          </p:val>
                                        </p:tav>
                                        <p:tav tm="100000">
                                          <p:val>
                                            <p:strVal val="#ppt_y"/>
                                          </p:val>
                                        </p:tav>
                                      </p:tavLst>
                                    </p:anim>
                                  </p:childTnLst>
                                </p:cTn>
                              </p:par>
                            </p:childTnLst>
                          </p:cTn>
                        </p:par>
                        <p:par>
                          <p:cTn id="109" fill="hold">
                            <p:stCondLst>
                              <p:cond delay="11720"/>
                            </p:stCondLst>
                            <p:childTnLst>
                              <p:par>
                                <p:cTn id="110" presetID="2" presetClass="entr" presetSubtype="8" fill="hold" grpId="0" nodeType="afterEffect">
                                  <p:stCondLst>
                                    <p:cond delay="0"/>
                                  </p:stCondLst>
                                  <p:iterate>
                                    <p:tmAbs val="0"/>
                                  </p:iterate>
                                  <p:childTnLst>
                                    <p:set>
                                      <p:cBhvr>
                                        <p:cTn id="111" fill="hold"/>
                                        <p:tgtEl>
                                          <p:spTgt spid="22849"/>
                                        </p:tgtEl>
                                        <p:attrNameLst>
                                          <p:attrName>style.visibility</p:attrName>
                                        </p:attrNameLst>
                                      </p:cBhvr>
                                      <p:to>
                                        <p:strVal val="visible"/>
                                      </p:to>
                                    </p:set>
                                    <p:anim calcmode="lin" valueType="num">
                                      <p:cBhvr>
                                        <p:cTn id="112" dur="600" fill="hold"/>
                                        <p:tgtEl>
                                          <p:spTgt spid="22849"/>
                                        </p:tgtEl>
                                        <p:attrNameLst>
                                          <p:attrName>ppt_x</p:attrName>
                                        </p:attrNameLst>
                                      </p:cBhvr>
                                      <p:tavLst>
                                        <p:tav tm="0">
                                          <p:val>
                                            <p:strVal val="0-#ppt_w/2"/>
                                          </p:val>
                                        </p:tav>
                                        <p:tav tm="100000">
                                          <p:val>
                                            <p:strVal val="#ppt_x"/>
                                          </p:val>
                                        </p:tav>
                                      </p:tavLst>
                                    </p:anim>
                                    <p:anim calcmode="lin" valueType="num">
                                      <p:cBhvr>
                                        <p:cTn id="113" dur="600" fill="hold"/>
                                        <p:tgtEl>
                                          <p:spTgt spid="22849"/>
                                        </p:tgtEl>
                                        <p:attrNameLst>
                                          <p:attrName>ppt_y</p:attrName>
                                        </p:attrNameLst>
                                      </p:cBhvr>
                                      <p:tavLst>
                                        <p:tav tm="0">
                                          <p:val>
                                            <p:strVal val="#ppt_y"/>
                                          </p:val>
                                        </p:tav>
                                        <p:tav tm="100000">
                                          <p:val>
                                            <p:strVal val="#ppt_y"/>
                                          </p:val>
                                        </p:tav>
                                      </p:tavLst>
                                    </p:anim>
                                  </p:childTnLst>
                                </p:cTn>
                              </p:par>
                            </p:childTnLst>
                          </p:cTn>
                        </p:par>
                        <p:par>
                          <p:cTn id="114" fill="hold">
                            <p:stCondLst>
                              <p:cond delay="12320"/>
                            </p:stCondLst>
                            <p:childTnLst>
                              <p:par>
                                <p:cTn id="115" presetID="22" presetClass="entr" presetSubtype="8" fill="hold" grpId="0" nodeType="afterEffect">
                                  <p:stCondLst>
                                    <p:cond delay="0"/>
                                  </p:stCondLst>
                                  <p:iterate>
                                    <p:tmAbs val="0"/>
                                  </p:iterate>
                                  <p:childTnLst>
                                    <p:set>
                                      <p:cBhvr>
                                        <p:cTn id="116" fill="hold"/>
                                        <p:tgtEl>
                                          <p:spTgt spid="22852"/>
                                        </p:tgtEl>
                                        <p:attrNameLst>
                                          <p:attrName>style.visibility</p:attrName>
                                        </p:attrNameLst>
                                      </p:cBhvr>
                                      <p:to>
                                        <p:strVal val="visible"/>
                                      </p:to>
                                    </p:set>
                                    <p:animEffect transition="in" filter="wipe(left)">
                                      <p:cBhvr>
                                        <p:cTn id="117" dur="600"/>
                                        <p:tgtEl>
                                          <p:spTgt spid="22852"/>
                                        </p:tgtEl>
                                      </p:cBhvr>
                                    </p:animEffect>
                                  </p:childTnLst>
                                </p:cTn>
                              </p:par>
                            </p:childTnLst>
                          </p:cTn>
                        </p:par>
                        <p:par>
                          <p:cTn id="118" fill="hold">
                            <p:stCondLst>
                              <p:cond delay="12920"/>
                            </p:stCondLst>
                            <p:childTnLst>
                              <p:par>
                                <p:cTn id="119" presetID="22" presetClass="entr" presetSubtype="8" fill="hold" grpId="0" nodeType="afterEffect">
                                  <p:stCondLst>
                                    <p:cond delay="0"/>
                                  </p:stCondLst>
                                  <p:iterate>
                                    <p:tmAbs val="0"/>
                                  </p:iterate>
                                  <p:childTnLst>
                                    <p:set>
                                      <p:cBhvr>
                                        <p:cTn id="120" fill="hold"/>
                                        <p:tgtEl>
                                          <p:spTgt spid="22888"/>
                                        </p:tgtEl>
                                        <p:attrNameLst>
                                          <p:attrName>style.visibility</p:attrName>
                                        </p:attrNameLst>
                                      </p:cBhvr>
                                      <p:to>
                                        <p:strVal val="visible"/>
                                      </p:to>
                                    </p:set>
                                    <p:animEffect transition="in" filter="wipe(left)">
                                      <p:cBhvr>
                                        <p:cTn id="121" dur="600"/>
                                        <p:tgtEl>
                                          <p:spTgt spid="22888"/>
                                        </p:tgtEl>
                                      </p:cBhvr>
                                    </p:animEffect>
                                  </p:childTnLst>
                                </p:cTn>
                              </p:par>
                            </p:childTnLst>
                          </p:cTn>
                        </p:par>
                        <p:par>
                          <p:cTn id="122" fill="hold">
                            <p:stCondLst>
                              <p:cond delay="13520"/>
                            </p:stCondLst>
                            <p:childTnLst>
                              <p:par>
                                <p:cTn id="123" presetID="23" presetClass="entr" presetSubtype="16" fill="hold" grpId="0" nodeType="afterEffect">
                                  <p:stCondLst>
                                    <p:cond delay="0"/>
                                  </p:stCondLst>
                                  <p:iterate type="lt">
                                    <p:tmAbs val="0"/>
                                  </p:iterate>
                                  <p:childTnLst>
                                    <p:set>
                                      <p:cBhvr>
                                        <p:cTn id="124" fill="hold"/>
                                        <p:tgtEl>
                                          <p:spTgt spid="22887"/>
                                        </p:tgtEl>
                                        <p:attrNameLst>
                                          <p:attrName>style.visibility</p:attrName>
                                        </p:attrNameLst>
                                      </p:cBhvr>
                                      <p:to>
                                        <p:strVal val="visible"/>
                                      </p:to>
                                    </p:set>
                                    <p:anim calcmode="lin" valueType="num">
                                      <p:cBhvr>
                                        <p:cTn id="125" dur="600" fill="hold"/>
                                        <p:tgtEl>
                                          <p:spTgt spid="22887"/>
                                        </p:tgtEl>
                                        <p:attrNameLst>
                                          <p:attrName>ppt_w</p:attrName>
                                        </p:attrNameLst>
                                      </p:cBhvr>
                                      <p:tavLst>
                                        <p:tav tm="0">
                                          <p:val>
                                            <p:strVal val="4*#ppt_w"/>
                                          </p:val>
                                        </p:tav>
                                        <p:tav tm="100000">
                                          <p:val>
                                            <p:strVal val="#ppt_w"/>
                                          </p:val>
                                        </p:tav>
                                      </p:tavLst>
                                    </p:anim>
                                    <p:anim calcmode="lin" valueType="num">
                                      <p:cBhvr>
                                        <p:cTn id="126" dur="600" fill="hold"/>
                                        <p:tgtEl>
                                          <p:spTgt spid="2288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24" grpId="0" animBg="1" advAuto="0"/>
      <p:bldP spid="22828" grpId="0" animBg="1" advAuto="0"/>
      <p:bldP spid="22829" grpId="0" animBg="1" advAuto="0"/>
      <p:bldP spid="22832" grpId="0" animBg="1" advAuto="0"/>
      <p:bldP spid="22836" grpId="0" animBg="1" advAuto="0"/>
      <p:bldP spid="22837" grpId="0" animBg="1" advAuto="0"/>
      <p:bldP spid="22840" grpId="0" animBg="1" advAuto="0"/>
      <p:bldP spid="22841" grpId="0" animBg="1" advAuto="0"/>
      <p:bldP spid="22844" grpId="0" animBg="1" advAuto="0"/>
      <p:bldP spid="22848" grpId="0" animBg="1" advAuto="0"/>
      <p:bldP spid="22849" grpId="0" animBg="1" advAuto="0"/>
      <p:bldP spid="22852" grpId="0" animBg="1" advAuto="0"/>
      <p:bldP spid="22858" grpId="0" animBg="1" advAuto="0"/>
      <p:bldP spid="22861" grpId="0" animBg="1" advAuto="0"/>
      <p:bldP spid="22864" grpId="0" animBg="1" advAuto="0"/>
      <p:bldP spid="22867" grpId="0" animBg="1" advAuto="0"/>
      <p:bldP spid="22870" grpId="0" animBg="1" advAuto="0"/>
      <p:bldP spid="22874" grpId="0" animBg="1" advAuto="0"/>
      <p:bldP spid="22875" grpId="0" animBg="1" advAuto="0"/>
      <p:bldP spid="22878" grpId="0" animBg="1" advAuto="0"/>
      <p:bldP spid="22881" grpId="0" animBg="1" advAuto="0"/>
      <p:bldP spid="22882" grpId="0" animBg="1" advAuto="0"/>
      <p:bldP spid="22883" grpId="0" animBg="1" advAuto="0"/>
      <p:bldP spid="22884" grpId="0" animBg="1" advAuto="0"/>
      <p:bldP spid="22887" grpId="0" animBg="1" advAuto="0"/>
      <p:bldP spid="22888" grpId="0" animBg="1" advAuto="0"/>
      <p:bldP spid="22889" grpId="0"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6" name="Shape 17416"/>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23</a:t>
            </a:fld>
            <a:endParaRPr>
              <a:solidFill>
                <a:srgbClr val="FFFFFF"/>
              </a:solidFill>
            </a:endParaRPr>
          </a:p>
        </p:txBody>
      </p:sp>
      <p:grpSp>
        <p:nvGrpSpPr>
          <p:cNvPr id="17422" name="Group 17422"/>
          <p:cNvGrpSpPr/>
          <p:nvPr/>
        </p:nvGrpSpPr>
        <p:grpSpPr>
          <a:xfrm>
            <a:off x="3341294" y="290023"/>
            <a:ext cx="2401958" cy="546562"/>
            <a:chOff x="746873" y="232536"/>
            <a:chExt cx="6405220" cy="1457494"/>
          </a:xfrm>
        </p:grpSpPr>
        <p:sp>
          <p:nvSpPr>
            <p:cNvPr id="17417" name="Shape 17417"/>
            <p:cNvSpPr/>
            <p:nvPr/>
          </p:nvSpPr>
          <p:spPr>
            <a:xfrm>
              <a:off x="746873" y="232536"/>
              <a:ext cx="2650298" cy="9848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pPr defTabSz="395288">
                <a:spcBef>
                  <a:spcPts val="225"/>
                </a:spcBef>
                <a:defRPr sz="1800"/>
              </a:pPr>
              <a:r>
                <a:rPr lang="zh-CN" altLang="en-US" sz="2600" baseline="8571" dirty="0" smtClean="0">
                  <a:solidFill>
                    <a:srgbClr val="A6AAA9"/>
                  </a:solidFill>
                  <a:latin typeface="Roboto Light"/>
                  <a:ea typeface="Roboto Light"/>
                  <a:cs typeface="Roboto Light"/>
                  <a:sym typeface="Roboto Light"/>
                </a:rPr>
                <a:t>项目标题</a:t>
              </a:r>
              <a:endParaRPr lang="en-US" sz="2600" baseline="8571" dirty="0">
                <a:solidFill>
                  <a:schemeClr val="accent2"/>
                </a:solidFill>
                <a:latin typeface="Roboto Light"/>
                <a:ea typeface="Roboto Light"/>
                <a:cs typeface="Roboto Light"/>
                <a:sym typeface="Roboto Light"/>
              </a:endParaRPr>
            </a:p>
          </p:txBody>
        </p:sp>
        <p:grpSp>
          <p:nvGrpSpPr>
            <p:cNvPr id="17420" name="Group 17420"/>
            <p:cNvGrpSpPr/>
            <p:nvPr/>
          </p:nvGrpSpPr>
          <p:grpSpPr>
            <a:xfrm>
              <a:off x="2123757" y="1626528"/>
              <a:ext cx="3810001" cy="63502"/>
              <a:chOff x="0" y="-253184"/>
              <a:chExt cx="3810000" cy="63501"/>
            </a:xfrm>
          </p:grpSpPr>
          <p:sp>
            <p:nvSpPr>
              <p:cNvPr id="17418" name="Shape 17418"/>
              <p:cNvSpPr/>
              <p:nvPr/>
            </p:nvSpPr>
            <p:spPr>
              <a:xfrm>
                <a:off x="0" y="-253184"/>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7419" name="Shape 17419"/>
              <p:cNvSpPr/>
              <p:nvPr/>
            </p:nvSpPr>
            <p:spPr>
              <a:xfrm>
                <a:off x="1269999" y="-253184"/>
                <a:ext cx="1269999" cy="63501"/>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17421" name="Shape 17421"/>
            <p:cNvSpPr/>
            <p:nvPr/>
          </p:nvSpPr>
          <p:spPr>
            <a:xfrm>
              <a:off x="998452" y="1151410"/>
              <a:ext cx="6153641" cy="3282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lnSpc>
                  <a:spcPct val="150000"/>
                </a:lnSpc>
                <a:spcBef>
                  <a:spcPts val="2000"/>
                </a:spcBef>
                <a:defRPr sz="2800">
                  <a:solidFill>
                    <a:srgbClr val="A6AAA9"/>
                  </a:solidFill>
                  <a:latin typeface="Roboto Regular"/>
                  <a:ea typeface="Roboto Regular"/>
                  <a:cs typeface="Roboto Regular"/>
                  <a:sym typeface="Roboto Regular"/>
                </a:defRPr>
              </a:lvl1pPr>
            </a:lstStyle>
            <a:p>
              <a:pPr lvl="0">
                <a:lnSpc>
                  <a:spcPct val="100000"/>
                </a:lnSpc>
                <a:defRPr sz="1800">
                  <a:solidFill>
                    <a:srgbClr val="000000"/>
                  </a:solidFill>
                </a:defRPr>
              </a:pPr>
              <a:r>
                <a:rPr sz="800" dirty="0">
                  <a:solidFill>
                    <a:schemeClr val="bg1">
                      <a:lumMod val="50000"/>
                    </a:schemeClr>
                  </a:solidFill>
                </a:rPr>
                <a:t>This is Example For a Subtitle here</a:t>
              </a:r>
            </a:p>
          </p:txBody>
        </p:sp>
      </p:grpSp>
      <p:grpSp>
        <p:nvGrpSpPr>
          <p:cNvPr id="17425" name="Group 17425"/>
          <p:cNvGrpSpPr/>
          <p:nvPr/>
        </p:nvGrpSpPr>
        <p:grpSpPr>
          <a:xfrm>
            <a:off x="1146020" y="1617294"/>
            <a:ext cx="1071563" cy="1071563"/>
            <a:chOff x="0" y="0"/>
            <a:chExt cx="2857499" cy="2857499"/>
          </a:xfrm>
        </p:grpSpPr>
        <p:sp>
          <p:nvSpPr>
            <p:cNvPr id="17423" name="Shape 17423"/>
            <p:cNvSpPr/>
            <p:nvPr/>
          </p:nvSpPr>
          <p:spPr>
            <a:xfrm>
              <a:off x="0" y="0"/>
              <a:ext cx="2857500" cy="28575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1965" y="0"/>
                    <a:pt x="13087" y="184"/>
                    <a:pt x="14138" y="526"/>
                  </a:cubicBezTo>
                  <a:cubicBezTo>
                    <a:pt x="16304" y="1229"/>
                    <a:pt x="18169" y="2598"/>
                    <a:pt x="19493" y="4390"/>
                  </a:cubicBezTo>
                  <a:cubicBezTo>
                    <a:pt x="20817" y="6183"/>
                    <a:pt x="21600" y="8400"/>
                    <a:pt x="21600" y="10800"/>
                  </a:cubicBezTo>
                  <a:cubicBezTo>
                    <a:pt x="21600" y="13173"/>
                    <a:pt x="20835" y="15367"/>
                    <a:pt x="19538" y="17149"/>
                  </a:cubicBezTo>
                  <a:cubicBezTo>
                    <a:pt x="18211" y="18971"/>
                    <a:pt x="16328" y="20363"/>
                    <a:pt x="14138" y="21074"/>
                  </a:cubicBezTo>
                  <a:cubicBezTo>
                    <a:pt x="13087" y="21416"/>
                    <a:pt x="11965" y="21600"/>
                    <a:pt x="10800" y="21600"/>
                  </a:cubicBezTo>
                  <a:cubicBezTo>
                    <a:pt x="9635" y="21600"/>
                    <a:pt x="8513" y="21416"/>
                    <a:pt x="7462" y="21074"/>
                  </a:cubicBezTo>
                  <a:cubicBezTo>
                    <a:pt x="5296" y="20371"/>
                    <a:pt x="3431" y="19002"/>
                    <a:pt x="2107" y="17210"/>
                  </a:cubicBezTo>
                  <a:cubicBezTo>
                    <a:pt x="783" y="15417"/>
                    <a:pt x="0" y="13200"/>
                    <a:pt x="0" y="10800"/>
                  </a:cubicBezTo>
                  <a:cubicBezTo>
                    <a:pt x="0" y="8427"/>
                    <a:pt x="765" y="6234"/>
                    <a:pt x="2062" y="4452"/>
                  </a:cubicBezTo>
                  <a:cubicBezTo>
                    <a:pt x="3389" y="2629"/>
                    <a:pt x="5272" y="1237"/>
                    <a:pt x="7462" y="526"/>
                  </a:cubicBezTo>
                  <a:cubicBezTo>
                    <a:pt x="8513" y="184"/>
                    <a:pt x="9635" y="0"/>
                    <a:pt x="10800" y="0"/>
                  </a:cubicBezTo>
                  <a:close/>
                </a:path>
              </a:pathLst>
            </a:custGeom>
            <a:noFill/>
            <a:ln w="28575" cap="flat" cmpd="sng">
              <a:solidFill>
                <a:srgbClr val="C3C7CC"/>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24" name="Shape 17424"/>
            <p:cNvSpPr/>
            <p:nvPr/>
          </p:nvSpPr>
          <p:spPr>
            <a:xfrm>
              <a:off x="0" y="0"/>
              <a:ext cx="2857500" cy="2268643"/>
            </a:xfrm>
            <a:custGeom>
              <a:avLst/>
              <a:gdLst/>
              <a:ahLst/>
              <a:cxnLst>
                <a:cxn ang="0">
                  <a:pos x="wd2" y="hd2"/>
                </a:cxn>
                <a:cxn ang="5400000">
                  <a:pos x="wd2" y="hd2"/>
                </a:cxn>
                <a:cxn ang="10800000">
                  <a:pos x="wd2" y="hd2"/>
                </a:cxn>
                <a:cxn ang="16200000">
                  <a:pos x="wd2" y="hd2"/>
                </a:cxn>
              </a:cxnLst>
              <a:rect l="0" t="0" r="r" b="b"/>
              <a:pathLst>
                <a:path w="21600" h="21600" extrusionOk="0">
                  <a:moveTo>
                    <a:pt x="0" y="13603"/>
                  </a:moveTo>
                  <a:cubicBezTo>
                    <a:pt x="0" y="10615"/>
                    <a:pt x="765" y="7852"/>
                    <a:pt x="2062" y="5607"/>
                  </a:cubicBezTo>
                  <a:cubicBezTo>
                    <a:pt x="3389" y="3311"/>
                    <a:pt x="5272" y="1558"/>
                    <a:pt x="7462" y="662"/>
                  </a:cubicBezTo>
                  <a:cubicBezTo>
                    <a:pt x="8513" y="232"/>
                    <a:pt x="9635" y="0"/>
                    <a:pt x="10800" y="0"/>
                  </a:cubicBezTo>
                  <a:cubicBezTo>
                    <a:pt x="11965" y="0"/>
                    <a:pt x="13087" y="232"/>
                    <a:pt x="14138" y="662"/>
                  </a:cubicBezTo>
                  <a:cubicBezTo>
                    <a:pt x="16304" y="1548"/>
                    <a:pt x="18169" y="3272"/>
                    <a:pt x="19493" y="5530"/>
                  </a:cubicBezTo>
                  <a:cubicBezTo>
                    <a:pt x="20817" y="7788"/>
                    <a:pt x="21600" y="10581"/>
                    <a:pt x="21600" y="13603"/>
                  </a:cubicBezTo>
                  <a:cubicBezTo>
                    <a:pt x="21600" y="16592"/>
                    <a:pt x="20835" y="19355"/>
                    <a:pt x="19538" y="21600"/>
                  </a:cubicBezTo>
                </a:path>
              </a:pathLst>
            </a:custGeom>
            <a:noFill/>
            <a:ln w="76200" cap="flat" cmpd="sng">
              <a:solidFill>
                <a:schemeClr val="accent1"/>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7428" name="Group 17428"/>
          <p:cNvGrpSpPr/>
          <p:nvPr/>
        </p:nvGrpSpPr>
        <p:grpSpPr>
          <a:xfrm>
            <a:off x="1328219" y="1799492"/>
            <a:ext cx="707126" cy="707126"/>
            <a:chOff x="0" y="0"/>
            <a:chExt cx="1885668" cy="1885668"/>
          </a:xfrm>
        </p:grpSpPr>
        <p:sp>
          <p:nvSpPr>
            <p:cNvPr id="17426" name="Shape 17426"/>
            <p:cNvSpPr/>
            <p:nvPr/>
          </p:nvSpPr>
          <p:spPr>
            <a:xfrm>
              <a:off x="0" y="0"/>
              <a:ext cx="1885669" cy="18856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1965" y="0"/>
                    <a:pt x="13087" y="185"/>
                    <a:pt x="14138" y="526"/>
                  </a:cubicBezTo>
                  <a:cubicBezTo>
                    <a:pt x="16304" y="1229"/>
                    <a:pt x="18169" y="2598"/>
                    <a:pt x="19493" y="4390"/>
                  </a:cubicBezTo>
                  <a:cubicBezTo>
                    <a:pt x="20817" y="6183"/>
                    <a:pt x="21600" y="8400"/>
                    <a:pt x="21600" y="10800"/>
                  </a:cubicBezTo>
                  <a:cubicBezTo>
                    <a:pt x="21600" y="13173"/>
                    <a:pt x="20835" y="15367"/>
                    <a:pt x="19538" y="17149"/>
                  </a:cubicBezTo>
                  <a:cubicBezTo>
                    <a:pt x="18211" y="18972"/>
                    <a:pt x="16328" y="20363"/>
                    <a:pt x="14138" y="21074"/>
                  </a:cubicBezTo>
                  <a:cubicBezTo>
                    <a:pt x="13087" y="21416"/>
                    <a:pt x="11965" y="21600"/>
                    <a:pt x="10800" y="21600"/>
                  </a:cubicBezTo>
                  <a:cubicBezTo>
                    <a:pt x="9635" y="21600"/>
                    <a:pt x="8513" y="21415"/>
                    <a:pt x="7462" y="21074"/>
                  </a:cubicBezTo>
                  <a:cubicBezTo>
                    <a:pt x="5296" y="20371"/>
                    <a:pt x="3431" y="19002"/>
                    <a:pt x="2107" y="17210"/>
                  </a:cubicBezTo>
                  <a:cubicBezTo>
                    <a:pt x="783" y="15417"/>
                    <a:pt x="0" y="13200"/>
                    <a:pt x="0" y="10800"/>
                  </a:cubicBezTo>
                  <a:cubicBezTo>
                    <a:pt x="0" y="8427"/>
                    <a:pt x="765" y="6234"/>
                    <a:pt x="2062" y="4452"/>
                  </a:cubicBezTo>
                  <a:cubicBezTo>
                    <a:pt x="3389" y="2629"/>
                    <a:pt x="5272" y="1237"/>
                    <a:pt x="7462" y="526"/>
                  </a:cubicBezTo>
                  <a:cubicBezTo>
                    <a:pt x="8513" y="185"/>
                    <a:pt x="9635" y="0"/>
                    <a:pt x="10800" y="0"/>
                  </a:cubicBezTo>
                  <a:close/>
                </a:path>
              </a:pathLst>
            </a:custGeom>
            <a:solidFill>
              <a:srgbClr val="C3C7C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27" name="Shape 17427"/>
            <p:cNvSpPr/>
            <p:nvPr/>
          </p:nvSpPr>
          <p:spPr>
            <a:xfrm>
              <a:off x="307041" y="516582"/>
              <a:ext cx="1301503" cy="79277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914400">
                <a:lnSpc>
                  <a:spcPct val="150000"/>
                </a:lnSpc>
                <a:spcBef>
                  <a:spcPts val="2000"/>
                </a:spcBef>
                <a:defRPr sz="40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500" dirty="0"/>
                <a:t>74%</a:t>
              </a:r>
            </a:p>
          </p:txBody>
        </p:sp>
      </p:grpSp>
      <p:grpSp>
        <p:nvGrpSpPr>
          <p:cNvPr id="17431" name="Group 17431"/>
          <p:cNvGrpSpPr/>
          <p:nvPr/>
        </p:nvGrpSpPr>
        <p:grpSpPr>
          <a:xfrm>
            <a:off x="3068354" y="1617294"/>
            <a:ext cx="1071563" cy="1071560"/>
            <a:chOff x="0" y="0"/>
            <a:chExt cx="2857500" cy="2857491"/>
          </a:xfrm>
        </p:grpSpPr>
        <p:sp>
          <p:nvSpPr>
            <p:cNvPr id="17429" name="Shape 17429"/>
            <p:cNvSpPr/>
            <p:nvPr/>
          </p:nvSpPr>
          <p:spPr>
            <a:xfrm>
              <a:off x="0" y="0"/>
              <a:ext cx="2857501" cy="28574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1965" y="0"/>
                    <a:pt x="13087" y="184"/>
                    <a:pt x="14138" y="526"/>
                  </a:cubicBezTo>
                  <a:cubicBezTo>
                    <a:pt x="16304" y="1229"/>
                    <a:pt x="18169" y="2598"/>
                    <a:pt x="19493" y="4390"/>
                  </a:cubicBezTo>
                  <a:cubicBezTo>
                    <a:pt x="20817" y="6183"/>
                    <a:pt x="21600" y="8400"/>
                    <a:pt x="21600" y="10800"/>
                  </a:cubicBezTo>
                  <a:cubicBezTo>
                    <a:pt x="21600" y="13173"/>
                    <a:pt x="20835" y="15367"/>
                    <a:pt x="19538" y="17149"/>
                  </a:cubicBezTo>
                  <a:cubicBezTo>
                    <a:pt x="18211" y="18971"/>
                    <a:pt x="16328" y="20363"/>
                    <a:pt x="14138" y="21074"/>
                  </a:cubicBezTo>
                  <a:cubicBezTo>
                    <a:pt x="13087" y="21416"/>
                    <a:pt x="11965" y="21600"/>
                    <a:pt x="10800" y="21600"/>
                  </a:cubicBezTo>
                  <a:cubicBezTo>
                    <a:pt x="9635" y="21600"/>
                    <a:pt x="8513" y="21416"/>
                    <a:pt x="7462" y="21074"/>
                  </a:cubicBezTo>
                  <a:cubicBezTo>
                    <a:pt x="5296" y="20371"/>
                    <a:pt x="3431" y="19002"/>
                    <a:pt x="2107" y="17210"/>
                  </a:cubicBezTo>
                  <a:cubicBezTo>
                    <a:pt x="783" y="15417"/>
                    <a:pt x="0" y="13200"/>
                    <a:pt x="0" y="10800"/>
                  </a:cubicBezTo>
                  <a:cubicBezTo>
                    <a:pt x="0" y="8427"/>
                    <a:pt x="765" y="6234"/>
                    <a:pt x="2062" y="4452"/>
                  </a:cubicBezTo>
                  <a:cubicBezTo>
                    <a:pt x="3389" y="2629"/>
                    <a:pt x="5272" y="1237"/>
                    <a:pt x="7462" y="526"/>
                  </a:cubicBezTo>
                  <a:cubicBezTo>
                    <a:pt x="8513" y="184"/>
                    <a:pt x="9635" y="0"/>
                    <a:pt x="10800" y="0"/>
                  </a:cubicBezTo>
                  <a:close/>
                </a:path>
              </a:pathLst>
            </a:custGeom>
            <a:noFill/>
            <a:ln w="28575" cap="flat" cmpd="sng">
              <a:solidFill>
                <a:srgbClr val="C3C7CC"/>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30" name="Shape 17430"/>
            <p:cNvSpPr/>
            <p:nvPr/>
          </p:nvSpPr>
          <p:spPr>
            <a:xfrm>
              <a:off x="0" y="69997"/>
              <a:ext cx="987119" cy="13591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6612"/>
                    <a:pt x="2215" y="12000"/>
                    <a:pt x="5969" y="8254"/>
                  </a:cubicBezTo>
                  <a:cubicBezTo>
                    <a:pt x="9809" y="4421"/>
                    <a:pt x="15260" y="1495"/>
                    <a:pt x="21600" y="0"/>
                  </a:cubicBezTo>
                </a:path>
              </a:pathLst>
            </a:custGeom>
            <a:noFill/>
            <a:ln w="76200" cap="flat" cmpd="sng">
              <a:solidFill>
                <a:schemeClr val="accent2"/>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7434" name="Group 17434"/>
          <p:cNvGrpSpPr/>
          <p:nvPr/>
        </p:nvGrpSpPr>
        <p:grpSpPr>
          <a:xfrm>
            <a:off x="3250552" y="1799492"/>
            <a:ext cx="707127" cy="707124"/>
            <a:chOff x="0" y="0"/>
            <a:chExt cx="1885670" cy="1885663"/>
          </a:xfrm>
        </p:grpSpPr>
        <p:sp>
          <p:nvSpPr>
            <p:cNvPr id="17432" name="Shape 17432"/>
            <p:cNvSpPr/>
            <p:nvPr/>
          </p:nvSpPr>
          <p:spPr>
            <a:xfrm>
              <a:off x="0" y="0"/>
              <a:ext cx="1885671" cy="18856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1965" y="0"/>
                    <a:pt x="13087" y="185"/>
                    <a:pt x="14138" y="526"/>
                  </a:cubicBezTo>
                  <a:cubicBezTo>
                    <a:pt x="16304" y="1229"/>
                    <a:pt x="18169" y="2598"/>
                    <a:pt x="19493" y="4390"/>
                  </a:cubicBezTo>
                  <a:cubicBezTo>
                    <a:pt x="20817" y="6183"/>
                    <a:pt x="21600" y="8400"/>
                    <a:pt x="21600" y="10800"/>
                  </a:cubicBezTo>
                  <a:cubicBezTo>
                    <a:pt x="21600" y="13173"/>
                    <a:pt x="20835" y="15367"/>
                    <a:pt x="19538" y="17149"/>
                  </a:cubicBezTo>
                  <a:cubicBezTo>
                    <a:pt x="18211" y="18972"/>
                    <a:pt x="16328" y="20363"/>
                    <a:pt x="14138" y="21074"/>
                  </a:cubicBezTo>
                  <a:cubicBezTo>
                    <a:pt x="13087" y="21416"/>
                    <a:pt x="11965" y="21600"/>
                    <a:pt x="10800" y="21600"/>
                  </a:cubicBezTo>
                  <a:cubicBezTo>
                    <a:pt x="9635" y="21600"/>
                    <a:pt x="8513" y="21415"/>
                    <a:pt x="7462" y="21074"/>
                  </a:cubicBezTo>
                  <a:cubicBezTo>
                    <a:pt x="5296" y="20371"/>
                    <a:pt x="3431" y="19002"/>
                    <a:pt x="2107" y="17210"/>
                  </a:cubicBezTo>
                  <a:cubicBezTo>
                    <a:pt x="783" y="15417"/>
                    <a:pt x="0" y="13200"/>
                    <a:pt x="0" y="10800"/>
                  </a:cubicBezTo>
                  <a:cubicBezTo>
                    <a:pt x="0" y="8427"/>
                    <a:pt x="765" y="6234"/>
                    <a:pt x="2062" y="4452"/>
                  </a:cubicBezTo>
                  <a:cubicBezTo>
                    <a:pt x="3389" y="2629"/>
                    <a:pt x="5272" y="1237"/>
                    <a:pt x="7462" y="526"/>
                  </a:cubicBezTo>
                  <a:cubicBezTo>
                    <a:pt x="8513" y="185"/>
                    <a:pt x="9635" y="0"/>
                    <a:pt x="10800" y="0"/>
                  </a:cubicBezTo>
                  <a:close/>
                </a:path>
              </a:pathLst>
            </a:custGeom>
            <a:solidFill>
              <a:srgbClr val="C3C7C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33" name="Shape 17433"/>
            <p:cNvSpPr/>
            <p:nvPr/>
          </p:nvSpPr>
          <p:spPr>
            <a:xfrm>
              <a:off x="339519" y="516580"/>
              <a:ext cx="1301499" cy="7927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914400">
                <a:lnSpc>
                  <a:spcPct val="150000"/>
                </a:lnSpc>
                <a:spcBef>
                  <a:spcPts val="2000"/>
                </a:spcBef>
                <a:defRPr sz="40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500" dirty="0"/>
                <a:t>21%</a:t>
              </a:r>
            </a:p>
          </p:txBody>
        </p:sp>
      </p:grpSp>
      <p:grpSp>
        <p:nvGrpSpPr>
          <p:cNvPr id="17437" name="Group 17437"/>
          <p:cNvGrpSpPr/>
          <p:nvPr/>
        </p:nvGrpSpPr>
        <p:grpSpPr>
          <a:xfrm>
            <a:off x="4990687" y="1617294"/>
            <a:ext cx="1071563" cy="1071560"/>
            <a:chOff x="0" y="0"/>
            <a:chExt cx="2857500" cy="2857491"/>
          </a:xfrm>
        </p:grpSpPr>
        <p:sp>
          <p:nvSpPr>
            <p:cNvPr id="17435" name="Shape 17435"/>
            <p:cNvSpPr/>
            <p:nvPr/>
          </p:nvSpPr>
          <p:spPr>
            <a:xfrm>
              <a:off x="0" y="0"/>
              <a:ext cx="2857501" cy="28574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1965" y="0"/>
                    <a:pt x="13087" y="184"/>
                    <a:pt x="14138" y="526"/>
                  </a:cubicBezTo>
                  <a:cubicBezTo>
                    <a:pt x="16304" y="1229"/>
                    <a:pt x="18169" y="2598"/>
                    <a:pt x="19493" y="4390"/>
                  </a:cubicBezTo>
                  <a:cubicBezTo>
                    <a:pt x="20817" y="6183"/>
                    <a:pt x="21600" y="8400"/>
                    <a:pt x="21600" y="10800"/>
                  </a:cubicBezTo>
                  <a:cubicBezTo>
                    <a:pt x="21600" y="13173"/>
                    <a:pt x="20835" y="15367"/>
                    <a:pt x="19538" y="17149"/>
                  </a:cubicBezTo>
                  <a:cubicBezTo>
                    <a:pt x="18211" y="18971"/>
                    <a:pt x="16328" y="20363"/>
                    <a:pt x="14138" y="21074"/>
                  </a:cubicBezTo>
                  <a:cubicBezTo>
                    <a:pt x="13087" y="21416"/>
                    <a:pt x="11965" y="21600"/>
                    <a:pt x="10800" y="21600"/>
                  </a:cubicBezTo>
                  <a:cubicBezTo>
                    <a:pt x="9635" y="21600"/>
                    <a:pt x="8513" y="21416"/>
                    <a:pt x="7462" y="21074"/>
                  </a:cubicBezTo>
                  <a:cubicBezTo>
                    <a:pt x="5296" y="20371"/>
                    <a:pt x="3431" y="19002"/>
                    <a:pt x="2107" y="17210"/>
                  </a:cubicBezTo>
                  <a:cubicBezTo>
                    <a:pt x="783" y="15417"/>
                    <a:pt x="0" y="13200"/>
                    <a:pt x="0" y="10800"/>
                  </a:cubicBezTo>
                  <a:cubicBezTo>
                    <a:pt x="0" y="8427"/>
                    <a:pt x="765" y="6234"/>
                    <a:pt x="2062" y="4452"/>
                  </a:cubicBezTo>
                  <a:cubicBezTo>
                    <a:pt x="3389" y="2629"/>
                    <a:pt x="5272" y="1237"/>
                    <a:pt x="7462" y="526"/>
                  </a:cubicBezTo>
                  <a:cubicBezTo>
                    <a:pt x="8513" y="184"/>
                    <a:pt x="9635" y="0"/>
                    <a:pt x="10800" y="0"/>
                  </a:cubicBezTo>
                  <a:close/>
                </a:path>
              </a:pathLst>
            </a:custGeom>
            <a:noFill/>
            <a:ln w="28575" cap="flat" cmpd="sng">
              <a:solidFill>
                <a:srgbClr val="C3C7CC"/>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36" name="Shape 17436"/>
            <p:cNvSpPr/>
            <p:nvPr/>
          </p:nvSpPr>
          <p:spPr>
            <a:xfrm>
              <a:off x="0" y="0"/>
              <a:ext cx="2857501" cy="2268637"/>
            </a:xfrm>
            <a:custGeom>
              <a:avLst/>
              <a:gdLst/>
              <a:ahLst/>
              <a:cxnLst>
                <a:cxn ang="0">
                  <a:pos x="wd2" y="hd2"/>
                </a:cxn>
                <a:cxn ang="5400000">
                  <a:pos x="wd2" y="hd2"/>
                </a:cxn>
                <a:cxn ang="10800000">
                  <a:pos x="wd2" y="hd2"/>
                </a:cxn>
                <a:cxn ang="16200000">
                  <a:pos x="wd2" y="hd2"/>
                </a:cxn>
              </a:cxnLst>
              <a:rect l="0" t="0" r="r" b="b"/>
              <a:pathLst>
                <a:path w="21600" h="21600" extrusionOk="0">
                  <a:moveTo>
                    <a:pt x="0" y="13603"/>
                  </a:moveTo>
                  <a:cubicBezTo>
                    <a:pt x="0" y="10615"/>
                    <a:pt x="765" y="7852"/>
                    <a:pt x="2062" y="5607"/>
                  </a:cubicBezTo>
                  <a:cubicBezTo>
                    <a:pt x="3389" y="3311"/>
                    <a:pt x="5272" y="1558"/>
                    <a:pt x="7462" y="662"/>
                  </a:cubicBezTo>
                  <a:cubicBezTo>
                    <a:pt x="8513" y="232"/>
                    <a:pt x="9635" y="0"/>
                    <a:pt x="10800" y="0"/>
                  </a:cubicBezTo>
                  <a:cubicBezTo>
                    <a:pt x="11965" y="0"/>
                    <a:pt x="13087" y="232"/>
                    <a:pt x="14138" y="662"/>
                  </a:cubicBezTo>
                  <a:cubicBezTo>
                    <a:pt x="16304" y="1548"/>
                    <a:pt x="18169" y="3272"/>
                    <a:pt x="19493" y="5530"/>
                  </a:cubicBezTo>
                  <a:cubicBezTo>
                    <a:pt x="20817" y="7788"/>
                    <a:pt x="21600" y="10581"/>
                    <a:pt x="21600" y="13603"/>
                  </a:cubicBezTo>
                  <a:cubicBezTo>
                    <a:pt x="21600" y="16592"/>
                    <a:pt x="20835" y="19355"/>
                    <a:pt x="19538" y="21600"/>
                  </a:cubicBezTo>
                </a:path>
              </a:pathLst>
            </a:custGeom>
            <a:noFill/>
            <a:ln w="76200" cap="flat" cmpd="sng">
              <a:solidFill>
                <a:schemeClr val="accent3"/>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7440" name="Group 17440"/>
          <p:cNvGrpSpPr/>
          <p:nvPr/>
        </p:nvGrpSpPr>
        <p:grpSpPr>
          <a:xfrm>
            <a:off x="5172885" y="1799492"/>
            <a:ext cx="707127" cy="707124"/>
            <a:chOff x="0" y="0"/>
            <a:chExt cx="1885670" cy="1885663"/>
          </a:xfrm>
        </p:grpSpPr>
        <p:sp>
          <p:nvSpPr>
            <p:cNvPr id="17438" name="Shape 17438"/>
            <p:cNvSpPr/>
            <p:nvPr/>
          </p:nvSpPr>
          <p:spPr>
            <a:xfrm>
              <a:off x="0" y="0"/>
              <a:ext cx="1885671" cy="18856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1965" y="0"/>
                    <a:pt x="13087" y="185"/>
                    <a:pt x="14138" y="526"/>
                  </a:cubicBezTo>
                  <a:cubicBezTo>
                    <a:pt x="16304" y="1229"/>
                    <a:pt x="18169" y="2598"/>
                    <a:pt x="19493" y="4390"/>
                  </a:cubicBezTo>
                  <a:cubicBezTo>
                    <a:pt x="20817" y="6183"/>
                    <a:pt x="21600" y="8400"/>
                    <a:pt x="21600" y="10800"/>
                  </a:cubicBezTo>
                  <a:cubicBezTo>
                    <a:pt x="21600" y="13173"/>
                    <a:pt x="20835" y="15367"/>
                    <a:pt x="19538" y="17149"/>
                  </a:cubicBezTo>
                  <a:cubicBezTo>
                    <a:pt x="18211" y="18972"/>
                    <a:pt x="16328" y="20363"/>
                    <a:pt x="14138" y="21074"/>
                  </a:cubicBezTo>
                  <a:cubicBezTo>
                    <a:pt x="13087" y="21416"/>
                    <a:pt x="11965" y="21600"/>
                    <a:pt x="10800" y="21600"/>
                  </a:cubicBezTo>
                  <a:cubicBezTo>
                    <a:pt x="9635" y="21600"/>
                    <a:pt x="8513" y="21415"/>
                    <a:pt x="7462" y="21074"/>
                  </a:cubicBezTo>
                  <a:cubicBezTo>
                    <a:pt x="5296" y="20371"/>
                    <a:pt x="3431" y="19002"/>
                    <a:pt x="2107" y="17210"/>
                  </a:cubicBezTo>
                  <a:cubicBezTo>
                    <a:pt x="783" y="15417"/>
                    <a:pt x="0" y="13200"/>
                    <a:pt x="0" y="10800"/>
                  </a:cubicBezTo>
                  <a:cubicBezTo>
                    <a:pt x="0" y="8427"/>
                    <a:pt x="765" y="6234"/>
                    <a:pt x="2062" y="4452"/>
                  </a:cubicBezTo>
                  <a:cubicBezTo>
                    <a:pt x="3389" y="2629"/>
                    <a:pt x="5272" y="1237"/>
                    <a:pt x="7462" y="526"/>
                  </a:cubicBezTo>
                  <a:cubicBezTo>
                    <a:pt x="8513" y="185"/>
                    <a:pt x="9635" y="0"/>
                    <a:pt x="10800" y="0"/>
                  </a:cubicBezTo>
                  <a:close/>
                </a:path>
              </a:pathLst>
            </a:custGeom>
            <a:solidFill>
              <a:srgbClr val="C3C7C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39" name="Shape 17439"/>
            <p:cNvSpPr/>
            <p:nvPr/>
          </p:nvSpPr>
          <p:spPr>
            <a:xfrm>
              <a:off x="305989" y="516580"/>
              <a:ext cx="1301499" cy="7927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914400">
                <a:lnSpc>
                  <a:spcPct val="150000"/>
                </a:lnSpc>
                <a:spcBef>
                  <a:spcPts val="2000"/>
                </a:spcBef>
                <a:defRPr sz="40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500" dirty="0"/>
                <a:t>74%</a:t>
              </a:r>
            </a:p>
          </p:txBody>
        </p:sp>
      </p:grpSp>
      <p:grpSp>
        <p:nvGrpSpPr>
          <p:cNvPr id="17443" name="Group 17443"/>
          <p:cNvGrpSpPr/>
          <p:nvPr/>
        </p:nvGrpSpPr>
        <p:grpSpPr>
          <a:xfrm>
            <a:off x="6913021" y="1617294"/>
            <a:ext cx="1071563" cy="1071563"/>
            <a:chOff x="0" y="0"/>
            <a:chExt cx="2857499" cy="2857500"/>
          </a:xfrm>
        </p:grpSpPr>
        <p:sp>
          <p:nvSpPr>
            <p:cNvPr id="17441" name="Shape 17441"/>
            <p:cNvSpPr/>
            <p:nvPr/>
          </p:nvSpPr>
          <p:spPr>
            <a:xfrm>
              <a:off x="0" y="0"/>
              <a:ext cx="2857500" cy="28575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1965" y="0"/>
                    <a:pt x="13087" y="184"/>
                    <a:pt x="14138" y="526"/>
                  </a:cubicBezTo>
                  <a:cubicBezTo>
                    <a:pt x="16304" y="1229"/>
                    <a:pt x="18169" y="2598"/>
                    <a:pt x="19493" y="4390"/>
                  </a:cubicBezTo>
                  <a:cubicBezTo>
                    <a:pt x="20817" y="6183"/>
                    <a:pt x="21600" y="8400"/>
                    <a:pt x="21600" y="10800"/>
                  </a:cubicBezTo>
                  <a:cubicBezTo>
                    <a:pt x="21600" y="13173"/>
                    <a:pt x="20835" y="15367"/>
                    <a:pt x="19538" y="17149"/>
                  </a:cubicBezTo>
                  <a:cubicBezTo>
                    <a:pt x="18211" y="18971"/>
                    <a:pt x="16328" y="20363"/>
                    <a:pt x="14138" y="21074"/>
                  </a:cubicBezTo>
                  <a:cubicBezTo>
                    <a:pt x="13087" y="21416"/>
                    <a:pt x="11965" y="21600"/>
                    <a:pt x="10800" y="21600"/>
                  </a:cubicBezTo>
                  <a:cubicBezTo>
                    <a:pt x="9635" y="21600"/>
                    <a:pt x="8513" y="21416"/>
                    <a:pt x="7462" y="21074"/>
                  </a:cubicBezTo>
                  <a:cubicBezTo>
                    <a:pt x="5296" y="20371"/>
                    <a:pt x="3431" y="19002"/>
                    <a:pt x="2107" y="17210"/>
                  </a:cubicBezTo>
                  <a:cubicBezTo>
                    <a:pt x="783" y="15417"/>
                    <a:pt x="0" y="13200"/>
                    <a:pt x="0" y="10800"/>
                  </a:cubicBezTo>
                  <a:cubicBezTo>
                    <a:pt x="0" y="8427"/>
                    <a:pt x="765" y="6234"/>
                    <a:pt x="2062" y="4452"/>
                  </a:cubicBezTo>
                  <a:cubicBezTo>
                    <a:pt x="3388" y="2629"/>
                    <a:pt x="5272" y="1237"/>
                    <a:pt x="7462" y="526"/>
                  </a:cubicBezTo>
                  <a:cubicBezTo>
                    <a:pt x="8513" y="184"/>
                    <a:pt x="9635" y="0"/>
                    <a:pt x="10800" y="0"/>
                  </a:cubicBezTo>
                  <a:close/>
                </a:path>
              </a:pathLst>
            </a:custGeom>
            <a:noFill/>
            <a:ln w="28575" cap="flat" cmpd="sng">
              <a:solidFill>
                <a:srgbClr val="C3C7CC"/>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42" name="Shape 17442"/>
            <p:cNvSpPr/>
            <p:nvPr/>
          </p:nvSpPr>
          <p:spPr>
            <a:xfrm>
              <a:off x="0" y="0"/>
              <a:ext cx="2578787" cy="142874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6855"/>
                    <a:pt x="848" y="12467"/>
                    <a:pt x="2285" y="8903"/>
                  </a:cubicBezTo>
                  <a:cubicBezTo>
                    <a:pt x="3755" y="5258"/>
                    <a:pt x="5841" y="2474"/>
                    <a:pt x="8268" y="1052"/>
                  </a:cubicBezTo>
                  <a:cubicBezTo>
                    <a:pt x="9433" y="369"/>
                    <a:pt x="10676" y="0"/>
                    <a:pt x="11967" y="0"/>
                  </a:cubicBezTo>
                  <a:cubicBezTo>
                    <a:pt x="13258" y="0"/>
                    <a:pt x="14501" y="369"/>
                    <a:pt x="15666" y="1052"/>
                  </a:cubicBezTo>
                  <a:cubicBezTo>
                    <a:pt x="18066" y="2458"/>
                    <a:pt x="20133" y="5195"/>
                    <a:pt x="21600" y="8781"/>
                  </a:cubicBezTo>
                </a:path>
              </a:pathLst>
            </a:custGeom>
            <a:noFill/>
            <a:ln w="76200" cap="flat" cmpd="sng">
              <a:solidFill>
                <a:schemeClr val="accent4"/>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7446" name="Group 17446"/>
          <p:cNvGrpSpPr/>
          <p:nvPr/>
        </p:nvGrpSpPr>
        <p:grpSpPr>
          <a:xfrm>
            <a:off x="7090587" y="1799492"/>
            <a:ext cx="707126" cy="707126"/>
            <a:chOff x="0" y="0"/>
            <a:chExt cx="1885668" cy="1885668"/>
          </a:xfrm>
        </p:grpSpPr>
        <p:sp>
          <p:nvSpPr>
            <p:cNvPr id="17444" name="Shape 17444"/>
            <p:cNvSpPr/>
            <p:nvPr/>
          </p:nvSpPr>
          <p:spPr>
            <a:xfrm>
              <a:off x="0" y="0"/>
              <a:ext cx="1885669" cy="18856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1965" y="0"/>
                    <a:pt x="13087" y="185"/>
                    <a:pt x="14138" y="526"/>
                  </a:cubicBezTo>
                  <a:cubicBezTo>
                    <a:pt x="16304" y="1229"/>
                    <a:pt x="18169" y="2598"/>
                    <a:pt x="19493" y="4390"/>
                  </a:cubicBezTo>
                  <a:cubicBezTo>
                    <a:pt x="20817" y="6183"/>
                    <a:pt x="21600" y="8400"/>
                    <a:pt x="21600" y="10800"/>
                  </a:cubicBezTo>
                  <a:cubicBezTo>
                    <a:pt x="21600" y="13173"/>
                    <a:pt x="20835" y="15367"/>
                    <a:pt x="19538" y="17149"/>
                  </a:cubicBezTo>
                  <a:cubicBezTo>
                    <a:pt x="18211" y="18972"/>
                    <a:pt x="16328" y="20363"/>
                    <a:pt x="14138" y="21074"/>
                  </a:cubicBezTo>
                  <a:cubicBezTo>
                    <a:pt x="13087" y="21416"/>
                    <a:pt x="11965" y="21600"/>
                    <a:pt x="10800" y="21600"/>
                  </a:cubicBezTo>
                  <a:cubicBezTo>
                    <a:pt x="9635" y="21600"/>
                    <a:pt x="8513" y="21415"/>
                    <a:pt x="7462" y="21074"/>
                  </a:cubicBezTo>
                  <a:cubicBezTo>
                    <a:pt x="5296" y="20371"/>
                    <a:pt x="3431" y="19002"/>
                    <a:pt x="2107" y="17210"/>
                  </a:cubicBezTo>
                  <a:cubicBezTo>
                    <a:pt x="783" y="15417"/>
                    <a:pt x="0" y="13200"/>
                    <a:pt x="0" y="10800"/>
                  </a:cubicBezTo>
                  <a:cubicBezTo>
                    <a:pt x="0" y="8427"/>
                    <a:pt x="765" y="6234"/>
                    <a:pt x="2062" y="4452"/>
                  </a:cubicBezTo>
                  <a:cubicBezTo>
                    <a:pt x="3388" y="2629"/>
                    <a:pt x="5272" y="1237"/>
                    <a:pt x="7462" y="526"/>
                  </a:cubicBezTo>
                  <a:cubicBezTo>
                    <a:pt x="8513" y="185"/>
                    <a:pt x="9635" y="0"/>
                    <a:pt x="10800" y="0"/>
                  </a:cubicBezTo>
                  <a:close/>
                </a:path>
              </a:pathLst>
            </a:custGeom>
            <a:solidFill>
              <a:srgbClr val="C3C7C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45" name="Shape 17445"/>
            <p:cNvSpPr/>
            <p:nvPr/>
          </p:nvSpPr>
          <p:spPr>
            <a:xfrm>
              <a:off x="323220" y="516582"/>
              <a:ext cx="1301503" cy="79277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914400">
                <a:lnSpc>
                  <a:spcPct val="150000"/>
                </a:lnSpc>
                <a:spcBef>
                  <a:spcPts val="2000"/>
                </a:spcBef>
                <a:defRPr sz="4000">
                  <a:solidFill>
                    <a:srgbClr val="FFFFFF"/>
                  </a:solidFill>
                  <a:latin typeface="Roboto Regular"/>
                  <a:ea typeface="Roboto Regular"/>
                  <a:cs typeface="Roboto Regular"/>
                  <a:sym typeface="Roboto Regular"/>
                </a:defRPr>
              </a:lvl1pPr>
            </a:lstStyle>
            <a:p>
              <a:pPr lvl="0">
                <a:lnSpc>
                  <a:spcPct val="100000"/>
                </a:lnSpc>
                <a:defRPr sz="1800">
                  <a:solidFill>
                    <a:srgbClr val="000000"/>
                  </a:solidFill>
                </a:defRPr>
              </a:pPr>
              <a:r>
                <a:rPr sz="1500" dirty="0"/>
                <a:t>63%</a:t>
              </a:r>
            </a:p>
          </p:txBody>
        </p:sp>
      </p:grpSp>
      <p:sp>
        <p:nvSpPr>
          <p:cNvPr id="17447" name="Shape 17447"/>
          <p:cNvSpPr/>
          <p:nvPr/>
        </p:nvSpPr>
        <p:spPr>
          <a:xfrm>
            <a:off x="1096526" y="3694588"/>
            <a:ext cx="1170552" cy="497019"/>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lnSpc>
                <a:spcPct val="130000"/>
              </a:lnSpc>
              <a:defRPr sz="1800"/>
            </a:pPr>
            <a:r>
              <a:rPr lang="zh-CN" altLang="en-US" sz="1100" dirty="0" smtClean="0">
                <a:solidFill>
                  <a:schemeClr val="accent1"/>
                </a:solidFill>
                <a:latin typeface="Roboto Bold"/>
                <a:ea typeface="Roboto Bold"/>
                <a:cs typeface="Roboto Bold"/>
                <a:sym typeface="Roboto Bold"/>
              </a:rPr>
              <a:t>添加小标题</a:t>
            </a:r>
            <a:endParaRPr sz="1100" dirty="0">
              <a:solidFill>
                <a:schemeClr val="accent1"/>
              </a:solidFill>
              <a:latin typeface="Roboto Bold"/>
              <a:ea typeface="Roboto Bold"/>
              <a:cs typeface="Roboto Bold"/>
              <a:sym typeface="Roboto Bold"/>
            </a:endParaRPr>
          </a:p>
          <a:p>
            <a:pPr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grpSp>
        <p:nvGrpSpPr>
          <p:cNvPr id="17450" name="Group 17450"/>
          <p:cNvGrpSpPr/>
          <p:nvPr/>
        </p:nvGrpSpPr>
        <p:grpSpPr>
          <a:xfrm>
            <a:off x="1540260" y="3306048"/>
            <a:ext cx="283956" cy="283956"/>
            <a:chOff x="0" y="0"/>
            <a:chExt cx="757215" cy="757215"/>
          </a:xfrm>
        </p:grpSpPr>
        <p:sp>
          <p:nvSpPr>
            <p:cNvPr id="17448" name="Shape 17448"/>
            <p:cNvSpPr/>
            <p:nvPr/>
          </p:nvSpPr>
          <p:spPr>
            <a:xfrm>
              <a:off x="0" y="0"/>
              <a:ext cx="757215" cy="757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2200" b="1">
                  <a:solidFill>
                    <a:srgbClr val="FFFFFF"/>
                  </a:solidFill>
                  <a:latin typeface="Helvetica"/>
                  <a:ea typeface="Helvetica"/>
                  <a:cs typeface="Helvetica"/>
                  <a:sym typeface="Helvetica"/>
                </a:defRPr>
              </a:pPr>
              <a:endParaRPr sz="700"/>
            </a:p>
          </p:txBody>
        </p:sp>
        <p:sp>
          <p:nvSpPr>
            <p:cNvPr id="17449" name="Shape 17449"/>
            <p:cNvSpPr/>
            <p:nvPr/>
          </p:nvSpPr>
          <p:spPr>
            <a:xfrm>
              <a:off x="114584" y="166056"/>
              <a:ext cx="528047" cy="4251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01</a:t>
              </a:r>
            </a:p>
          </p:txBody>
        </p:sp>
      </p:grpSp>
      <p:sp>
        <p:nvSpPr>
          <p:cNvPr id="17451" name="Shape 17451"/>
          <p:cNvSpPr/>
          <p:nvPr/>
        </p:nvSpPr>
        <p:spPr>
          <a:xfrm>
            <a:off x="3018859" y="3696153"/>
            <a:ext cx="1170552" cy="497019"/>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lnSpc>
                <a:spcPct val="130000"/>
              </a:lnSpc>
              <a:defRPr sz="1800"/>
            </a:pPr>
            <a:r>
              <a:rPr lang="zh-CN" altLang="en-US" sz="1100" dirty="0" smtClean="0">
                <a:solidFill>
                  <a:schemeClr val="accent2"/>
                </a:solidFill>
                <a:latin typeface="Roboto Bold"/>
                <a:ea typeface="Roboto Bold"/>
                <a:cs typeface="Roboto Bold"/>
                <a:sym typeface="Roboto Bold"/>
              </a:rPr>
              <a:t>添加小标题</a:t>
            </a:r>
            <a:endParaRPr sz="1100" dirty="0">
              <a:solidFill>
                <a:schemeClr val="accent2"/>
              </a:solidFill>
              <a:latin typeface="Roboto Bold"/>
              <a:ea typeface="Roboto Bold"/>
              <a:cs typeface="Roboto Bold"/>
              <a:sym typeface="Roboto Bold"/>
            </a:endParaRPr>
          </a:p>
          <a:p>
            <a:pPr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grpSp>
        <p:nvGrpSpPr>
          <p:cNvPr id="17454" name="Group 17454"/>
          <p:cNvGrpSpPr/>
          <p:nvPr/>
        </p:nvGrpSpPr>
        <p:grpSpPr>
          <a:xfrm>
            <a:off x="3462593" y="3307613"/>
            <a:ext cx="283956" cy="283956"/>
            <a:chOff x="0" y="0"/>
            <a:chExt cx="757215" cy="757215"/>
          </a:xfrm>
        </p:grpSpPr>
        <p:sp>
          <p:nvSpPr>
            <p:cNvPr id="17452" name="Shape 17452"/>
            <p:cNvSpPr/>
            <p:nvPr/>
          </p:nvSpPr>
          <p:spPr>
            <a:xfrm>
              <a:off x="0" y="0"/>
              <a:ext cx="757215" cy="757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2200" b="1">
                  <a:solidFill>
                    <a:srgbClr val="FFFFFF"/>
                  </a:solidFill>
                  <a:latin typeface="Helvetica"/>
                  <a:ea typeface="Helvetica"/>
                  <a:cs typeface="Helvetica"/>
                  <a:sym typeface="Helvetica"/>
                </a:defRPr>
              </a:pPr>
              <a:endParaRPr sz="700"/>
            </a:p>
          </p:txBody>
        </p:sp>
        <p:sp>
          <p:nvSpPr>
            <p:cNvPr id="17453" name="Shape 17453"/>
            <p:cNvSpPr/>
            <p:nvPr/>
          </p:nvSpPr>
          <p:spPr>
            <a:xfrm>
              <a:off x="114581" y="166056"/>
              <a:ext cx="528047" cy="4251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02</a:t>
              </a:r>
            </a:p>
          </p:txBody>
        </p:sp>
      </p:grpSp>
      <p:sp>
        <p:nvSpPr>
          <p:cNvPr id="17455" name="Shape 17455"/>
          <p:cNvSpPr/>
          <p:nvPr/>
        </p:nvSpPr>
        <p:spPr>
          <a:xfrm>
            <a:off x="4941193" y="3681896"/>
            <a:ext cx="1170552" cy="518115"/>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lnSpc>
                <a:spcPct val="130000"/>
              </a:lnSpc>
              <a:defRPr sz="1800"/>
            </a:pPr>
            <a:r>
              <a:rPr lang="zh-CN" altLang="en-US" sz="1100" dirty="0" smtClean="0">
                <a:solidFill>
                  <a:schemeClr val="accent3"/>
                </a:solidFill>
                <a:latin typeface="Roboto Bold"/>
                <a:ea typeface="Roboto Bold"/>
                <a:cs typeface="Roboto Bold"/>
                <a:sym typeface="Roboto Bold"/>
              </a:rPr>
              <a:t>添加小标题</a:t>
            </a:r>
            <a:endParaRPr sz="1100" dirty="0">
              <a:solidFill>
                <a:schemeClr val="accent3"/>
              </a:solidFill>
              <a:latin typeface="Roboto Bold"/>
              <a:ea typeface="Roboto Bold"/>
              <a:cs typeface="Roboto Bold"/>
              <a:sym typeface="Roboto Bold"/>
            </a:endParaRPr>
          </a:p>
          <a:p>
            <a:pPr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grpSp>
        <p:nvGrpSpPr>
          <p:cNvPr id="17458" name="Group 17458"/>
          <p:cNvGrpSpPr/>
          <p:nvPr/>
        </p:nvGrpSpPr>
        <p:grpSpPr>
          <a:xfrm>
            <a:off x="5384927" y="3303904"/>
            <a:ext cx="283956" cy="283956"/>
            <a:chOff x="0" y="0"/>
            <a:chExt cx="757215" cy="757215"/>
          </a:xfrm>
        </p:grpSpPr>
        <p:sp>
          <p:nvSpPr>
            <p:cNvPr id="17456" name="Shape 17456"/>
            <p:cNvSpPr/>
            <p:nvPr/>
          </p:nvSpPr>
          <p:spPr>
            <a:xfrm>
              <a:off x="0" y="0"/>
              <a:ext cx="757215" cy="757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2200" b="1">
                  <a:solidFill>
                    <a:srgbClr val="FFFFFF"/>
                  </a:solidFill>
                  <a:latin typeface="Helvetica"/>
                  <a:ea typeface="Helvetica"/>
                  <a:cs typeface="Helvetica"/>
                  <a:sym typeface="Helvetica"/>
                </a:defRPr>
              </a:pPr>
              <a:endParaRPr sz="700"/>
            </a:p>
          </p:txBody>
        </p:sp>
        <p:sp>
          <p:nvSpPr>
            <p:cNvPr id="17457" name="Shape 17457"/>
            <p:cNvSpPr/>
            <p:nvPr/>
          </p:nvSpPr>
          <p:spPr>
            <a:xfrm>
              <a:off x="114584" y="166056"/>
              <a:ext cx="528047" cy="4251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03</a:t>
              </a:r>
            </a:p>
          </p:txBody>
        </p:sp>
      </p:grpSp>
      <p:sp>
        <p:nvSpPr>
          <p:cNvPr id="17459" name="Shape 17459"/>
          <p:cNvSpPr/>
          <p:nvPr/>
        </p:nvSpPr>
        <p:spPr>
          <a:xfrm>
            <a:off x="6863526" y="3685198"/>
            <a:ext cx="1170552" cy="515798"/>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lnSpc>
                <a:spcPct val="130000"/>
              </a:lnSpc>
              <a:defRPr sz="1800"/>
            </a:pPr>
            <a:r>
              <a:rPr lang="zh-CN" altLang="en-US" sz="1100" dirty="0" smtClean="0">
                <a:solidFill>
                  <a:schemeClr val="accent4"/>
                </a:solidFill>
                <a:latin typeface="Roboto Bold"/>
                <a:ea typeface="Roboto Bold"/>
                <a:cs typeface="Roboto Bold"/>
                <a:sym typeface="Roboto Bold"/>
              </a:rPr>
              <a:t>添加小标题</a:t>
            </a:r>
            <a:endParaRPr sz="1100" dirty="0">
              <a:solidFill>
                <a:schemeClr val="accent4"/>
              </a:solidFill>
              <a:latin typeface="Roboto Bold"/>
              <a:ea typeface="Roboto Bold"/>
              <a:cs typeface="Roboto Bold"/>
              <a:sym typeface="Roboto Bold"/>
            </a:endParaRPr>
          </a:p>
          <a:p>
            <a:pPr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grpSp>
        <p:nvGrpSpPr>
          <p:cNvPr id="17462" name="Group 17462"/>
          <p:cNvGrpSpPr/>
          <p:nvPr/>
        </p:nvGrpSpPr>
        <p:grpSpPr>
          <a:xfrm>
            <a:off x="7307260" y="3306048"/>
            <a:ext cx="283956" cy="283956"/>
            <a:chOff x="0" y="0"/>
            <a:chExt cx="757215" cy="757215"/>
          </a:xfrm>
        </p:grpSpPr>
        <p:sp>
          <p:nvSpPr>
            <p:cNvPr id="17460" name="Shape 17460"/>
            <p:cNvSpPr/>
            <p:nvPr/>
          </p:nvSpPr>
          <p:spPr>
            <a:xfrm>
              <a:off x="0" y="0"/>
              <a:ext cx="757215" cy="757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2200" b="1">
                  <a:solidFill>
                    <a:srgbClr val="FFFFFF"/>
                  </a:solidFill>
                  <a:latin typeface="Helvetica"/>
                  <a:ea typeface="Helvetica"/>
                  <a:cs typeface="Helvetica"/>
                  <a:sym typeface="Helvetica"/>
                </a:defRPr>
              </a:pPr>
              <a:endParaRPr sz="700"/>
            </a:p>
          </p:txBody>
        </p:sp>
        <p:sp>
          <p:nvSpPr>
            <p:cNvPr id="17461" name="Shape 17461"/>
            <p:cNvSpPr/>
            <p:nvPr/>
          </p:nvSpPr>
          <p:spPr>
            <a:xfrm>
              <a:off x="114584" y="166056"/>
              <a:ext cx="528047" cy="4251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04</a:t>
              </a:r>
            </a:p>
          </p:txBody>
        </p:sp>
      </p:grpSp>
      <p:sp>
        <p:nvSpPr>
          <p:cNvPr id="17463" name="Shape 17463"/>
          <p:cNvSpPr/>
          <p:nvPr/>
        </p:nvSpPr>
        <p:spPr>
          <a:xfrm flipV="1">
            <a:off x="2642969" y="3701261"/>
            <a:ext cx="0" cy="515798"/>
          </a:xfrm>
          <a:prstGeom prst="line">
            <a:avLst/>
          </a:prstGeom>
          <a:ln w="12700" cmpd="sng">
            <a:solidFill>
              <a:srgbClr val="DCDEE0"/>
            </a:solidFill>
            <a:miter lim="400000"/>
          </a:ln>
        </p:spPr>
        <p:txBody>
          <a:bodyPr lIns="0" tIns="0" rIns="0" bIns="0" anchor="ctr"/>
          <a:lstStyle/>
          <a:p>
            <a:pPr lvl="0">
              <a:defRPr sz="3200"/>
            </a:pPr>
            <a:endParaRPr/>
          </a:p>
        </p:txBody>
      </p:sp>
      <p:sp>
        <p:nvSpPr>
          <p:cNvPr id="17464" name="Shape 17464"/>
          <p:cNvSpPr/>
          <p:nvPr/>
        </p:nvSpPr>
        <p:spPr>
          <a:xfrm flipV="1">
            <a:off x="4565302" y="3702826"/>
            <a:ext cx="0" cy="515798"/>
          </a:xfrm>
          <a:prstGeom prst="line">
            <a:avLst/>
          </a:prstGeom>
          <a:ln w="12700" cmpd="sng">
            <a:solidFill>
              <a:srgbClr val="DCDEE0"/>
            </a:solidFill>
            <a:miter lim="400000"/>
          </a:ln>
        </p:spPr>
        <p:txBody>
          <a:bodyPr lIns="0" tIns="0" rIns="0" bIns="0" anchor="ctr"/>
          <a:lstStyle/>
          <a:p>
            <a:pPr lvl="0">
              <a:defRPr sz="3200"/>
            </a:pPr>
            <a:endParaRPr/>
          </a:p>
        </p:txBody>
      </p:sp>
      <p:sp>
        <p:nvSpPr>
          <p:cNvPr id="17465" name="Shape 17465"/>
          <p:cNvSpPr/>
          <p:nvPr/>
        </p:nvSpPr>
        <p:spPr>
          <a:xfrm flipV="1">
            <a:off x="6487635" y="3704390"/>
            <a:ext cx="0" cy="515798"/>
          </a:xfrm>
          <a:prstGeom prst="line">
            <a:avLst/>
          </a:prstGeom>
          <a:ln w="12700" cmpd="sng">
            <a:solidFill>
              <a:srgbClr val="DCDEE0"/>
            </a:solidFill>
            <a:miter lim="400000"/>
          </a:ln>
        </p:spPr>
        <p:txBody>
          <a:bodyPr lIns="0" tIns="0" rIns="0" bIns="0" anchor="ctr"/>
          <a:lstStyle/>
          <a:p>
            <a:pPr lvl="0">
              <a:defRPr sz="3200"/>
            </a:pPr>
            <a:endParaRPr/>
          </a:p>
        </p:txBody>
      </p:sp>
    </p:spTree>
    <p:extLst>
      <p:ext uri="{BB962C8B-B14F-4D97-AF65-F5344CB8AC3E}">
        <p14:creationId xmlns:p14="http://schemas.microsoft.com/office/powerpoint/2010/main" val="3134660470"/>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17422"/>
                                        </p:tgtEl>
                                        <p:attrNameLst>
                                          <p:attrName>style.visibility</p:attrName>
                                        </p:attrNameLst>
                                      </p:cBhvr>
                                      <p:to>
                                        <p:strVal val="visible"/>
                                      </p:to>
                                    </p:set>
                                    <p:animEffect transition="in" filter="box(out)">
                                      <p:cBhvr>
                                        <p:cTn id="7" dur="600"/>
                                        <p:tgtEl>
                                          <p:spTgt spid="17422"/>
                                        </p:tgtEl>
                                      </p:cBhvr>
                                    </p:animEffect>
                                  </p:childTnLst>
                                </p:cTn>
                              </p:par>
                            </p:childTnLst>
                          </p:cTn>
                        </p:par>
                        <p:par>
                          <p:cTn id="8" fill="hold">
                            <p:stCondLst>
                              <p:cond delay="600"/>
                            </p:stCondLst>
                            <p:childTnLst>
                              <p:par>
                                <p:cTn id="9" presetID="22" presetClass="entr" presetSubtype="8" fill="hold" grpId="0" nodeType="afterEffect">
                                  <p:stCondLst>
                                    <p:cond delay="0"/>
                                  </p:stCondLst>
                                  <p:iterate>
                                    <p:tmAbs val="0"/>
                                  </p:iterate>
                                  <p:childTnLst>
                                    <p:set>
                                      <p:cBhvr>
                                        <p:cTn id="10" fill="hold"/>
                                        <p:tgtEl>
                                          <p:spTgt spid="17425"/>
                                        </p:tgtEl>
                                        <p:attrNameLst>
                                          <p:attrName>style.visibility</p:attrName>
                                        </p:attrNameLst>
                                      </p:cBhvr>
                                      <p:to>
                                        <p:strVal val="visible"/>
                                      </p:to>
                                    </p:set>
                                    <p:animEffect transition="in" filter="wipe(left)">
                                      <p:cBhvr>
                                        <p:cTn id="11" dur="600"/>
                                        <p:tgtEl>
                                          <p:spTgt spid="17425"/>
                                        </p:tgtEl>
                                      </p:cBhvr>
                                    </p:animEffect>
                                  </p:childTnLst>
                                </p:cTn>
                              </p:par>
                            </p:childTnLst>
                          </p:cTn>
                        </p:par>
                        <p:par>
                          <p:cTn id="12" fill="hold">
                            <p:stCondLst>
                              <p:cond delay="1200"/>
                            </p:stCondLst>
                            <p:childTnLst>
                              <p:par>
                                <p:cTn id="13" presetID="23" presetClass="entr" presetSubtype="16" fill="hold" grpId="0" nodeType="afterEffect">
                                  <p:stCondLst>
                                    <p:cond delay="0"/>
                                  </p:stCondLst>
                                  <p:iterate type="lt">
                                    <p:tmAbs val="0"/>
                                  </p:iterate>
                                  <p:childTnLst>
                                    <p:set>
                                      <p:cBhvr>
                                        <p:cTn id="14" fill="hold"/>
                                        <p:tgtEl>
                                          <p:spTgt spid="17428"/>
                                        </p:tgtEl>
                                        <p:attrNameLst>
                                          <p:attrName>style.visibility</p:attrName>
                                        </p:attrNameLst>
                                      </p:cBhvr>
                                      <p:to>
                                        <p:strVal val="visible"/>
                                      </p:to>
                                    </p:set>
                                    <p:anim calcmode="lin" valueType="num">
                                      <p:cBhvr>
                                        <p:cTn id="15" dur="600" fill="hold"/>
                                        <p:tgtEl>
                                          <p:spTgt spid="17428"/>
                                        </p:tgtEl>
                                        <p:attrNameLst>
                                          <p:attrName>ppt_w</p:attrName>
                                        </p:attrNameLst>
                                      </p:cBhvr>
                                      <p:tavLst>
                                        <p:tav tm="0">
                                          <p:val>
                                            <p:strVal val="4*#ppt_w"/>
                                          </p:val>
                                        </p:tav>
                                        <p:tav tm="100000">
                                          <p:val>
                                            <p:strVal val="#ppt_w"/>
                                          </p:val>
                                        </p:tav>
                                      </p:tavLst>
                                    </p:anim>
                                    <p:anim calcmode="lin" valueType="num">
                                      <p:cBhvr>
                                        <p:cTn id="16" dur="600" fill="hold"/>
                                        <p:tgtEl>
                                          <p:spTgt spid="17428"/>
                                        </p:tgtEl>
                                        <p:attrNameLst>
                                          <p:attrName>ppt_h</p:attrName>
                                        </p:attrNameLst>
                                      </p:cBhvr>
                                      <p:tavLst>
                                        <p:tav tm="0">
                                          <p:val>
                                            <p:strVal val="4*#ppt_h"/>
                                          </p:val>
                                        </p:tav>
                                        <p:tav tm="100000">
                                          <p:val>
                                            <p:strVal val="#ppt_h"/>
                                          </p:val>
                                        </p:tav>
                                      </p:tavLst>
                                    </p:anim>
                                  </p:childTnLst>
                                </p:cTn>
                              </p:par>
                            </p:childTnLst>
                          </p:cTn>
                        </p:par>
                        <p:par>
                          <p:cTn id="17" fill="hold">
                            <p:stCondLst>
                              <p:cond delay="1800"/>
                            </p:stCondLst>
                            <p:childTnLst>
                              <p:par>
                                <p:cTn id="18" presetID="2" presetClass="entr" presetSubtype="1" fill="hold" grpId="0" nodeType="afterEffect">
                                  <p:stCondLst>
                                    <p:cond delay="0"/>
                                  </p:stCondLst>
                                  <p:iterate>
                                    <p:tmAbs val="0"/>
                                  </p:iterate>
                                  <p:childTnLst>
                                    <p:set>
                                      <p:cBhvr>
                                        <p:cTn id="19" fill="hold"/>
                                        <p:tgtEl>
                                          <p:spTgt spid="17450"/>
                                        </p:tgtEl>
                                        <p:attrNameLst>
                                          <p:attrName>style.visibility</p:attrName>
                                        </p:attrNameLst>
                                      </p:cBhvr>
                                      <p:to>
                                        <p:strVal val="visible"/>
                                      </p:to>
                                    </p:set>
                                    <p:anim calcmode="lin" valueType="num">
                                      <p:cBhvr>
                                        <p:cTn id="20" dur="80" fill="hold"/>
                                        <p:tgtEl>
                                          <p:spTgt spid="17450"/>
                                        </p:tgtEl>
                                        <p:attrNameLst>
                                          <p:attrName>ppt_x</p:attrName>
                                        </p:attrNameLst>
                                      </p:cBhvr>
                                      <p:tavLst>
                                        <p:tav tm="0">
                                          <p:val>
                                            <p:strVal val="#ppt_x"/>
                                          </p:val>
                                        </p:tav>
                                        <p:tav tm="100000">
                                          <p:val>
                                            <p:strVal val="#ppt_x"/>
                                          </p:val>
                                        </p:tav>
                                      </p:tavLst>
                                    </p:anim>
                                    <p:anim calcmode="lin" valueType="num">
                                      <p:cBhvr>
                                        <p:cTn id="21" dur="80" fill="hold"/>
                                        <p:tgtEl>
                                          <p:spTgt spid="17450"/>
                                        </p:tgtEl>
                                        <p:attrNameLst>
                                          <p:attrName>ppt_y</p:attrName>
                                        </p:attrNameLst>
                                      </p:cBhvr>
                                      <p:tavLst>
                                        <p:tav tm="0">
                                          <p:val>
                                            <p:strVal val="0-#ppt_h/2"/>
                                          </p:val>
                                        </p:tav>
                                        <p:tav tm="100000">
                                          <p:val>
                                            <p:strVal val="#ppt_y"/>
                                          </p:val>
                                        </p:tav>
                                      </p:tavLst>
                                    </p:anim>
                                  </p:childTnLst>
                                </p:cTn>
                              </p:par>
                            </p:childTnLst>
                          </p:cTn>
                        </p:par>
                        <p:par>
                          <p:cTn id="22" fill="hold">
                            <p:stCondLst>
                              <p:cond delay="1880"/>
                            </p:stCondLst>
                            <p:childTnLst>
                              <p:par>
                                <p:cTn id="23" presetID="22" presetClass="entr" presetSubtype="8" fill="hold" grpId="0" nodeType="afterEffect">
                                  <p:stCondLst>
                                    <p:cond delay="0"/>
                                  </p:stCondLst>
                                  <p:iterate>
                                    <p:tmAbs val="0"/>
                                  </p:iterate>
                                  <p:childTnLst>
                                    <p:set>
                                      <p:cBhvr>
                                        <p:cTn id="24" fill="hold"/>
                                        <p:tgtEl>
                                          <p:spTgt spid="17447"/>
                                        </p:tgtEl>
                                        <p:attrNameLst>
                                          <p:attrName>style.visibility</p:attrName>
                                        </p:attrNameLst>
                                      </p:cBhvr>
                                      <p:to>
                                        <p:strVal val="visible"/>
                                      </p:to>
                                    </p:set>
                                    <p:animEffect transition="in" filter="wipe(left)">
                                      <p:cBhvr>
                                        <p:cTn id="25" dur="600"/>
                                        <p:tgtEl>
                                          <p:spTgt spid="17447"/>
                                        </p:tgtEl>
                                      </p:cBhvr>
                                    </p:animEffect>
                                  </p:childTnLst>
                                </p:cTn>
                              </p:par>
                            </p:childTnLst>
                          </p:cTn>
                        </p:par>
                        <p:par>
                          <p:cTn id="26" fill="hold">
                            <p:stCondLst>
                              <p:cond delay="2480"/>
                            </p:stCondLst>
                            <p:childTnLst>
                              <p:par>
                                <p:cTn id="27" presetID="22" presetClass="entr" presetSubtype="8" fill="hold" grpId="0" nodeType="afterEffect">
                                  <p:stCondLst>
                                    <p:cond delay="0"/>
                                  </p:stCondLst>
                                  <p:iterate>
                                    <p:tmAbs val="0"/>
                                  </p:iterate>
                                  <p:childTnLst>
                                    <p:set>
                                      <p:cBhvr>
                                        <p:cTn id="28" fill="hold"/>
                                        <p:tgtEl>
                                          <p:spTgt spid="17431"/>
                                        </p:tgtEl>
                                        <p:attrNameLst>
                                          <p:attrName>style.visibility</p:attrName>
                                        </p:attrNameLst>
                                      </p:cBhvr>
                                      <p:to>
                                        <p:strVal val="visible"/>
                                      </p:to>
                                    </p:set>
                                    <p:animEffect transition="in" filter="wipe(left)">
                                      <p:cBhvr>
                                        <p:cTn id="29" dur="600"/>
                                        <p:tgtEl>
                                          <p:spTgt spid="17431"/>
                                        </p:tgtEl>
                                      </p:cBhvr>
                                    </p:animEffect>
                                  </p:childTnLst>
                                </p:cTn>
                              </p:par>
                            </p:childTnLst>
                          </p:cTn>
                        </p:par>
                        <p:par>
                          <p:cTn id="30" fill="hold">
                            <p:stCondLst>
                              <p:cond delay="3080"/>
                            </p:stCondLst>
                            <p:childTnLst>
                              <p:par>
                                <p:cTn id="31" presetID="23" presetClass="entr" presetSubtype="16" fill="hold" grpId="0" nodeType="afterEffect">
                                  <p:stCondLst>
                                    <p:cond delay="0"/>
                                  </p:stCondLst>
                                  <p:iterate type="lt">
                                    <p:tmAbs val="0"/>
                                  </p:iterate>
                                  <p:childTnLst>
                                    <p:set>
                                      <p:cBhvr>
                                        <p:cTn id="32" fill="hold"/>
                                        <p:tgtEl>
                                          <p:spTgt spid="17434"/>
                                        </p:tgtEl>
                                        <p:attrNameLst>
                                          <p:attrName>style.visibility</p:attrName>
                                        </p:attrNameLst>
                                      </p:cBhvr>
                                      <p:to>
                                        <p:strVal val="visible"/>
                                      </p:to>
                                    </p:set>
                                    <p:anim calcmode="lin" valueType="num">
                                      <p:cBhvr>
                                        <p:cTn id="33" dur="600" fill="hold"/>
                                        <p:tgtEl>
                                          <p:spTgt spid="17434"/>
                                        </p:tgtEl>
                                        <p:attrNameLst>
                                          <p:attrName>ppt_w</p:attrName>
                                        </p:attrNameLst>
                                      </p:cBhvr>
                                      <p:tavLst>
                                        <p:tav tm="0">
                                          <p:val>
                                            <p:strVal val="4*#ppt_w"/>
                                          </p:val>
                                        </p:tav>
                                        <p:tav tm="100000">
                                          <p:val>
                                            <p:strVal val="#ppt_w"/>
                                          </p:val>
                                        </p:tav>
                                      </p:tavLst>
                                    </p:anim>
                                    <p:anim calcmode="lin" valueType="num">
                                      <p:cBhvr>
                                        <p:cTn id="34" dur="600" fill="hold"/>
                                        <p:tgtEl>
                                          <p:spTgt spid="17434"/>
                                        </p:tgtEl>
                                        <p:attrNameLst>
                                          <p:attrName>ppt_h</p:attrName>
                                        </p:attrNameLst>
                                      </p:cBhvr>
                                      <p:tavLst>
                                        <p:tav tm="0">
                                          <p:val>
                                            <p:strVal val="4*#ppt_h"/>
                                          </p:val>
                                        </p:tav>
                                        <p:tav tm="100000">
                                          <p:val>
                                            <p:strVal val="#ppt_h"/>
                                          </p:val>
                                        </p:tav>
                                      </p:tavLst>
                                    </p:anim>
                                  </p:childTnLst>
                                </p:cTn>
                              </p:par>
                            </p:childTnLst>
                          </p:cTn>
                        </p:par>
                        <p:par>
                          <p:cTn id="35" fill="hold">
                            <p:stCondLst>
                              <p:cond delay="3680"/>
                            </p:stCondLst>
                            <p:childTnLst>
                              <p:par>
                                <p:cTn id="36" presetID="2" presetClass="entr" presetSubtype="1" fill="hold" grpId="0" nodeType="afterEffect">
                                  <p:stCondLst>
                                    <p:cond delay="0"/>
                                  </p:stCondLst>
                                  <p:iterate>
                                    <p:tmAbs val="0"/>
                                  </p:iterate>
                                  <p:childTnLst>
                                    <p:set>
                                      <p:cBhvr>
                                        <p:cTn id="37" fill="hold"/>
                                        <p:tgtEl>
                                          <p:spTgt spid="17454"/>
                                        </p:tgtEl>
                                        <p:attrNameLst>
                                          <p:attrName>style.visibility</p:attrName>
                                        </p:attrNameLst>
                                      </p:cBhvr>
                                      <p:to>
                                        <p:strVal val="visible"/>
                                      </p:to>
                                    </p:set>
                                    <p:anim calcmode="lin" valueType="num">
                                      <p:cBhvr>
                                        <p:cTn id="38" dur="80" fill="hold"/>
                                        <p:tgtEl>
                                          <p:spTgt spid="17454"/>
                                        </p:tgtEl>
                                        <p:attrNameLst>
                                          <p:attrName>ppt_x</p:attrName>
                                        </p:attrNameLst>
                                      </p:cBhvr>
                                      <p:tavLst>
                                        <p:tav tm="0">
                                          <p:val>
                                            <p:strVal val="#ppt_x"/>
                                          </p:val>
                                        </p:tav>
                                        <p:tav tm="100000">
                                          <p:val>
                                            <p:strVal val="#ppt_x"/>
                                          </p:val>
                                        </p:tav>
                                      </p:tavLst>
                                    </p:anim>
                                    <p:anim calcmode="lin" valueType="num">
                                      <p:cBhvr>
                                        <p:cTn id="39" dur="80" fill="hold"/>
                                        <p:tgtEl>
                                          <p:spTgt spid="17454"/>
                                        </p:tgtEl>
                                        <p:attrNameLst>
                                          <p:attrName>ppt_y</p:attrName>
                                        </p:attrNameLst>
                                      </p:cBhvr>
                                      <p:tavLst>
                                        <p:tav tm="0">
                                          <p:val>
                                            <p:strVal val="0-#ppt_h/2"/>
                                          </p:val>
                                        </p:tav>
                                        <p:tav tm="100000">
                                          <p:val>
                                            <p:strVal val="#ppt_y"/>
                                          </p:val>
                                        </p:tav>
                                      </p:tavLst>
                                    </p:anim>
                                  </p:childTnLst>
                                </p:cTn>
                              </p:par>
                            </p:childTnLst>
                          </p:cTn>
                        </p:par>
                        <p:par>
                          <p:cTn id="40" fill="hold">
                            <p:stCondLst>
                              <p:cond delay="3760"/>
                            </p:stCondLst>
                            <p:childTnLst>
                              <p:par>
                                <p:cTn id="41" presetID="4" presetClass="entr" presetSubtype="32" fill="hold" grpId="0" nodeType="afterEffect">
                                  <p:stCondLst>
                                    <p:cond delay="0"/>
                                  </p:stCondLst>
                                  <p:iterate>
                                    <p:tmAbs val="0"/>
                                  </p:iterate>
                                  <p:childTnLst>
                                    <p:set>
                                      <p:cBhvr>
                                        <p:cTn id="42" fill="hold"/>
                                        <p:tgtEl>
                                          <p:spTgt spid="17463"/>
                                        </p:tgtEl>
                                        <p:attrNameLst>
                                          <p:attrName>style.visibility</p:attrName>
                                        </p:attrNameLst>
                                      </p:cBhvr>
                                      <p:to>
                                        <p:strVal val="visible"/>
                                      </p:to>
                                    </p:set>
                                    <p:animEffect transition="in" filter="box(out)">
                                      <p:cBhvr>
                                        <p:cTn id="43" dur="600"/>
                                        <p:tgtEl>
                                          <p:spTgt spid="17463"/>
                                        </p:tgtEl>
                                      </p:cBhvr>
                                    </p:animEffect>
                                  </p:childTnLst>
                                </p:cTn>
                              </p:par>
                            </p:childTnLst>
                          </p:cTn>
                        </p:par>
                        <p:par>
                          <p:cTn id="44" fill="hold">
                            <p:stCondLst>
                              <p:cond delay="4360"/>
                            </p:stCondLst>
                            <p:childTnLst>
                              <p:par>
                                <p:cTn id="45" presetID="22" presetClass="entr" presetSubtype="8" fill="hold" grpId="0" nodeType="afterEffect">
                                  <p:stCondLst>
                                    <p:cond delay="0"/>
                                  </p:stCondLst>
                                  <p:iterate>
                                    <p:tmAbs val="0"/>
                                  </p:iterate>
                                  <p:childTnLst>
                                    <p:set>
                                      <p:cBhvr>
                                        <p:cTn id="46" fill="hold"/>
                                        <p:tgtEl>
                                          <p:spTgt spid="17451"/>
                                        </p:tgtEl>
                                        <p:attrNameLst>
                                          <p:attrName>style.visibility</p:attrName>
                                        </p:attrNameLst>
                                      </p:cBhvr>
                                      <p:to>
                                        <p:strVal val="visible"/>
                                      </p:to>
                                    </p:set>
                                    <p:animEffect transition="in" filter="wipe(left)">
                                      <p:cBhvr>
                                        <p:cTn id="47" dur="600"/>
                                        <p:tgtEl>
                                          <p:spTgt spid="17451"/>
                                        </p:tgtEl>
                                      </p:cBhvr>
                                    </p:animEffect>
                                  </p:childTnLst>
                                </p:cTn>
                              </p:par>
                            </p:childTnLst>
                          </p:cTn>
                        </p:par>
                        <p:par>
                          <p:cTn id="48" fill="hold">
                            <p:stCondLst>
                              <p:cond delay="4960"/>
                            </p:stCondLst>
                            <p:childTnLst>
                              <p:par>
                                <p:cTn id="49" presetID="4" presetClass="entr" presetSubtype="32" fill="hold" grpId="0" nodeType="afterEffect">
                                  <p:stCondLst>
                                    <p:cond delay="0"/>
                                  </p:stCondLst>
                                  <p:iterate>
                                    <p:tmAbs val="0"/>
                                  </p:iterate>
                                  <p:childTnLst>
                                    <p:set>
                                      <p:cBhvr>
                                        <p:cTn id="50" fill="hold"/>
                                        <p:tgtEl>
                                          <p:spTgt spid="17464"/>
                                        </p:tgtEl>
                                        <p:attrNameLst>
                                          <p:attrName>style.visibility</p:attrName>
                                        </p:attrNameLst>
                                      </p:cBhvr>
                                      <p:to>
                                        <p:strVal val="visible"/>
                                      </p:to>
                                    </p:set>
                                    <p:animEffect transition="in" filter="box(out)">
                                      <p:cBhvr>
                                        <p:cTn id="51" dur="600"/>
                                        <p:tgtEl>
                                          <p:spTgt spid="17464"/>
                                        </p:tgtEl>
                                      </p:cBhvr>
                                    </p:animEffect>
                                  </p:childTnLst>
                                </p:cTn>
                              </p:par>
                            </p:childTnLst>
                          </p:cTn>
                        </p:par>
                        <p:par>
                          <p:cTn id="52" fill="hold">
                            <p:stCondLst>
                              <p:cond delay="5560"/>
                            </p:stCondLst>
                            <p:childTnLst>
                              <p:par>
                                <p:cTn id="53" presetID="22" presetClass="entr" presetSubtype="8" fill="hold" grpId="0" nodeType="afterEffect">
                                  <p:stCondLst>
                                    <p:cond delay="0"/>
                                  </p:stCondLst>
                                  <p:iterate>
                                    <p:tmAbs val="0"/>
                                  </p:iterate>
                                  <p:childTnLst>
                                    <p:set>
                                      <p:cBhvr>
                                        <p:cTn id="54" fill="hold"/>
                                        <p:tgtEl>
                                          <p:spTgt spid="17437"/>
                                        </p:tgtEl>
                                        <p:attrNameLst>
                                          <p:attrName>style.visibility</p:attrName>
                                        </p:attrNameLst>
                                      </p:cBhvr>
                                      <p:to>
                                        <p:strVal val="visible"/>
                                      </p:to>
                                    </p:set>
                                    <p:animEffect transition="in" filter="wipe(left)">
                                      <p:cBhvr>
                                        <p:cTn id="55" dur="600"/>
                                        <p:tgtEl>
                                          <p:spTgt spid="17437"/>
                                        </p:tgtEl>
                                      </p:cBhvr>
                                    </p:animEffect>
                                  </p:childTnLst>
                                </p:cTn>
                              </p:par>
                            </p:childTnLst>
                          </p:cTn>
                        </p:par>
                        <p:par>
                          <p:cTn id="56" fill="hold">
                            <p:stCondLst>
                              <p:cond delay="6160"/>
                            </p:stCondLst>
                            <p:childTnLst>
                              <p:par>
                                <p:cTn id="57" presetID="23" presetClass="entr" presetSubtype="16" fill="hold" grpId="0" nodeType="afterEffect">
                                  <p:stCondLst>
                                    <p:cond delay="0"/>
                                  </p:stCondLst>
                                  <p:iterate type="lt">
                                    <p:tmAbs val="0"/>
                                  </p:iterate>
                                  <p:childTnLst>
                                    <p:set>
                                      <p:cBhvr>
                                        <p:cTn id="58" fill="hold"/>
                                        <p:tgtEl>
                                          <p:spTgt spid="17440"/>
                                        </p:tgtEl>
                                        <p:attrNameLst>
                                          <p:attrName>style.visibility</p:attrName>
                                        </p:attrNameLst>
                                      </p:cBhvr>
                                      <p:to>
                                        <p:strVal val="visible"/>
                                      </p:to>
                                    </p:set>
                                    <p:anim calcmode="lin" valueType="num">
                                      <p:cBhvr>
                                        <p:cTn id="59" dur="600" fill="hold"/>
                                        <p:tgtEl>
                                          <p:spTgt spid="17440"/>
                                        </p:tgtEl>
                                        <p:attrNameLst>
                                          <p:attrName>ppt_w</p:attrName>
                                        </p:attrNameLst>
                                      </p:cBhvr>
                                      <p:tavLst>
                                        <p:tav tm="0">
                                          <p:val>
                                            <p:strVal val="4*#ppt_w"/>
                                          </p:val>
                                        </p:tav>
                                        <p:tav tm="100000">
                                          <p:val>
                                            <p:strVal val="#ppt_w"/>
                                          </p:val>
                                        </p:tav>
                                      </p:tavLst>
                                    </p:anim>
                                    <p:anim calcmode="lin" valueType="num">
                                      <p:cBhvr>
                                        <p:cTn id="60" dur="600" fill="hold"/>
                                        <p:tgtEl>
                                          <p:spTgt spid="17440"/>
                                        </p:tgtEl>
                                        <p:attrNameLst>
                                          <p:attrName>ppt_h</p:attrName>
                                        </p:attrNameLst>
                                      </p:cBhvr>
                                      <p:tavLst>
                                        <p:tav tm="0">
                                          <p:val>
                                            <p:strVal val="4*#ppt_h"/>
                                          </p:val>
                                        </p:tav>
                                        <p:tav tm="100000">
                                          <p:val>
                                            <p:strVal val="#ppt_h"/>
                                          </p:val>
                                        </p:tav>
                                      </p:tavLst>
                                    </p:anim>
                                  </p:childTnLst>
                                </p:cTn>
                              </p:par>
                            </p:childTnLst>
                          </p:cTn>
                        </p:par>
                        <p:par>
                          <p:cTn id="61" fill="hold">
                            <p:stCondLst>
                              <p:cond delay="6760"/>
                            </p:stCondLst>
                            <p:childTnLst>
                              <p:par>
                                <p:cTn id="62" presetID="2" presetClass="entr" presetSubtype="1" fill="hold" grpId="0" nodeType="afterEffect">
                                  <p:stCondLst>
                                    <p:cond delay="0"/>
                                  </p:stCondLst>
                                  <p:iterate>
                                    <p:tmAbs val="0"/>
                                  </p:iterate>
                                  <p:childTnLst>
                                    <p:set>
                                      <p:cBhvr>
                                        <p:cTn id="63" fill="hold"/>
                                        <p:tgtEl>
                                          <p:spTgt spid="17458"/>
                                        </p:tgtEl>
                                        <p:attrNameLst>
                                          <p:attrName>style.visibility</p:attrName>
                                        </p:attrNameLst>
                                      </p:cBhvr>
                                      <p:to>
                                        <p:strVal val="visible"/>
                                      </p:to>
                                    </p:set>
                                    <p:anim calcmode="lin" valueType="num">
                                      <p:cBhvr>
                                        <p:cTn id="64" dur="80" fill="hold"/>
                                        <p:tgtEl>
                                          <p:spTgt spid="17458"/>
                                        </p:tgtEl>
                                        <p:attrNameLst>
                                          <p:attrName>ppt_x</p:attrName>
                                        </p:attrNameLst>
                                      </p:cBhvr>
                                      <p:tavLst>
                                        <p:tav tm="0">
                                          <p:val>
                                            <p:strVal val="#ppt_x"/>
                                          </p:val>
                                        </p:tav>
                                        <p:tav tm="100000">
                                          <p:val>
                                            <p:strVal val="#ppt_x"/>
                                          </p:val>
                                        </p:tav>
                                      </p:tavLst>
                                    </p:anim>
                                    <p:anim calcmode="lin" valueType="num">
                                      <p:cBhvr>
                                        <p:cTn id="65" dur="80" fill="hold"/>
                                        <p:tgtEl>
                                          <p:spTgt spid="17458"/>
                                        </p:tgtEl>
                                        <p:attrNameLst>
                                          <p:attrName>ppt_y</p:attrName>
                                        </p:attrNameLst>
                                      </p:cBhvr>
                                      <p:tavLst>
                                        <p:tav tm="0">
                                          <p:val>
                                            <p:strVal val="0-#ppt_h/2"/>
                                          </p:val>
                                        </p:tav>
                                        <p:tav tm="100000">
                                          <p:val>
                                            <p:strVal val="#ppt_y"/>
                                          </p:val>
                                        </p:tav>
                                      </p:tavLst>
                                    </p:anim>
                                  </p:childTnLst>
                                </p:cTn>
                              </p:par>
                            </p:childTnLst>
                          </p:cTn>
                        </p:par>
                        <p:par>
                          <p:cTn id="66" fill="hold">
                            <p:stCondLst>
                              <p:cond delay="6840"/>
                            </p:stCondLst>
                            <p:childTnLst>
                              <p:par>
                                <p:cTn id="67" presetID="22" presetClass="entr" presetSubtype="8" fill="hold" grpId="0" nodeType="afterEffect">
                                  <p:stCondLst>
                                    <p:cond delay="0"/>
                                  </p:stCondLst>
                                  <p:iterate>
                                    <p:tmAbs val="0"/>
                                  </p:iterate>
                                  <p:childTnLst>
                                    <p:set>
                                      <p:cBhvr>
                                        <p:cTn id="68" fill="hold"/>
                                        <p:tgtEl>
                                          <p:spTgt spid="17455"/>
                                        </p:tgtEl>
                                        <p:attrNameLst>
                                          <p:attrName>style.visibility</p:attrName>
                                        </p:attrNameLst>
                                      </p:cBhvr>
                                      <p:to>
                                        <p:strVal val="visible"/>
                                      </p:to>
                                    </p:set>
                                    <p:animEffect transition="in" filter="wipe(left)">
                                      <p:cBhvr>
                                        <p:cTn id="69" dur="600"/>
                                        <p:tgtEl>
                                          <p:spTgt spid="17455"/>
                                        </p:tgtEl>
                                      </p:cBhvr>
                                    </p:animEffect>
                                  </p:childTnLst>
                                </p:cTn>
                              </p:par>
                            </p:childTnLst>
                          </p:cTn>
                        </p:par>
                        <p:par>
                          <p:cTn id="70" fill="hold">
                            <p:stCondLst>
                              <p:cond delay="7440"/>
                            </p:stCondLst>
                            <p:childTnLst>
                              <p:par>
                                <p:cTn id="71" presetID="4" presetClass="entr" presetSubtype="32" fill="hold" grpId="0" nodeType="afterEffect">
                                  <p:stCondLst>
                                    <p:cond delay="0"/>
                                  </p:stCondLst>
                                  <p:iterate>
                                    <p:tmAbs val="0"/>
                                  </p:iterate>
                                  <p:childTnLst>
                                    <p:set>
                                      <p:cBhvr>
                                        <p:cTn id="72" fill="hold"/>
                                        <p:tgtEl>
                                          <p:spTgt spid="17465"/>
                                        </p:tgtEl>
                                        <p:attrNameLst>
                                          <p:attrName>style.visibility</p:attrName>
                                        </p:attrNameLst>
                                      </p:cBhvr>
                                      <p:to>
                                        <p:strVal val="visible"/>
                                      </p:to>
                                    </p:set>
                                    <p:animEffect transition="in" filter="box(out)">
                                      <p:cBhvr>
                                        <p:cTn id="73" dur="600"/>
                                        <p:tgtEl>
                                          <p:spTgt spid="17465"/>
                                        </p:tgtEl>
                                      </p:cBhvr>
                                    </p:animEffect>
                                  </p:childTnLst>
                                </p:cTn>
                              </p:par>
                            </p:childTnLst>
                          </p:cTn>
                        </p:par>
                        <p:par>
                          <p:cTn id="74" fill="hold">
                            <p:stCondLst>
                              <p:cond delay="8040"/>
                            </p:stCondLst>
                            <p:childTnLst>
                              <p:par>
                                <p:cTn id="75" presetID="22" presetClass="entr" presetSubtype="8" fill="hold" grpId="0" nodeType="afterEffect">
                                  <p:stCondLst>
                                    <p:cond delay="0"/>
                                  </p:stCondLst>
                                  <p:iterate>
                                    <p:tmAbs val="0"/>
                                  </p:iterate>
                                  <p:childTnLst>
                                    <p:set>
                                      <p:cBhvr>
                                        <p:cTn id="76" fill="hold"/>
                                        <p:tgtEl>
                                          <p:spTgt spid="17443"/>
                                        </p:tgtEl>
                                        <p:attrNameLst>
                                          <p:attrName>style.visibility</p:attrName>
                                        </p:attrNameLst>
                                      </p:cBhvr>
                                      <p:to>
                                        <p:strVal val="visible"/>
                                      </p:to>
                                    </p:set>
                                    <p:animEffect transition="in" filter="wipe(left)">
                                      <p:cBhvr>
                                        <p:cTn id="77" dur="600"/>
                                        <p:tgtEl>
                                          <p:spTgt spid="17443"/>
                                        </p:tgtEl>
                                      </p:cBhvr>
                                    </p:animEffect>
                                  </p:childTnLst>
                                </p:cTn>
                              </p:par>
                            </p:childTnLst>
                          </p:cTn>
                        </p:par>
                        <p:par>
                          <p:cTn id="78" fill="hold">
                            <p:stCondLst>
                              <p:cond delay="8640"/>
                            </p:stCondLst>
                            <p:childTnLst>
                              <p:par>
                                <p:cTn id="79" presetID="23" presetClass="entr" presetSubtype="16" fill="hold" grpId="0" nodeType="afterEffect">
                                  <p:stCondLst>
                                    <p:cond delay="0"/>
                                  </p:stCondLst>
                                  <p:iterate type="lt">
                                    <p:tmAbs val="0"/>
                                  </p:iterate>
                                  <p:childTnLst>
                                    <p:set>
                                      <p:cBhvr>
                                        <p:cTn id="80" fill="hold"/>
                                        <p:tgtEl>
                                          <p:spTgt spid="17446"/>
                                        </p:tgtEl>
                                        <p:attrNameLst>
                                          <p:attrName>style.visibility</p:attrName>
                                        </p:attrNameLst>
                                      </p:cBhvr>
                                      <p:to>
                                        <p:strVal val="visible"/>
                                      </p:to>
                                    </p:set>
                                    <p:anim calcmode="lin" valueType="num">
                                      <p:cBhvr>
                                        <p:cTn id="81" dur="600" fill="hold"/>
                                        <p:tgtEl>
                                          <p:spTgt spid="17446"/>
                                        </p:tgtEl>
                                        <p:attrNameLst>
                                          <p:attrName>ppt_w</p:attrName>
                                        </p:attrNameLst>
                                      </p:cBhvr>
                                      <p:tavLst>
                                        <p:tav tm="0">
                                          <p:val>
                                            <p:strVal val="4*#ppt_w"/>
                                          </p:val>
                                        </p:tav>
                                        <p:tav tm="100000">
                                          <p:val>
                                            <p:strVal val="#ppt_w"/>
                                          </p:val>
                                        </p:tav>
                                      </p:tavLst>
                                    </p:anim>
                                    <p:anim calcmode="lin" valueType="num">
                                      <p:cBhvr>
                                        <p:cTn id="82" dur="600" fill="hold"/>
                                        <p:tgtEl>
                                          <p:spTgt spid="17446"/>
                                        </p:tgtEl>
                                        <p:attrNameLst>
                                          <p:attrName>ppt_h</p:attrName>
                                        </p:attrNameLst>
                                      </p:cBhvr>
                                      <p:tavLst>
                                        <p:tav tm="0">
                                          <p:val>
                                            <p:strVal val="4*#ppt_h"/>
                                          </p:val>
                                        </p:tav>
                                        <p:tav tm="100000">
                                          <p:val>
                                            <p:strVal val="#ppt_h"/>
                                          </p:val>
                                        </p:tav>
                                      </p:tavLst>
                                    </p:anim>
                                  </p:childTnLst>
                                </p:cTn>
                              </p:par>
                            </p:childTnLst>
                          </p:cTn>
                        </p:par>
                        <p:par>
                          <p:cTn id="83" fill="hold">
                            <p:stCondLst>
                              <p:cond delay="9240"/>
                            </p:stCondLst>
                            <p:childTnLst>
                              <p:par>
                                <p:cTn id="84" presetID="2" presetClass="entr" presetSubtype="1" fill="hold" grpId="0" nodeType="afterEffect">
                                  <p:stCondLst>
                                    <p:cond delay="0"/>
                                  </p:stCondLst>
                                  <p:iterate>
                                    <p:tmAbs val="0"/>
                                  </p:iterate>
                                  <p:childTnLst>
                                    <p:set>
                                      <p:cBhvr>
                                        <p:cTn id="85" fill="hold"/>
                                        <p:tgtEl>
                                          <p:spTgt spid="17462"/>
                                        </p:tgtEl>
                                        <p:attrNameLst>
                                          <p:attrName>style.visibility</p:attrName>
                                        </p:attrNameLst>
                                      </p:cBhvr>
                                      <p:to>
                                        <p:strVal val="visible"/>
                                      </p:to>
                                    </p:set>
                                    <p:anim calcmode="lin" valueType="num">
                                      <p:cBhvr>
                                        <p:cTn id="86" dur="80" fill="hold"/>
                                        <p:tgtEl>
                                          <p:spTgt spid="17462"/>
                                        </p:tgtEl>
                                        <p:attrNameLst>
                                          <p:attrName>ppt_x</p:attrName>
                                        </p:attrNameLst>
                                      </p:cBhvr>
                                      <p:tavLst>
                                        <p:tav tm="0">
                                          <p:val>
                                            <p:strVal val="#ppt_x"/>
                                          </p:val>
                                        </p:tav>
                                        <p:tav tm="100000">
                                          <p:val>
                                            <p:strVal val="#ppt_x"/>
                                          </p:val>
                                        </p:tav>
                                      </p:tavLst>
                                    </p:anim>
                                    <p:anim calcmode="lin" valueType="num">
                                      <p:cBhvr>
                                        <p:cTn id="87" dur="80" fill="hold"/>
                                        <p:tgtEl>
                                          <p:spTgt spid="17462"/>
                                        </p:tgtEl>
                                        <p:attrNameLst>
                                          <p:attrName>ppt_y</p:attrName>
                                        </p:attrNameLst>
                                      </p:cBhvr>
                                      <p:tavLst>
                                        <p:tav tm="0">
                                          <p:val>
                                            <p:strVal val="0-#ppt_h/2"/>
                                          </p:val>
                                        </p:tav>
                                        <p:tav tm="100000">
                                          <p:val>
                                            <p:strVal val="#ppt_y"/>
                                          </p:val>
                                        </p:tav>
                                      </p:tavLst>
                                    </p:anim>
                                  </p:childTnLst>
                                </p:cTn>
                              </p:par>
                            </p:childTnLst>
                          </p:cTn>
                        </p:par>
                        <p:par>
                          <p:cTn id="88" fill="hold">
                            <p:stCondLst>
                              <p:cond delay="9320"/>
                            </p:stCondLst>
                            <p:childTnLst>
                              <p:par>
                                <p:cTn id="89" presetID="22" presetClass="entr" presetSubtype="8" fill="hold" grpId="0" nodeType="afterEffect">
                                  <p:stCondLst>
                                    <p:cond delay="0"/>
                                  </p:stCondLst>
                                  <p:iterate>
                                    <p:tmAbs val="0"/>
                                  </p:iterate>
                                  <p:childTnLst>
                                    <p:set>
                                      <p:cBhvr>
                                        <p:cTn id="90" fill="hold"/>
                                        <p:tgtEl>
                                          <p:spTgt spid="17459"/>
                                        </p:tgtEl>
                                        <p:attrNameLst>
                                          <p:attrName>style.visibility</p:attrName>
                                        </p:attrNameLst>
                                      </p:cBhvr>
                                      <p:to>
                                        <p:strVal val="visible"/>
                                      </p:to>
                                    </p:set>
                                    <p:animEffect transition="in" filter="wipe(left)">
                                      <p:cBhvr>
                                        <p:cTn id="91" dur="600"/>
                                        <p:tgtEl>
                                          <p:spTgt spid="17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2" grpId="0" animBg="1" advAuto="0"/>
      <p:bldP spid="17425" grpId="0" animBg="1" advAuto="0"/>
      <p:bldP spid="17428" grpId="0" animBg="1" advAuto="0"/>
      <p:bldP spid="17431" grpId="0" animBg="1" advAuto="0"/>
      <p:bldP spid="17434" grpId="0" animBg="1" advAuto="0"/>
      <p:bldP spid="17437" grpId="0" animBg="1" advAuto="0"/>
      <p:bldP spid="17440" grpId="0" animBg="1" advAuto="0"/>
      <p:bldP spid="17443" grpId="0" animBg="1" advAuto="0"/>
      <p:bldP spid="17446" grpId="0" animBg="1" advAuto="0"/>
      <p:bldP spid="17447" grpId="0" animBg="1" advAuto="0"/>
      <p:bldP spid="17450" grpId="0" animBg="1" advAuto="0"/>
      <p:bldP spid="17451" grpId="0" animBg="1" advAuto="0"/>
      <p:bldP spid="17454" grpId="0" animBg="1" advAuto="0"/>
      <p:bldP spid="17455" grpId="0" animBg="1" advAuto="0"/>
      <p:bldP spid="17458" grpId="0" animBg="1" advAuto="0"/>
      <p:bldP spid="17459" grpId="0" animBg="1" advAuto="0"/>
      <p:bldP spid="17462" grpId="0" animBg="1" advAuto="0"/>
      <p:bldP spid="17463" grpId="0" animBg="1" advAuto="0"/>
      <p:bldP spid="17464" grpId="0" animBg="1" advAuto="0"/>
      <p:bldP spid="17465"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67" name="Shape 17467"/>
          <p:cNvSpPr>
            <a:spLocks noGrp="1"/>
          </p:cNvSpPr>
          <p:nvPr>
            <p:ph type="sldNum" sz="quarter" idx="4294967295"/>
          </p:nvPr>
        </p:nvSpPr>
        <p:spPr>
          <a:xfrm>
            <a:off x="8836039" y="127858"/>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24</a:t>
            </a:fld>
            <a:endParaRPr>
              <a:solidFill>
                <a:srgbClr val="FFFFFF"/>
              </a:solidFill>
            </a:endParaRPr>
          </a:p>
        </p:txBody>
      </p:sp>
      <p:grpSp>
        <p:nvGrpSpPr>
          <p:cNvPr id="17473" name="Group 17473"/>
          <p:cNvGrpSpPr/>
          <p:nvPr/>
        </p:nvGrpSpPr>
        <p:grpSpPr>
          <a:xfrm>
            <a:off x="3341294" y="254495"/>
            <a:ext cx="2401958" cy="588214"/>
            <a:chOff x="746873" y="232536"/>
            <a:chExt cx="6405220" cy="1568571"/>
          </a:xfrm>
        </p:grpSpPr>
        <p:sp>
          <p:nvSpPr>
            <p:cNvPr id="17468" name="Shape 17468"/>
            <p:cNvSpPr/>
            <p:nvPr/>
          </p:nvSpPr>
          <p:spPr>
            <a:xfrm>
              <a:off x="746873" y="232536"/>
              <a:ext cx="2650298" cy="9848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pPr defTabSz="395288">
                <a:spcBef>
                  <a:spcPts val="225"/>
                </a:spcBef>
                <a:defRPr sz="1800"/>
              </a:pPr>
              <a:r>
                <a:rPr lang="zh-CN" altLang="en-US" sz="2600" baseline="8571" dirty="0" smtClean="0">
                  <a:solidFill>
                    <a:srgbClr val="A6AAA9"/>
                  </a:solidFill>
                  <a:latin typeface="Roboto Light"/>
                  <a:ea typeface="Roboto Light"/>
                  <a:cs typeface="Roboto Light"/>
                  <a:sym typeface="Roboto Light"/>
                </a:rPr>
                <a:t>项目标题</a:t>
              </a:r>
              <a:endParaRPr lang="en-US" sz="2600" baseline="8571" dirty="0">
                <a:solidFill>
                  <a:schemeClr val="accent2"/>
                </a:solidFill>
                <a:latin typeface="Roboto Light"/>
                <a:ea typeface="Roboto Light"/>
                <a:cs typeface="Roboto Light"/>
                <a:sym typeface="Roboto Light"/>
              </a:endParaRPr>
            </a:p>
          </p:txBody>
        </p:sp>
        <p:grpSp>
          <p:nvGrpSpPr>
            <p:cNvPr id="17471" name="Group 17471"/>
            <p:cNvGrpSpPr/>
            <p:nvPr/>
          </p:nvGrpSpPr>
          <p:grpSpPr>
            <a:xfrm>
              <a:off x="2123757" y="1737605"/>
              <a:ext cx="3810001" cy="63502"/>
              <a:chOff x="0" y="-142110"/>
              <a:chExt cx="3810000" cy="63501"/>
            </a:xfrm>
          </p:grpSpPr>
          <p:sp>
            <p:nvSpPr>
              <p:cNvPr id="17469" name="Shape 17469"/>
              <p:cNvSpPr/>
              <p:nvPr/>
            </p:nvSpPr>
            <p:spPr>
              <a:xfrm>
                <a:off x="0" y="-14211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7470" name="Shape 17470"/>
              <p:cNvSpPr/>
              <p:nvPr/>
            </p:nvSpPr>
            <p:spPr>
              <a:xfrm>
                <a:off x="1269999" y="-142110"/>
                <a:ext cx="1269999" cy="63501"/>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17472" name="Shape 17472"/>
            <p:cNvSpPr/>
            <p:nvPr/>
          </p:nvSpPr>
          <p:spPr>
            <a:xfrm>
              <a:off x="998452" y="1159778"/>
              <a:ext cx="6153641" cy="3282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lnSpc>
                  <a:spcPct val="150000"/>
                </a:lnSpc>
                <a:spcBef>
                  <a:spcPts val="2000"/>
                </a:spcBef>
                <a:defRPr sz="2800">
                  <a:solidFill>
                    <a:srgbClr val="A6AAA9"/>
                  </a:solidFill>
                  <a:latin typeface="Roboto Regular"/>
                  <a:ea typeface="Roboto Regular"/>
                  <a:cs typeface="Roboto Regular"/>
                  <a:sym typeface="Roboto Regular"/>
                </a:defRPr>
              </a:lvl1pPr>
            </a:lstStyle>
            <a:p>
              <a:pPr lvl="0">
                <a:lnSpc>
                  <a:spcPct val="100000"/>
                </a:lnSpc>
                <a:defRPr sz="1800">
                  <a:solidFill>
                    <a:srgbClr val="000000"/>
                  </a:solidFill>
                </a:defRPr>
              </a:pPr>
              <a:r>
                <a:rPr sz="800" dirty="0">
                  <a:solidFill>
                    <a:schemeClr val="bg1">
                      <a:lumMod val="50000"/>
                    </a:schemeClr>
                  </a:solidFill>
                </a:rPr>
                <a:t>This is Example For a Subtitle here</a:t>
              </a:r>
            </a:p>
          </p:txBody>
        </p:sp>
      </p:grpSp>
      <p:sp>
        <p:nvSpPr>
          <p:cNvPr id="17474" name="Shape 17474"/>
          <p:cNvSpPr/>
          <p:nvPr/>
        </p:nvSpPr>
        <p:spPr>
          <a:xfrm>
            <a:off x="1202930" y="3721605"/>
            <a:ext cx="1416369" cy="497019"/>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lnSpc>
                <a:spcPct val="130000"/>
              </a:lnSpc>
              <a:defRPr sz="1800"/>
            </a:pPr>
            <a:r>
              <a:rPr lang="zh-CN" altLang="en-US" sz="1100" dirty="0" smtClean="0">
                <a:solidFill>
                  <a:schemeClr val="accent1"/>
                </a:solidFill>
                <a:latin typeface="Roboto Bold"/>
                <a:ea typeface="Roboto Bold"/>
                <a:cs typeface="Roboto Bold"/>
                <a:sym typeface="Roboto Bold"/>
              </a:rPr>
              <a:t>添加小标题</a:t>
            </a:r>
            <a:endParaRPr sz="1100" dirty="0">
              <a:solidFill>
                <a:schemeClr val="accent1"/>
              </a:solidFill>
              <a:latin typeface="Roboto Bold"/>
              <a:ea typeface="Roboto Bold"/>
              <a:cs typeface="Roboto Bold"/>
              <a:sym typeface="Roboto Bold"/>
            </a:endParaRPr>
          </a:p>
          <a:p>
            <a:pPr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grpSp>
        <p:nvGrpSpPr>
          <p:cNvPr id="17477" name="Group 17477"/>
          <p:cNvGrpSpPr/>
          <p:nvPr/>
        </p:nvGrpSpPr>
        <p:grpSpPr>
          <a:xfrm>
            <a:off x="1769573" y="3333065"/>
            <a:ext cx="283956" cy="283956"/>
            <a:chOff x="0" y="0"/>
            <a:chExt cx="757215" cy="757215"/>
          </a:xfrm>
        </p:grpSpPr>
        <p:sp>
          <p:nvSpPr>
            <p:cNvPr id="17475" name="Shape 17475"/>
            <p:cNvSpPr/>
            <p:nvPr/>
          </p:nvSpPr>
          <p:spPr>
            <a:xfrm>
              <a:off x="0" y="0"/>
              <a:ext cx="757215" cy="757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2200" b="1">
                  <a:solidFill>
                    <a:srgbClr val="FFFFFF"/>
                  </a:solidFill>
                  <a:latin typeface="Helvetica"/>
                  <a:ea typeface="Helvetica"/>
                  <a:cs typeface="Helvetica"/>
                  <a:sym typeface="Helvetica"/>
                </a:defRPr>
              </a:pPr>
              <a:endParaRPr/>
            </a:p>
          </p:txBody>
        </p:sp>
        <p:sp>
          <p:nvSpPr>
            <p:cNvPr id="17476" name="Shape 17476"/>
            <p:cNvSpPr/>
            <p:nvPr/>
          </p:nvSpPr>
          <p:spPr>
            <a:xfrm>
              <a:off x="114584" y="166056"/>
              <a:ext cx="528047" cy="4251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01</a:t>
              </a:r>
            </a:p>
          </p:txBody>
        </p:sp>
      </p:grpSp>
      <p:sp>
        <p:nvSpPr>
          <p:cNvPr id="17478" name="Shape 17478"/>
          <p:cNvSpPr/>
          <p:nvPr/>
        </p:nvSpPr>
        <p:spPr>
          <a:xfrm>
            <a:off x="3816550" y="3721605"/>
            <a:ext cx="1287607" cy="497019"/>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lnSpc>
                <a:spcPct val="130000"/>
              </a:lnSpc>
              <a:defRPr sz="1800"/>
            </a:pPr>
            <a:r>
              <a:rPr lang="zh-CN" altLang="en-US" sz="1100" dirty="0" smtClean="0">
                <a:solidFill>
                  <a:schemeClr val="accent2"/>
                </a:solidFill>
                <a:latin typeface="Roboto Bold"/>
                <a:ea typeface="Roboto Bold"/>
                <a:cs typeface="Roboto Bold"/>
                <a:sym typeface="Roboto Bold"/>
              </a:rPr>
              <a:t>添加小标题</a:t>
            </a:r>
            <a:endParaRPr sz="1100" dirty="0">
              <a:solidFill>
                <a:schemeClr val="accent2"/>
              </a:solidFill>
              <a:latin typeface="Roboto Bold"/>
              <a:ea typeface="Roboto Bold"/>
              <a:cs typeface="Roboto Bold"/>
              <a:sym typeface="Roboto Bold"/>
            </a:endParaRPr>
          </a:p>
          <a:p>
            <a:pPr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grpSp>
        <p:nvGrpSpPr>
          <p:cNvPr id="17481" name="Group 17481"/>
          <p:cNvGrpSpPr/>
          <p:nvPr/>
        </p:nvGrpSpPr>
        <p:grpSpPr>
          <a:xfrm>
            <a:off x="4318811" y="3333065"/>
            <a:ext cx="283956" cy="283956"/>
            <a:chOff x="0" y="0"/>
            <a:chExt cx="757215" cy="757215"/>
          </a:xfrm>
        </p:grpSpPr>
        <p:sp>
          <p:nvSpPr>
            <p:cNvPr id="17479" name="Shape 17479"/>
            <p:cNvSpPr/>
            <p:nvPr/>
          </p:nvSpPr>
          <p:spPr>
            <a:xfrm>
              <a:off x="0" y="0"/>
              <a:ext cx="757215" cy="757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2200" b="1">
                  <a:solidFill>
                    <a:srgbClr val="FFFFFF"/>
                  </a:solidFill>
                  <a:latin typeface="Helvetica"/>
                  <a:ea typeface="Helvetica"/>
                  <a:cs typeface="Helvetica"/>
                  <a:sym typeface="Helvetica"/>
                </a:defRPr>
              </a:pPr>
              <a:endParaRPr sz="700"/>
            </a:p>
          </p:txBody>
        </p:sp>
        <p:sp>
          <p:nvSpPr>
            <p:cNvPr id="17480" name="Shape 17480"/>
            <p:cNvSpPr/>
            <p:nvPr/>
          </p:nvSpPr>
          <p:spPr>
            <a:xfrm>
              <a:off x="114581" y="166056"/>
              <a:ext cx="528047" cy="4251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02</a:t>
              </a:r>
            </a:p>
          </p:txBody>
        </p:sp>
      </p:grpSp>
      <p:sp>
        <p:nvSpPr>
          <p:cNvPr id="17482" name="Shape 17482"/>
          <p:cNvSpPr/>
          <p:nvPr/>
        </p:nvSpPr>
        <p:spPr>
          <a:xfrm>
            <a:off x="6424314" y="3700509"/>
            <a:ext cx="1170552" cy="518115"/>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lnSpc>
                <a:spcPct val="130000"/>
              </a:lnSpc>
              <a:defRPr sz="1800"/>
            </a:pPr>
            <a:r>
              <a:rPr lang="zh-CN" altLang="en-US" sz="1100" dirty="0" smtClean="0">
                <a:solidFill>
                  <a:schemeClr val="accent3"/>
                </a:solidFill>
                <a:latin typeface="Roboto Bold"/>
                <a:ea typeface="Roboto Bold"/>
                <a:cs typeface="Roboto Bold"/>
                <a:sym typeface="Roboto Bold"/>
              </a:rPr>
              <a:t>添加小标题</a:t>
            </a:r>
            <a:endParaRPr sz="1100" dirty="0">
              <a:solidFill>
                <a:schemeClr val="accent3"/>
              </a:solidFill>
              <a:latin typeface="Roboto Bold"/>
              <a:ea typeface="Roboto Bold"/>
              <a:cs typeface="Roboto Bold"/>
              <a:sym typeface="Roboto Bold"/>
            </a:endParaRPr>
          </a:p>
          <a:p>
            <a:pPr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grpSp>
        <p:nvGrpSpPr>
          <p:cNvPr id="17485" name="Group 17485"/>
          <p:cNvGrpSpPr/>
          <p:nvPr/>
        </p:nvGrpSpPr>
        <p:grpSpPr>
          <a:xfrm>
            <a:off x="6868049" y="3322517"/>
            <a:ext cx="283956" cy="283956"/>
            <a:chOff x="0" y="0"/>
            <a:chExt cx="757215" cy="757215"/>
          </a:xfrm>
        </p:grpSpPr>
        <p:sp>
          <p:nvSpPr>
            <p:cNvPr id="17483" name="Shape 17483"/>
            <p:cNvSpPr/>
            <p:nvPr/>
          </p:nvSpPr>
          <p:spPr>
            <a:xfrm>
              <a:off x="0" y="0"/>
              <a:ext cx="757215" cy="7572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2200" b="1">
                  <a:solidFill>
                    <a:srgbClr val="FFFFFF"/>
                  </a:solidFill>
                  <a:latin typeface="Helvetica"/>
                  <a:ea typeface="Helvetica"/>
                  <a:cs typeface="Helvetica"/>
                  <a:sym typeface="Helvetica"/>
                </a:defRPr>
              </a:pPr>
              <a:endParaRPr sz="700"/>
            </a:p>
          </p:txBody>
        </p:sp>
        <p:sp>
          <p:nvSpPr>
            <p:cNvPr id="17484" name="Shape 17484"/>
            <p:cNvSpPr/>
            <p:nvPr/>
          </p:nvSpPr>
          <p:spPr>
            <a:xfrm>
              <a:off x="114584" y="166056"/>
              <a:ext cx="528047" cy="42510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defTabSz="914400">
                <a:defRPr sz="2200">
                  <a:solidFill>
                    <a:srgbClr val="FFFFFF"/>
                  </a:solidFill>
                  <a:latin typeface="Roboto Bold"/>
                  <a:ea typeface="Roboto Bold"/>
                  <a:cs typeface="Roboto Bold"/>
                  <a:sym typeface="Roboto Bold"/>
                </a:defRPr>
              </a:lvl1pPr>
            </a:lstStyle>
            <a:p>
              <a:pPr lvl="0">
                <a:defRPr sz="1800">
                  <a:solidFill>
                    <a:srgbClr val="000000"/>
                  </a:solidFill>
                </a:defRPr>
              </a:pPr>
              <a:r>
                <a:rPr sz="700" dirty="0">
                  <a:solidFill>
                    <a:schemeClr val="bg1"/>
                  </a:solidFill>
                </a:rPr>
                <a:t>03</a:t>
              </a:r>
            </a:p>
          </p:txBody>
        </p:sp>
      </p:grpSp>
      <p:sp>
        <p:nvSpPr>
          <p:cNvPr id="17486" name="Shape 17486"/>
          <p:cNvSpPr/>
          <p:nvPr/>
        </p:nvSpPr>
        <p:spPr>
          <a:xfrm flipV="1">
            <a:off x="3185734" y="3702826"/>
            <a:ext cx="0" cy="515798"/>
          </a:xfrm>
          <a:prstGeom prst="line">
            <a:avLst/>
          </a:prstGeom>
          <a:ln w="19050" cmpd="sng">
            <a:solidFill>
              <a:srgbClr val="DCDEE0"/>
            </a:solidFill>
            <a:miter lim="400000"/>
          </a:ln>
        </p:spPr>
        <p:txBody>
          <a:bodyPr lIns="0" tIns="0" rIns="0" bIns="0" anchor="ctr"/>
          <a:lstStyle/>
          <a:p>
            <a:pPr lvl="0">
              <a:defRPr sz="3200"/>
            </a:pPr>
            <a:endParaRPr/>
          </a:p>
        </p:txBody>
      </p:sp>
      <p:sp>
        <p:nvSpPr>
          <p:cNvPr id="17487" name="Shape 17487"/>
          <p:cNvSpPr/>
          <p:nvPr/>
        </p:nvSpPr>
        <p:spPr>
          <a:xfrm flipV="1">
            <a:off x="5734972" y="3702826"/>
            <a:ext cx="0" cy="515798"/>
          </a:xfrm>
          <a:prstGeom prst="line">
            <a:avLst/>
          </a:prstGeom>
          <a:ln w="19050" cmpd="sng">
            <a:solidFill>
              <a:srgbClr val="DCDEE0"/>
            </a:solidFill>
            <a:miter lim="400000"/>
          </a:ln>
        </p:spPr>
        <p:txBody>
          <a:bodyPr lIns="0" tIns="0" rIns="0" bIns="0" anchor="ctr"/>
          <a:lstStyle/>
          <a:p>
            <a:pPr lvl="0">
              <a:defRPr sz="3200"/>
            </a:pPr>
            <a:endParaRPr/>
          </a:p>
        </p:txBody>
      </p:sp>
      <p:grpSp>
        <p:nvGrpSpPr>
          <p:cNvPr id="17494" name="Group 17494"/>
          <p:cNvGrpSpPr/>
          <p:nvPr/>
        </p:nvGrpSpPr>
        <p:grpSpPr>
          <a:xfrm>
            <a:off x="1375333" y="1614472"/>
            <a:ext cx="1071563" cy="1066551"/>
            <a:chOff x="0" y="0"/>
            <a:chExt cx="2857499" cy="2844134"/>
          </a:xfrm>
        </p:grpSpPr>
        <p:sp>
          <p:nvSpPr>
            <p:cNvPr id="17488" name="Shape 17488"/>
            <p:cNvSpPr/>
            <p:nvPr/>
          </p:nvSpPr>
          <p:spPr>
            <a:xfrm>
              <a:off x="0" y="0"/>
              <a:ext cx="2844135" cy="284413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3782"/>
                    <a:pt x="20391" y="16482"/>
                    <a:pt x="18437" y="18437"/>
                  </a:cubicBezTo>
                  <a:cubicBezTo>
                    <a:pt x="16482" y="20391"/>
                    <a:pt x="13782" y="21600"/>
                    <a:pt x="10800" y="21600"/>
                  </a:cubicBezTo>
                  <a:cubicBezTo>
                    <a:pt x="7818" y="21600"/>
                    <a:pt x="5118" y="20391"/>
                    <a:pt x="3163" y="18437"/>
                  </a:cubicBezTo>
                  <a:cubicBezTo>
                    <a:pt x="1209" y="16482"/>
                    <a:pt x="0" y="13782"/>
                    <a:pt x="0" y="10800"/>
                  </a:cubicBezTo>
                  <a:cubicBezTo>
                    <a:pt x="0" y="7818"/>
                    <a:pt x="1209" y="5118"/>
                    <a:pt x="3163" y="3163"/>
                  </a:cubicBezTo>
                  <a:cubicBezTo>
                    <a:pt x="5118" y="1209"/>
                    <a:pt x="7818" y="0"/>
                    <a:pt x="10800" y="0"/>
                  </a:cubicBezTo>
                  <a:cubicBezTo>
                    <a:pt x="13782" y="0"/>
                    <a:pt x="16482" y="1209"/>
                    <a:pt x="18437" y="3163"/>
                  </a:cubicBezTo>
                  <a:cubicBezTo>
                    <a:pt x="20391" y="5118"/>
                    <a:pt x="21600" y="7818"/>
                    <a:pt x="21600" y="10800"/>
                  </a:cubicBezTo>
                  <a:close/>
                </a:path>
              </a:pathLst>
            </a:custGeom>
            <a:noFill/>
            <a:ln w="12700" cap="flat" cmpd="sng">
              <a:solidFill>
                <a:srgbClr val="AFB6B9"/>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89" name="Shape 17489"/>
            <p:cNvSpPr/>
            <p:nvPr/>
          </p:nvSpPr>
          <p:spPr>
            <a:xfrm>
              <a:off x="250764" y="232852"/>
              <a:ext cx="2358893" cy="235889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3782"/>
                    <a:pt x="20391" y="16482"/>
                    <a:pt x="18437" y="18437"/>
                  </a:cubicBezTo>
                  <a:cubicBezTo>
                    <a:pt x="16482" y="20391"/>
                    <a:pt x="13782" y="21600"/>
                    <a:pt x="10800" y="21600"/>
                  </a:cubicBezTo>
                  <a:cubicBezTo>
                    <a:pt x="7818" y="21600"/>
                    <a:pt x="5118" y="20391"/>
                    <a:pt x="3163" y="18437"/>
                  </a:cubicBezTo>
                  <a:cubicBezTo>
                    <a:pt x="1209" y="16482"/>
                    <a:pt x="0" y="13782"/>
                    <a:pt x="0" y="10800"/>
                  </a:cubicBezTo>
                  <a:cubicBezTo>
                    <a:pt x="0" y="7818"/>
                    <a:pt x="1209" y="5118"/>
                    <a:pt x="3163" y="3163"/>
                  </a:cubicBezTo>
                  <a:cubicBezTo>
                    <a:pt x="5118" y="1209"/>
                    <a:pt x="7818" y="0"/>
                    <a:pt x="10800" y="0"/>
                  </a:cubicBezTo>
                  <a:cubicBezTo>
                    <a:pt x="13782" y="0"/>
                    <a:pt x="16482" y="1209"/>
                    <a:pt x="18437" y="3163"/>
                  </a:cubicBezTo>
                  <a:cubicBezTo>
                    <a:pt x="20391" y="5118"/>
                    <a:pt x="21600" y="7818"/>
                    <a:pt x="21600" y="10800"/>
                  </a:cubicBezTo>
                  <a:close/>
                </a:path>
              </a:pathLst>
            </a:custGeom>
            <a:noFill/>
            <a:ln w="12700" cap="flat" cmpd="sng">
              <a:solidFill>
                <a:srgbClr val="AFB6B9"/>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90" name="Shape 17490"/>
            <p:cNvSpPr/>
            <p:nvPr/>
          </p:nvSpPr>
          <p:spPr>
            <a:xfrm>
              <a:off x="501529" y="483617"/>
              <a:ext cx="1873653" cy="187365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3782"/>
                    <a:pt x="20391" y="16482"/>
                    <a:pt x="18437" y="18437"/>
                  </a:cubicBezTo>
                  <a:cubicBezTo>
                    <a:pt x="16482" y="20391"/>
                    <a:pt x="13782" y="21600"/>
                    <a:pt x="10800" y="21600"/>
                  </a:cubicBezTo>
                  <a:cubicBezTo>
                    <a:pt x="7818" y="21600"/>
                    <a:pt x="5118" y="20391"/>
                    <a:pt x="3163" y="18437"/>
                  </a:cubicBezTo>
                  <a:cubicBezTo>
                    <a:pt x="1209" y="16482"/>
                    <a:pt x="0" y="13782"/>
                    <a:pt x="0" y="10800"/>
                  </a:cubicBezTo>
                  <a:cubicBezTo>
                    <a:pt x="0" y="7818"/>
                    <a:pt x="1209" y="5118"/>
                    <a:pt x="3163" y="3163"/>
                  </a:cubicBezTo>
                  <a:cubicBezTo>
                    <a:pt x="5118" y="1209"/>
                    <a:pt x="7818" y="0"/>
                    <a:pt x="10800" y="0"/>
                  </a:cubicBezTo>
                  <a:cubicBezTo>
                    <a:pt x="13782" y="0"/>
                    <a:pt x="16482" y="1209"/>
                    <a:pt x="18437" y="3163"/>
                  </a:cubicBezTo>
                  <a:cubicBezTo>
                    <a:pt x="20391" y="5118"/>
                    <a:pt x="21600" y="7818"/>
                    <a:pt x="21600" y="10800"/>
                  </a:cubicBezTo>
                  <a:close/>
                </a:path>
              </a:pathLst>
            </a:custGeom>
            <a:noFill/>
            <a:ln w="12700" cap="flat" cmpd="sng">
              <a:solidFill>
                <a:srgbClr val="AFB6B9"/>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91" name="Shape 17491"/>
            <p:cNvSpPr/>
            <p:nvPr/>
          </p:nvSpPr>
          <p:spPr>
            <a:xfrm>
              <a:off x="429882" y="0"/>
              <a:ext cx="2427618" cy="2844135"/>
            </a:xfrm>
            <a:custGeom>
              <a:avLst/>
              <a:gdLst/>
              <a:ahLst/>
              <a:cxnLst>
                <a:cxn ang="0">
                  <a:pos x="wd2" y="hd2"/>
                </a:cxn>
                <a:cxn ang="5400000">
                  <a:pos x="wd2" y="hd2"/>
                </a:cxn>
                <a:cxn ang="10800000">
                  <a:pos x="wd2" y="hd2"/>
                </a:cxn>
                <a:cxn ang="16200000">
                  <a:pos x="wd2" y="hd2"/>
                </a:cxn>
              </a:cxnLst>
              <a:rect l="0" t="0" r="r" b="b"/>
              <a:pathLst>
                <a:path w="21600" h="21600" extrusionOk="0">
                  <a:moveTo>
                    <a:pt x="8947" y="0"/>
                  </a:moveTo>
                  <a:cubicBezTo>
                    <a:pt x="10694" y="0"/>
                    <a:pt x="12358" y="302"/>
                    <a:pt x="13872" y="849"/>
                  </a:cubicBezTo>
                  <a:cubicBezTo>
                    <a:pt x="15386" y="1395"/>
                    <a:pt x="16749" y="2186"/>
                    <a:pt x="17894" y="3163"/>
                  </a:cubicBezTo>
                  <a:cubicBezTo>
                    <a:pt x="19039" y="4140"/>
                    <a:pt x="19965" y="5304"/>
                    <a:pt x="20606" y="6596"/>
                  </a:cubicBezTo>
                  <a:cubicBezTo>
                    <a:pt x="21246" y="7888"/>
                    <a:pt x="21600" y="9309"/>
                    <a:pt x="21600" y="10800"/>
                  </a:cubicBezTo>
                  <a:cubicBezTo>
                    <a:pt x="21600" y="12291"/>
                    <a:pt x="21246" y="13712"/>
                    <a:pt x="20606" y="15004"/>
                  </a:cubicBezTo>
                  <a:cubicBezTo>
                    <a:pt x="19965" y="16296"/>
                    <a:pt x="19039" y="17460"/>
                    <a:pt x="17894" y="18437"/>
                  </a:cubicBezTo>
                  <a:cubicBezTo>
                    <a:pt x="16749" y="19414"/>
                    <a:pt x="15386" y="20205"/>
                    <a:pt x="13872" y="20751"/>
                  </a:cubicBezTo>
                  <a:cubicBezTo>
                    <a:pt x="12358" y="21298"/>
                    <a:pt x="10694" y="21600"/>
                    <a:pt x="8947" y="21600"/>
                  </a:cubicBezTo>
                  <a:cubicBezTo>
                    <a:pt x="7200" y="21600"/>
                    <a:pt x="5536" y="21298"/>
                    <a:pt x="4022" y="20751"/>
                  </a:cubicBezTo>
                  <a:cubicBezTo>
                    <a:pt x="2508" y="20205"/>
                    <a:pt x="1145" y="19414"/>
                    <a:pt x="0" y="18437"/>
                  </a:cubicBezTo>
                </a:path>
              </a:pathLst>
            </a:custGeom>
            <a:noFill/>
            <a:ln w="38100" cap="flat" cmpd="sng">
              <a:solidFill>
                <a:schemeClr val="accent3"/>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92" name="Shape 17492"/>
            <p:cNvSpPr/>
            <p:nvPr/>
          </p:nvSpPr>
          <p:spPr>
            <a:xfrm>
              <a:off x="250764" y="573176"/>
              <a:ext cx="2358893" cy="2013445"/>
            </a:xfrm>
            <a:custGeom>
              <a:avLst/>
              <a:gdLst/>
              <a:ahLst/>
              <a:cxnLst>
                <a:cxn ang="0">
                  <a:pos x="wd2" y="hd2"/>
                </a:cxn>
                <a:cxn ang="5400000">
                  <a:pos x="wd2" y="hd2"/>
                </a:cxn>
                <a:cxn ang="10800000">
                  <a:pos x="wd2" y="hd2"/>
                </a:cxn>
                <a:cxn ang="16200000">
                  <a:pos x="wd2" y="hd2"/>
                </a:cxn>
              </a:cxnLst>
              <a:rect l="0" t="0" r="r" b="b"/>
              <a:pathLst>
                <a:path w="21600" h="21600" extrusionOk="0">
                  <a:moveTo>
                    <a:pt x="18437" y="0"/>
                  </a:moveTo>
                  <a:cubicBezTo>
                    <a:pt x="20391" y="2290"/>
                    <a:pt x="21600" y="5453"/>
                    <a:pt x="21600" y="8947"/>
                  </a:cubicBezTo>
                  <a:cubicBezTo>
                    <a:pt x="21600" y="12441"/>
                    <a:pt x="20391" y="15604"/>
                    <a:pt x="18437" y="17894"/>
                  </a:cubicBezTo>
                  <a:cubicBezTo>
                    <a:pt x="16482" y="20184"/>
                    <a:pt x="13782" y="21600"/>
                    <a:pt x="10800" y="21600"/>
                  </a:cubicBezTo>
                  <a:cubicBezTo>
                    <a:pt x="7818" y="21600"/>
                    <a:pt x="5118" y="20184"/>
                    <a:pt x="3163" y="17894"/>
                  </a:cubicBezTo>
                  <a:cubicBezTo>
                    <a:pt x="1209" y="15604"/>
                    <a:pt x="0" y="12441"/>
                    <a:pt x="0" y="8947"/>
                  </a:cubicBezTo>
                </a:path>
              </a:pathLst>
            </a:custGeom>
            <a:noFill/>
            <a:ln w="38100" cap="flat" cmpd="sng">
              <a:solidFill>
                <a:schemeClr val="accent2"/>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93" name="Shape 17493"/>
            <p:cNvSpPr/>
            <p:nvPr/>
          </p:nvSpPr>
          <p:spPr>
            <a:xfrm>
              <a:off x="770205" y="483617"/>
              <a:ext cx="1599261" cy="1873653"/>
            </a:xfrm>
            <a:custGeom>
              <a:avLst/>
              <a:gdLst/>
              <a:ahLst/>
              <a:cxnLst>
                <a:cxn ang="0">
                  <a:pos x="wd2" y="hd2"/>
                </a:cxn>
                <a:cxn ang="5400000">
                  <a:pos x="wd2" y="hd2"/>
                </a:cxn>
                <a:cxn ang="10800000">
                  <a:pos x="wd2" y="hd2"/>
                </a:cxn>
                <a:cxn ang="16200000">
                  <a:pos x="wd2" y="hd2"/>
                </a:cxn>
              </a:cxnLst>
              <a:rect l="0" t="0" r="r" b="b"/>
              <a:pathLst>
                <a:path w="21600" h="21600" extrusionOk="0">
                  <a:moveTo>
                    <a:pt x="8947" y="0"/>
                  </a:moveTo>
                  <a:cubicBezTo>
                    <a:pt x="12441" y="0"/>
                    <a:pt x="15604" y="1209"/>
                    <a:pt x="17894" y="3163"/>
                  </a:cubicBezTo>
                  <a:cubicBezTo>
                    <a:pt x="20184" y="5118"/>
                    <a:pt x="21600" y="7818"/>
                    <a:pt x="21600" y="10800"/>
                  </a:cubicBezTo>
                  <a:cubicBezTo>
                    <a:pt x="21600" y="13782"/>
                    <a:pt x="20184" y="16482"/>
                    <a:pt x="17894" y="18437"/>
                  </a:cubicBezTo>
                  <a:cubicBezTo>
                    <a:pt x="15604" y="20391"/>
                    <a:pt x="12441" y="21600"/>
                    <a:pt x="8947" y="21600"/>
                  </a:cubicBezTo>
                  <a:cubicBezTo>
                    <a:pt x="5453" y="21600"/>
                    <a:pt x="2290" y="20391"/>
                    <a:pt x="0" y="18437"/>
                  </a:cubicBezTo>
                </a:path>
              </a:pathLst>
            </a:custGeom>
            <a:noFill/>
            <a:ln w="38100" cap="flat" cmpd="sng">
              <a:solidFill>
                <a:schemeClr val="accent1"/>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7495" name="Shape 17495"/>
          <p:cNvSpPr/>
          <p:nvPr/>
        </p:nvSpPr>
        <p:spPr>
          <a:xfrm>
            <a:off x="1700574" y="2015998"/>
            <a:ext cx="421082" cy="24445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lnSpc>
                <a:spcPct val="150000"/>
              </a:lnSpc>
              <a:spcBef>
                <a:spcPts val="2000"/>
              </a:spcBef>
              <a:defRPr sz="4000">
                <a:solidFill>
                  <a:srgbClr val="3AA5DD"/>
                </a:solidFill>
                <a:latin typeface="Roboto Regular"/>
                <a:ea typeface="Roboto Regular"/>
                <a:cs typeface="Roboto Regular"/>
                <a:sym typeface="Roboto Regular"/>
              </a:defRPr>
            </a:lvl1pPr>
          </a:lstStyle>
          <a:p>
            <a:pPr lvl="0">
              <a:lnSpc>
                <a:spcPct val="100000"/>
              </a:lnSpc>
              <a:defRPr sz="1800">
                <a:solidFill>
                  <a:srgbClr val="000000"/>
                </a:solidFill>
              </a:defRPr>
            </a:pPr>
            <a:r>
              <a:rPr sz="1100" dirty="0">
                <a:solidFill>
                  <a:schemeClr val="bg1">
                    <a:lumMod val="50000"/>
                  </a:schemeClr>
                </a:solidFill>
              </a:rPr>
              <a:t>74%</a:t>
            </a:r>
          </a:p>
        </p:txBody>
      </p:sp>
      <p:sp>
        <p:nvSpPr>
          <p:cNvPr id="17496" name="Shape 17496"/>
          <p:cNvSpPr/>
          <p:nvPr/>
        </p:nvSpPr>
        <p:spPr>
          <a:xfrm>
            <a:off x="4020893" y="1761125"/>
            <a:ext cx="705920" cy="705922"/>
          </a:xfrm>
          <a:custGeom>
            <a:avLst/>
            <a:gdLst/>
            <a:ahLst/>
            <a:cxnLst>
              <a:cxn ang="0">
                <a:pos x="wd2" y="hd2"/>
              </a:cxn>
              <a:cxn ang="5400000">
                <a:pos x="wd2" y="hd2"/>
              </a:cxn>
              <a:cxn ang="10800000">
                <a:pos x="wd2" y="hd2"/>
              </a:cxn>
              <a:cxn ang="16200000">
                <a:pos x="wd2" y="hd2"/>
              </a:cxn>
            </a:cxnLst>
            <a:rect l="0" t="0" r="r" b="b"/>
            <a:pathLst>
              <a:path w="21140" h="21140" extrusionOk="0">
                <a:moveTo>
                  <a:pt x="11580" y="21091"/>
                </a:moveTo>
                <a:cubicBezTo>
                  <a:pt x="8675" y="21370"/>
                  <a:pt x="5931" y="20445"/>
                  <a:pt x="3845" y="18724"/>
                </a:cubicBezTo>
                <a:cubicBezTo>
                  <a:pt x="1758" y="17002"/>
                  <a:pt x="328" y="14485"/>
                  <a:pt x="49" y="11580"/>
                </a:cubicBezTo>
                <a:cubicBezTo>
                  <a:pt x="-230" y="8675"/>
                  <a:pt x="695" y="5931"/>
                  <a:pt x="2416" y="3845"/>
                </a:cubicBezTo>
                <a:cubicBezTo>
                  <a:pt x="4137" y="1758"/>
                  <a:pt x="6655" y="328"/>
                  <a:pt x="9560" y="49"/>
                </a:cubicBezTo>
                <a:cubicBezTo>
                  <a:pt x="12465" y="-230"/>
                  <a:pt x="15209" y="695"/>
                  <a:pt x="17295" y="2416"/>
                </a:cubicBezTo>
                <a:cubicBezTo>
                  <a:pt x="19382" y="4138"/>
                  <a:pt x="20812" y="6655"/>
                  <a:pt x="21091" y="9560"/>
                </a:cubicBezTo>
                <a:cubicBezTo>
                  <a:pt x="21370" y="12465"/>
                  <a:pt x="20445" y="15209"/>
                  <a:pt x="18724" y="17295"/>
                </a:cubicBezTo>
                <a:cubicBezTo>
                  <a:pt x="17003" y="19382"/>
                  <a:pt x="14485" y="20812"/>
                  <a:pt x="11580" y="21091"/>
                </a:cubicBezTo>
                <a:close/>
              </a:path>
            </a:pathLst>
          </a:custGeom>
          <a:ln w="12700" cmpd="sng">
            <a:solidFill>
              <a:srgbClr val="AFB6B9"/>
            </a:solidFill>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7502" name="Group 17502"/>
          <p:cNvGrpSpPr/>
          <p:nvPr/>
        </p:nvGrpSpPr>
        <p:grpSpPr>
          <a:xfrm>
            <a:off x="3831950" y="1572180"/>
            <a:ext cx="1071563" cy="1072371"/>
            <a:chOff x="0" y="0"/>
            <a:chExt cx="2857500" cy="2859653"/>
          </a:xfrm>
        </p:grpSpPr>
        <p:sp>
          <p:nvSpPr>
            <p:cNvPr id="17497" name="Shape 17497"/>
            <p:cNvSpPr/>
            <p:nvPr/>
          </p:nvSpPr>
          <p:spPr>
            <a:xfrm>
              <a:off x="0" y="0"/>
              <a:ext cx="2857501" cy="2857497"/>
            </a:xfrm>
            <a:custGeom>
              <a:avLst/>
              <a:gdLst/>
              <a:ahLst/>
              <a:cxnLst>
                <a:cxn ang="0">
                  <a:pos x="wd2" y="hd2"/>
                </a:cxn>
                <a:cxn ang="5400000">
                  <a:pos x="wd2" y="hd2"/>
                </a:cxn>
                <a:cxn ang="10800000">
                  <a:pos x="wd2" y="hd2"/>
                </a:cxn>
                <a:cxn ang="16200000">
                  <a:pos x="wd2" y="hd2"/>
                </a:cxn>
              </a:cxnLst>
              <a:rect l="0" t="0" r="r" b="b"/>
              <a:pathLst>
                <a:path w="21140" h="21140" extrusionOk="0">
                  <a:moveTo>
                    <a:pt x="11580" y="21091"/>
                  </a:moveTo>
                  <a:cubicBezTo>
                    <a:pt x="8675" y="21370"/>
                    <a:pt x="5931" y="20445"/>
                    <a:pt x="3845" y="18724"/>
                  </a:cubicBezTo>
                  <a:cubicBezTo>
                    <a:pt x="1758" y="17002"/>
                    <a:pt x="328" y="14485"/>
                    <a:pt x="49" y="11580"/>
                  </a:cubicBezTo>
                  <a:cubicBezTo>
                    <a:pt x="-230" y="8675"/>
                    <a:pt x="695" y="5931"/>
                    <a:pt x="2416" y="3845"/>
                  </a:cubicBezTo>
                  <a:cubicBezTo>
                    <a:pt x="4138" y="1758"/>
                    <a:pt x="6655" y="328"/>
                    <a:pt x="9560" y="49"/>
                  </a:cubicBezTo>
                  <a:cubicBezTo>
                    <a:pt x="12465" y="-230"/>
                    <a:pt x="15209" y="695"/>
                    <a:pt x="17295" y="2416"/>
                  </a:cubicBezTo>
                  <a:cubicBezTo>
                    <a:pt x="19382" y="4137"/>
                    <a:pt x="20812" y="6655"/>
                    <a:pt x="21091" y="9560"/>
                  </a:cubicBezTo>
                  <a:cubicBezTo>
                    <a:pt x="21370" y="12465"/>
                    <a:pt x="20445" y="15209"/>
                    <a:pt x="18724" y="17295"/>
                  </a:cubicBezTo>
                  <a:cubicBezTo>
                    <a:pt x="17003" y="19382"/>
                    <a:pt x="14485" y="20812"/>
                    <a:pt x="11580" y="21091"/>
                  </a:cubicBezTo>
                  <a:close/>
                </a:path>
              </a:pathLst>
            </a:custGeom>
            <a:noFill/>
            <a:ln w="12700" cap="flat" cmpd="sng">
              <a:solidFill>
                <a:srgbClr val="AFB6B9"/>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98" name="Shape 17498"/>
            <p:cNvSpPr/>
            <p:nvPr/>
          </p:nvSpPr>
          <p:spPr>
            <a:xfrm>
              <a:off x="251925" y="251925"/>
              <a:ext cx="2369983" cy="2369978"/>
            </a:xfrm>
            <a:custGeom>
              <a:avLst/>
              <a:gdLst/>
              <a:ahLst/>
              <a:cxnLst>
                <a:cxn ang="0">
                  <a:pos x="wd2" y="hd2"/>
                </a:cxn>
                <a:cxn ang="5400000">
                  <a:pos x="wd2" y="hd2"/>
                </a:cxn>
                <a:cxn ang="10800000">
                  <a:pos x="wd2" y="hd2"/>
                </a:cxn>
                <a:cxn ang="16200000">
                  <a:pos x="wd2" y="hd2"/>
                </a:cxn>
              </a:cxnLst>
              <a:rect l="0" t="0" r="r" b="b"/>
              <a:pathLst>
                <a:path w="21140" h="21140" extrusionOk="0">
                  <a:moveTo>
                    <a:pt x="11580" y="21091"/>
                  </a:moveTo>
                  <a:cubicBezTo>
                    <a:pt x="8675" y="21370"/>
                    <a:pt x="5931" y="20445"/>
                    <a:pt x="3845" y="18724"/>
                  </a:cubicBezTo>
                  <a:cubicBezTo>
                    <a:pt x="1758" y="17002"/>
                    <a:pt x="328" y="14485"/>
                    <a:pt x="49" y="11580"/>
                  </a:cubicBezTo>
                  <a:cubicBezTo>
                    <a:pt x="-230" y="8675"/>
                    <a:pt x="695" y="5931"/>
                    <a:pt x="2416" y="3845"/>
                  </a:cubicBezTo>
                  <a:cubicBezTo>
                    <a:pt x="4138" y="1758"/>
                    <a:pt x="6655" y="328"/>
                    <a:pt x="9560" y="49"/>
                  </a:cubicBezTo>
                  <a:cubicBezTo>
                    <a:pt x="12465" y="-230"/>
                    <a:pt x="15209" y="695"/>
                    <a:pt x="17295" y="2416"/>
                  </a:cubicBezTo>
                  <a:cubicBezTo>
                    <a:pt x="19382" y="4138"/>
                    <a:pt x="20812" y="6655"/>
                    <a:pt x="21091" y="9560"/>
                  </a:cubicBezTo>
                  <a:cubicBezTo>
                    <a:pt x="21370" y="12465"/>
                    <a:pt x="20445" y="15209"/>
                    <a:pt x="18724" y="17295"/>
                  </a:cubicBezTo>
                  <a:cubicBezTo>
                    <a:pt x="17002" y="19382"/>
                    <a:pt x="14485" y="20812"/>
                    <a:pt x="11580" y="21091"/>
                  </a:cubicBezTo>
                  <a:close/>
                </a:path>
              </a:pathLst>
            </a:custGeom>
            <a:noFill/>
            <a:ln w="12700" cap="flat" cmpd="sng">
              <a:solidFill>
                <a:srgbClr val="AFB6B9"/>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99" name="Shape 17499"/>
            <p:cNvSpPr/>
            <p:nvPr/>
          </p:nvSpPr>
          <p:spPr>
            <a:xfrm>
              <a:off x="-1" y="521845"/>
              <a:ext cx="2857499" cy="2337809"/>
            </a:xfrm>
            <a:custGeom>
              <a:avLst/>
              <a:gdLst/>
              <a:ahLst/>
              <a:cxnLst>
                <a:cxn ang="0">
                  <a:pos x="wd2" y="hd2"/>
                </a:cxn>
                <a:cxn ang="5400000">
                  <a:pos x="wd2" y="hd2"/>
                </a:cxn>
                <a:cxn ang="10800000">
                  <a:pos x="wd2" y="hd2"/>
                </a:cxn>
                <a:cxn ang="16200000">
                  <a:pos x="wd2" y="hd2"/>
                </a:cxn>
              </a:cxnLst>
              <a:rect l="0" t="0" r="r" b="b"/>
              <a:pathLst>
                <a:path w="21417" h="21488" extrusionOk="0">
                  <a:moveTo>
                    <a:pt x="21367" y="7101"/>
                  </a:moveTo>
                  <a:cubicBezTo>
                    <a:pt x="21508" y="8906"/>
                    <a:pt x="21344" y="10660"/>
                    <a:pt x="20927" y="12287"/>
                  </a:cubicBezTo>
                  <a:cubicBezTo>
                    <a:pt x="20510" y="13915"/>
                    <a:pt x="19840" y="15415"/>
                    <a:pt x="18968" y="16711"/>
                  </a:cubicBezTo>
                  <a:cubicBezTo>
                    <a:pt x="18096" y="18007"/>
                    <a:pt x="17023" y="19100"/>
                    <a:pt x="15800" y="19911"/>
                  </a:cubicBezTo>
                  <a:cubicBezTo>
                    <a:pt x="14576" y="20723"/>
                    <a:pt x="13203" y="21254"/>
                    <a:pt x="11731" y="21427"/>
                  </a:cubicBezTo>
                  <a:cubicBezTo>
                    <a:pt x="10259" y="21600"/>
                    <a:pt x="8829" y="21399"/>
                    <a:pt x="7502" y="20888"/>
                  </a:cubicBezTo>
                  <a:cubicBezTo>
                    <a:pt x="6175" y="20377"/>
                    <a:pt x="4952" y="19555"/>
                    <a:pt x="3895" y="18486"/>
                  </a:cubicBezTo>
                  <a:cubicBezTo>
                    <a:pt x="2838" y="17416"/>
                    <a:pt x="1947" y="16100"/>
                    <a:pt x="1285" y="14600"/>
                  </a:cubicBezTo>
                  <a:cubicBezTo>
                    <a:pt x="623" y="13099"/>
                    <a:pt x="191" y="11415"/>
                    <a:pt x="49" y="9610"/>
                  </a:cubicBezTo>
                  <a:cubicBezTo>
                    <a:pt x="-92" y="7805"/>
                    <a:pt x="72" y="6051"/>
                    <a:pt x="489" y="4424"/>
                  </a:cubicBezTo>
                  <a:cubicBezTo>
                    <a:pt x="906" y="2796"/>
                    <a:pt x="1576" y="1296"/>
                    <a:pt x="2448" y="0"/>
                  </a:cubicBezTo>
                </a:path>
              </a:pathLst>
            </a:custGeom>
            <a:noFill/>
            <a:ln w="38100" cap="flat" cmpd="sng">
              <a:solidFill>
                <a:schemeClr val="accent3"/>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500" name="Shape 17500"/>
            <p:cNvSpPr/>
            <p:nvPr/>
          </p:nvSpPr>
          <p:spPr>
            <a:xfrm>
              <a:off x="251925" y="251925"/>
              <a:ext cx="2099072" cy="2364473"/>
            </a:xfrm>
            <a:custGeom>
              <a:avLst/>
              <a:gdLst/>
              <a:ahLst/>
              <a:cxnLst>
                <a:cxn ang="0">
                  <a:pos x="wd2" y="hd2"/>
                </a:cxn>
                <a:cxn ang="5400000">
                  <a:pos x="wd2" y="hd2"/>
                </a:cxn>
                <a:cxn ang="10800000">
                  <a:pos x="wd2" y="hd2"/>
                </a:cxn>
                <a:cxn ang="16200000">
                  <a:pos x="wd2" y="hd2"/>
                </a:cxn>
              </a:cxnLst>
              <a:rect l="0" t="0" r="r" b="b"/>
              <a:pathLst>
                <a:path w="21338" h="21367" extrusionOk="0">
                  <a:moveTo>
                    <a:pt x="21338" y="17472"/>
                  </a:moveTo>
                  <a:cubicBezTo>
                    <a:pt x="19377" y="19586"/>
                    <a:pt x="16508" y="21035"/>
                    <a:pt x="13197" y="21317"/>
                  </a:cubicBezTo>
                  <a:cubicBezTo>
                    <a:pt x="9886" y="21600"/>
                    <a:pt x="6760" y="20663"/>
                    <a:pt x="4381" y="18919"/>
                  </a:cubicBezTo>
                  <a:cubicBezTo>
                    <a:pt x="2003" y="17175"/>
                    <a:pt x="374" y="14625"/>
                    <a:pt x="56" y="11682"/>
                  </a:cubicBezTo>
                  <a:cubicBezTo>
                    <a:pt x="-262" y="8739"/>
                    <a:pt x="792" y="5959"/>
                    <a:pt x="2754" y="3845"/>
                  </a:cubicBezTo>
                  <a:cubicBezTo>
                    <a:pt x="4715" y="1731"/>
                    <a:pt x="7584" y="283"/>
                    <a:pt x="10895" y="0"/>
                  </a:cubicBezTo>
                </a:path>
              </a:pathLst>
            </a:custGeom>
            <a:noFill/>
            <a:ln w="38100" cap="flat" cmpd="sng">
              <a:solidFill>
                <a:schemeClr val="accent1"/>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501" name="Shape 17501"/>
            <p:cNvSpPr/>
            <p:nvPr/>
          </p:nvSpPr>
          <p:spPr>
            <a:xfrm>
              <a:off x="503850" y="845749"/>
              <a:ext cx="1882453" cy="1540098"/>
            </a:xfrm>
            <a:custGeom>
              <a:avLst/>
              <a:gdLst/>
              <a:ahLst/>
              <a:cxnLst>
                <a:cxn ang="0">
                  <a:pos x="wd2" y="hd2"/>
                </a:cxn>
                <a:cxn ang="5400000">
                  <a:pos x="wd2" y="hd2"/>
                </a:cxn>
                <a:cxn ang="10800000">
                  <a:pos x="wd2" y="hd2"/>
                </a:cxn>
                <a:cxn ang="16200000">
                  <a:pos x="wd2" y="hd2"/>
                </a:cxn>
              </a:cxnLst>
              <a:rect l="0" t="0" r="r" b="b"/>
              <a:pathLst>
                <a:path w="21140" h="21317" extrusionOk="0">
                  <a:moveTo>
                    <a:pt x="21091" y="7044"/>
                  </a:moveTo>
                  <a:cubicBezTo>
                    <a:pt x="21370" y="10625"/>
                    <a:pt x="20445" y="14006"/>
                    <a:pt x="18724" y="16578"/>
                  </a:cubicBezTo>
                  <a:cubicBezTo>
                    <a:pt x="17003" y="19150"/>
                    <a:pt x="14485" y="20913"/>
                    <a:pt x="11580" y="21256"/>
                  </a:cubicBezTo>
                  <a:cubicBezTo>
                    <a:pt x="8675" y="21600"/>
                    <a:pt x="5931" y="20460"/>
                    <a:pt x="3845" y="18338"/>
                  </a:cubicBezTo>
                  <a:cubicBezTo>
                    <a:pt x="1758" y="16217"/>
                    <a:pt x="328" y="13115"/>
                    <a:pt x="49" y="9534"/>
                  </a:cubicBezTo>
                  <a:cubicBezTo>
                    <a:pt x="-230" y="5953"/>
                    <a:pt x="695" y="2572"/>
                    <a:pt x="2416" y="0"/>
                  </a:cubicBezTo>
                </a:path>
              </a:pathLst>
            </a:custGeom>
            <a:noFill/>
            <a:ln w="38100" cap="flat" cmpd="sng">
              <a:solidFill>
                <a:schemeClr val="accent2"/>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7503" name="Shape 17503"/>
          <p:cNvSpPr/>
          <p:nvPr/>
        </p:nvSpPr>
        <p:spPr>
          <a:xfrm>
            <a:off x="4166755" y="2015998"/>
            <a:ext cx="421082" cy="24445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lnSpc>
                <a:spcPct val="150000"/>
              </a:lnSpc>
              <a:spcBef>
                <a:spcPts val="2000"/>
              </a:spcBef>
              <a:defRPr sz="4000">
                <a:solidFill>
                  <a:srgbClr val="02AF95"/>
                </a:solidFill>
                <a:latin typeface="Roboto Regular"/>
                <a:ea typeface="Roboto Regular"/>
                <a:cs typeface="Roboto Regular"/>
                <a:sym typeface="Roboto Regular"/>
              </a:defRPr>
            </a:lvl1pPr>
          </a:lstStyle>
          <a:p>
            <a:pPr lvl="0">
              <a:lnSpc>
                <a:spcPct val="100000"/>
              </a:lnSpc>
              <a:defRPr sz="1800">
                <a:solidFill>
                  <a:srgbClr val="000000"/>
                </a:solidFill>
              </a:defRPr>
            </a:pPr>
            <a:r>
              <a:rPr sz="1100">
                <a:solidFill>
                  <a:schemeClr val="bg1">
                    <a:lumMod val="50000"/>
                  </a:schemeClr>
                </a:solidFill>
              </a:rPr>
              <a:t>74%</a:t>
            </a:r>
          </a:p>
        </p:txBody>
      </p:sp>
      <p:grpSp>
        <p:nvGrpSpPr>
          <p:cNvPr id="17510" name="Group 17510"/>
          <p:cNvGrpSpPr/>
          <p:nvPr/>
        </p:nvGrpSpPr>
        <p:grpSpPr>
          <a:xfrm>
            <a:off x="6277255" y="1614447"/>
            <a:ext cx="1071563" cy="1071565"/>
            <a:chOff x="0" y="0"/>
            <a:chExt cx="2857500" cy="2857505"/>
          </a:xfrm>
        </p:grpSpPr>
        <p:sp>
          <p:nvSpPr>
            <p:cNvPr id="17504" name="Shape 17504"/>
            <p:cNvSpPr/>
            <p:nvPr/>
          </p:nvSpPr>
          <p:spPr>
            <a:xfrm>
              <a:off x="-1" y="0"/>
              <a:ext cx="2857501" cy="2857506"/>
            </a:xfrm>
            <a:custGeom>
              <a:avLst/>
              <a:gdLst/>
              <a:ahLst/>
              <a:cxnLst>
                <a:cxn ang="0">
                  <a:pos x="wd2" y="hd2"/>
                </a:cxn>
                <a:cxn ang="5400000">
                  <a:pos x="wd2" y="hd2"/>
                </a:cxn>
                <a:cxn ang="10800000">
                  <a:pos x="wd2" y="hd2"/>
                </a:cxn>
                <a:cxn ang="16200000">
                  <a:pos x="wd2" y="hd2"/>
                </a:cxn>
              </a:cxnLst>
              <a:rect l="0" t="0" r="r" b="b"/>
              <a:pathLst>
                <a:path w="21040" h="21040" extrusionOk="0">
                  <a:moveTo>
                    <a:pt x="2072" y="16788"/>
                  </a:moveTo>
                  <a:cubicBezTo>
                    <a:pt x="342" y="14455"/>
                    <a:pt x="-280" y="11642"/>
                    <a:pt x="114" y="8979"/>
                  </a:cubicBezTo>
                  <a:cubicBezTo>
                    <a:pt x="509" y="6316"/>
                    <a:pt x="1919" y="3803"/>
                    <a:pt x="4252" y="2072"/>
                  </a:cubicBezTo>
                  <a:cubicBezTo>
                    <a:pt x="6585" y="342"/>
                    <a:pt x="9398" y="-280"/>
                    <a:pt x="12061" y="114"/>
                  </a:cubicBezTo>
                  <a:cubicBezTo>
                    <a:pt x="14724" y="509"/>
                    <a:pt x="17237" y="1919"/>
                    <a:pt x="18968" y="4252"/>
                  </a:cubicBezTo>
                  <a:cubicBezTo>
                    <a:pt x="20698" y="6585"/>
                    <a:pt x="21320" y="9398"/>
                    <a:pt x="20926" y="12061"/>
                  </a:cubicBezTo>
                  <a:cubicBezTo>
                    <a:pt x="20531" y="14724"/>
                    <a:pt x="19121" y="17237"/>
                    <a:pt x="16788" y="18968"/>
                  </a:cubicBezTo>
                  <a:cubicBezTo>
                    <a:pt x="14455" y="20698"/>
                    <a:pt x="11642" y="21320"/>
                    <a:pt x="8979" y="20926"/>
                  </a:cubicBezTo>
                  <a:cubicBezTo>
                    <a:pt x="6316" y="20531"/>
                    <a:pt x="3803" y="19121"/>
                    <a:pt x="2072" y="16788"/>
                  </a:cubicBezTo>
                  <a:close/>
                </a:path>
              </a:pathLst>
            </a:custGeom>
            <a:noFill/>
            <a:ln w="12700" cap="flat" cmpd="sng">
              <a:solidFill>
                <a:srgbClr val="AFB6B9"/>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505" name="Shape 17505"/>
            <p:cNvSpPr/>
            <p:nvPr/>
          </p:nvSpPr>
          <p:spPr>
            <a:xfrm>
              <a:off x="251927" y="251927"/>
              <a:ext cx="2369981" cy="2369981"/>
            </a:xfrm>
            <a:custGeom>
              <a:avLst/>
              <a:gdLst/>
              <a:ahLst/>
              <a:cxnLst>
                <a:cxn ang="0">
                  <a:pos x="wd2" y="hd2"/>
                </a:cxn>
                <a:cxn ang="5400000">
                  <a:pos x="wd2" y="hd2"/>
                </a:cxn>
                <a:cxn ang="10800000">
                  <a:pos x="wd2" y="hd2"/>
                </a:cxn>
                <a:cxn ang="16200000">
                  <a:pos x="wd2" y="hd2"/>
                </a:cxn>
              </a:cxnLst>
              <a:rect l="0" t="0" r="r" b="b"/>
              <a:pathLst>
                <a:path w="21040" h="21040" extrusionOk="0">
                  <a:moveTo>
                    <a:pt x="2072" y="16788"/>
                  </a:moveTo>
                  <a:cubicBezTo>
                    <a:pt x="341" y="14455"/>
                    <a:pt x="-280" y="11642"/>
                    <a:pt x="114" y="8979"/>
                  </a:cubicBezTo>
                  <a:cubicBezTo>
                    <a:pt x="509" y="6316"/>
                    <a:pt x="1919" y="3803"/>
                    <a:pt x="4252" y="2072"/>
                  </a:cubicBezTo>
                  <a:cubicBezTo>
                    <a:pt x="6585" y="342"/>
                    <a:pt x="9398" y="-280"/>
                    <a:pt x="12061" y="114"/>
                  </a:cubicBezTo>
                  <a:cubicBezTo>
                    <a:pt x="14724" y="509"/>
                    <a:pt x="17237" y="1919"/>
                    <a:pt x="18968" y="4252"/>
                  </a:cubicBezTo>
                  <a:cubicBezTo>
                    <a:pt x="20698" y="6585"/>
                    <a:pt x="21320" y="9398"/>
                    <a:pt x="20926" y="12061"/>
                  </a:cubicBezTo>
                  <a:cubicBezTo>
                    <a:pt x="20531" y="14724"/>
                    <a:pt x="19121" y="17237"/>
                    <a:pt x="16788" y="18968"/>
                  </a:cubicBezTo>
                  <a:cubicBezTo>
                    <a:pt x="14455" y="20699"/>
                    <a:pt x="11642" y="21320"/>
                    <a:pt x="8979" y="20926"/>
                  </a:cubicBezTo>
                  <a:cubicBezTo>
                    <a:pt x="6316" y="20531"/>
                    <a:pt x="3803" y="19121"/>
                    <a:pt x="2072" y="16788"/>
                  </a:cubicBezTo>
                  <a:close/>
                </a:path>
              </a:pathLst>
            </a:custGeom>
            <a:noFill/>
            <a:ln w="12700" cap="flat" cmpd="sng">
              <a:solidFill>
                <a:srgbClr val="AFB6B9"/>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506" name="Shape 17506"/>
            <p:cNvSpPr/>
            <p:nvPr/>
          </p:nvSpPr>
          <p:spPr>
            <a:xfrm>
              <a:off x="503855" y="485860"/>
              <a:ext cx="1882461" cy="1882460"/>
            </a:xfrm>
            <a:custGeom>
              <a:avLst/>
              <a:gdLst/>
              <a:ahLst/>
              <a:cxnLst>
                <a:cxn ang="0">
                  <a:pos x="wd2" y="hd2"/>
                </a:cxn>
                <a:cxn ang="5400000">
                  <a:pos x="wd2" y="hd2"/>
                </a:cxn>
                <a:cxn ang="10800000">
                  <a:pos x="wd2" y="hd2"/>
                </a:cxn>
                <a:cxn ang="16200000">
                  <a:pos x="wd2" y="hd2"/>
                </a:cxn>
              </a:cxnLst>
              <a:rect l="0" t="0" r="r" b="b"/>
              <a:pathLst>
                <a:path w="21040" h="21040" extrusionOk="0">
                  <a:moveTo>
                    <a:pt x="2072" y="16788"/>
                  </a:moveTo>
                  <a:cubicBezTo>
                    <a:pt x="342" y="14455"/>
                    <a:pt x="-280" y="11642"/>
                    <a:pt x="114" y="8979"/>
                  </a:cubicBezTo>
                  <a:cubicBezTo>
                    <a:pt x="509" y="6316"/>
                    <a:pt x="1919" y="3803"/>
                    <a:pt x="4252" y="2072"/>
                  </a:cubicBezTo>
                  <a:cubicBezTo>
                    <a:pt x="6585" y="342"/>
                    <a:pt x="9398" y="-280"/>
                    <a:pt x="12061" y="114"/>
                  </a:cubicBezTo>
                  <a:cubicBezTo>
                    <a:pt x="14724" y="509"/>
                    <a:pt x="17237" y="1919"/>
                    <a:pt x="18968" y="4252"/>
                  </a:cubicBezTo>
                  <a:cubicBezTo>
                    <a:pt x="20698" y="6585"/>
                    <a:pt x="21320" y="9398"/>
                    <a:pt x="20926" y="12061"/>
                  </a:cubicBezTo>
                  <a:cubicBezTo>
                    <a:pt x="20531" y="14724"/>
                    <a:pt x="19121" y="17237"/>
                    <a:pt x="16788" y="18968"/>
                  </a:cubicBezTo>
                  <a:cubicBezTo>
                    <a:pt x="14455" y="20698"/>
                    <a:pt x="11642" y="21320"/>
                    <a:pt x="8979" y="20926"/>
                  </a:cubicBezTo>
                  <a:cubicBezTo>
                    <a:pt x="6316" y="20531"/>
                    <a:pt x="3803" y="19121"/>
                    <a:pt x="2072" y="16788"/>
                  </a:cubicBezTo>
                  <a:close/>
                </a:path>
              </a:pathLst>
            </a:custGeom>
            <a:noFill/>
            <a:ln w="12700" cap="flat" cmpd="sng">
              <a:solidFill>
                <a:srgbClr val="AFB6B9"/>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507" name="Shape 17507"/>
            <p:cNvSpPr/>
            <p:nvPr/>
          </p:nvSpPr>
          <p:spPr>
            <a:xfrm>
              <a:off x="0" y="0"/>
              <a:ext cx="2280069" cy="2857505"/>
            </a:xfrm>
            <a:custGeom>
              <a:avLst/>
              <a:gdLst/>
              <a:ahLst/>
              <a:cxnLst>
                <a:cxn ang="0">
                  <a:pos x="wd2" y="hd2"/>
                </a:cxn>
                <a:cxn ang="5400000">
                  <a:pos x="wd2" y="hd2"/>
                </a:cxn>
                <a:cxn ang="10800000">
                  <a:pos x="wd2" y="hd2"/>
                </a:cxn>
                <a:cxn ang="16200000">
                  <a:pos x="wd2" y="hd2"/>
                </a:cxn>
              </a:cxnLst>
              <a:rect l="0" t="0" r="r" b="b"/>
              <a:pathLst>
                <a:path w="21494" h="21431" extrusionOk="0">
                  <a:moveTo>
                    <a:pt x="21494" y="19320"/>
                  </a:moveTo>
                  <a:cubicBezTo>
                    <a:pt x="20001" y="20201"/>
                    <a:pt x="18354" y="20800"/>
                    <a:pt x="16654" y="21129"/>
                  </a:cubicBezTo>
                  <a:cubicBezTo>
                    <a:pt x="14953" y="21457"/>
                    <a:pt x="13201" y="21515"/>
                    <a:pt x="11496" y="21314"/>
                  </a:cubicBezTo>
                  <a:cubicBezTo>
                    <a:pt x="9791" y="21113"/>
                    <a:pt x="8134" y="20654"/>
                    <a:pt x="6627" y="19947"/>
                  </a:cubicBezTo>
                  <a:cubicBezTo>
                    <a:pt x="5120" y="19241"/>
                    <a:pt x="3761" y="18288"/>
                    <a:pt x="2653" y="17100"/>
                  </a:cubicBezTo>
                  <a:cubicBezTo>
                    <a:pt x="1545" y="15912"/>
                    <a:pt x="792" y="14601"/>
                    <a:pt x="380" y="13249"/>
                  </a:cubicBezTo>
                  <a:cubicBezTo>
                    <a:pt x="-33" y="11896"/>
                    <a:pt x="-106" y="10502"/>
                    <a:pt x="146" y="9145"/>
                  </a:cubicBezTo>
                  <a:cubicBezTo>
                    <a:pt x="399" y="7789"/>
                    <a:pt x="977" y="6471"/>
                    <a:pt x="1864" y="5272"/>
                  </a:cubicBezTo>
                  <a:cubicBezTo>
                    <a:pt x="2752" y="4072"/>
                    <a:pt x="3950" y="2992"/>
                    <a:pt x="5444" y="2110"/>
                  </a:cubicBezTo>
                  <a:cubicBezTo>
                    <a:pt x="6937" y="1229"/>
                    <a:pt x="8584" y="630"/>
                    <a:pt x="10284" y="301"/>
                  </a:cubicBezTo>
                  <a:cubicBezTo>
                    <a:pt x="11984" y="-27"/>
                    <a:pt x="13737" y="-85"/>
                    <a:pt x="15442" y="116"/>
                  </a:cubicBezTo>
                </a:path>
              </a:pathLst>
            </a:custGeom>
            <a:noFill/>
            <a:ln w="38100" cap="flat" cmpd="sng">
              <a:solidFill>
                <a:schemeClr val="accent1"/>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508" name="Shape 17508"/>
            <p:cNvSpPr/>
            <p:nvPr/>
          </p:nvSpPr>
          <p:spPr>
            <a:xfrm>
              <a:off x="251927" y="251927"/>
              <a:ext cx="2136561" cy="2357121"/>
            </a:xfrm>
            <a:custGeom>
              <a:avLst/>
              <a:gdLst/>
              <a:ahLst/>
              <a:cxnLst>
                <a:cxn ang="0">
                  <a:pos x="wd2" y="hd2"/>
                </a:cxn>
                <a:cxn ang="5400000">
                  <a:pos x="wd2" y="hd2"/>
                </a:cxn>
                <a:cxn ang="10800000">
                  <a:pos x="wd2" y="hd2"/>
                </a:cxn>
                <a:cxn ang="16200000">
                  <a:pos x="wd2" y="hd2"/>
                </a:cxn>
              </a:cxnLst>
              <a:rect l="0" t="0" r="r" b="b"/>
              <a:pathLst>
                <a:path w="21286" h="21315" extrusionOk="0">
                  <a:moveTo>
                    <a:pt x="10077" y="21315"/>
                  </a:moveTo>
                  <a:cubicBezTo>
                    <a:pt x="7088" y="20913"/>
                    <a:pt x="4268" y="19477"/>
                    <a:pt x="2326" y="17101"/>
                  </a:cubicBezTo>
                  <a:cubicBezTo>
                    <a:pt x="383" y="14725"/>
                    <a:pt x="-314" y="11859"/>
                    <a:pt x="129" y="9146"/>
                  </a:cubicBezTo>
                  <a:cubicBezTo>
                    <a:pt x="571" y="6434"/>
                    <a:pt x="2154" y="3874"/>
                    <a:pt x="4772" y="2111"/>
                  </a:cubicBezTo>
                  <a:cubicBezTo>
                    <a:pt x="7390" y="348"/>
                    <a:pt x="10547" y="-285"/>
                    <a:pt x="13535" y="117"/>
                  </a:cubicBezTo>
                  <a:cubicBezTo>
                    <a:pt x="16524" y="518"/>
                    <a:pt x="19344" y="1955"/>
                    <a:pt x="21286" y="4331"/>
                  </a:cubicBezTo>
                </a:path>
              </a:pathLst>
            </a:custGeom>
            <a:noFill/>
            <a:ln w="38100" cap="flat" cmpd="sng">
              <a:solidFill>
                <a:schemeClr val="accent2"/>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509" name="Shape 17509"/>
            <p:cNvSpPr/>
            <p:nvPr/>
          </p:nvSpPr>
          <p:spPr>
            <a:xfrm>
              <a:off x="503855" y="485860"/>
              <a:ext cx="1502057" cy="1882460"/>
            </a:xfrm>
            <a:custGeom>
              <a:avLst/>
              <a:gdLst/>
              <a:ahLst/>
              <a:cxnLst>
                <a:cxn ang="0">
                  <a:pos x="wd2" y="hd2"/>
                </a:cxn>
                <a:cxn ang="5400000">
                  <a:pos x="wd2" y="hd2"/>
                </a:cxn>
                <a:cxn ang="10800000">
                  <a:pos x="wd2" y="hd2"/>
                </a:cxn>
                <a:cxn ang="16200000">
                  <a:pos x="wd2" y="hd2"/>
                </a:cxn>
              </a:cxnLst>
              <a:rect l="0" t="0" r="r" b="b"/>
              <a:pathLst>
                <a:path w="21245" h="21040" extrusionOk="0">
                  <a:moveTo>
                    <a:pt x="21245" y="18968"/>
                  </a:moveTo>
                  <a:cubicBezTo>
                    <a:pt x="18293" y="20698"/>
                    <a:pt x="14732" y="21320"/>
                    <a:pt x="11362" y="20926"/>
                  </a:cubicBezTo>
                  <a:cubicBezTo>
                    <a:pt x="7992" y="20531"/>
                    <a:pt x="4813" y="19121"/>
                    <a:pt x="2622" y="16788"/>
                  </a:cubicBezTo>
                  <a:cubicBezTo>
                    <a:pt x="432" y="14455"/>
                    <a:pt x="-355" y="11642"/>
                    <a:pt x="144" y="8979"/>
                  </a:cubicBezTo>
                  <a:cubicBezTo>
                    <a:pt x="643" y="6316"/>
                    <a:pt x="2428" y="3803"/>
                    <a:pt x="5380" y="2072"/>
                  </a:cubicBezTo>
                  <a:cubicBezTo>
                    <a:pt x="8332" y="342"/>
                    <a:pt x="11893" y="-280"/>
                    <a:pt x="15263" y="114"/>
                  </a:cubicBezTo>
                </a:path>
              </a:pathLst>
            </a:custGeom>
            <a:noFill/>
            <a:ln w="38100" cap="flat" cmpd="sng">
              <a:solidFill>
                <a:schemeClr val="accent3"/>
              </a:solidFill>
              <a:prstDash val="solid"/>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7511" name="Shape 17511"/>
          <p:cNvSpPr/>
          <p:nvPr/>
        </p:nvSpPr>
        <p:spPr>
          <a:xfrm>
            <a:off x="6616531" y="2015998"/>
            <a:ext cx="421082" cy="24445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lnSpc>
                <a:spcPct val="150000"/>
              </a:lnSpc>
              <a:spcBef>
                <a:spcPts val="2000"/>
              </a:spcBef>
              <a:defRPr sz="4000">
                <a:solidFill>
                  <a:srgbClr val="78BE42"/>
                </a:solidFill>
                <a:latin typeface="Roboto Regular"/>
                <a:ea typeface="Roboto Regular"/>
                <a:cs typeface="Roboto Regular"/>
                <a:sym typeface="Roboto Regular"/>
              </a:defRPr>
            </a:lvl1pPr>
          </a:lstStyle>
          <a:p>
            <a:pPr lvl="0">
              <a:lnSpc>
                <a:spcPct val="100000"/>
              </a:lnSpc>
              <a:defRPr sz="1800">
                <a:solidFill>
                  <a:srgbClr val="000000"/>
                </a:solidFill>
              </a:defRPr>
            </a:pPr>
            <a:r>
              <a:rPr sz="1100">
                <a:solidFill>
                  <a:schemeClr val="bg1">
                    <a:lumMod val="50000"/>
                  </a:schemeClr>
                </a:solidFill>
              </a:rPr>
              <a:t>85%</a:t>
            </a:r>
          </a:p>
        </p:txBody>
      </p:sp>
    </p:spTree>
    <p:extLst>
      <p:ext uri="{BB962C8B-B14F-4D97-AF65-F5344CB8AC3E}">
        <p14:creationId xmlns:p14="http://schemas.microsoft.com/office/powerpoint/2010/main" val="3857427186"/>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iterate>
                                    <p:tmAbs val="0"/>
                                  </p:iterate>
                                  <p:childTnLst>
                                    <p:set>
                                      <p:cBhvr>
                                        <p:cTn id="6" fill="hold"/>
                                        <p:tgtEl>
                                          <p:spTgt spid="17473"/>
                                        </p:tgtEl>
                                        <p:attrNameLst>
                                          <p:attrName>style.visibility</p:attrName>
                                        </p:attrNameLst>
                                      </p:cBhvr>
                                      <p:to>
                                        <p:strVal val="visible"/>
                                      </p:to>
                                    </p:set>
                                    <p:animEffect transition="in" filter="box(out)">
                                      <p:cBhvr>
                                        <p:cTn id="7" dur="1000"/>
                                        <p:tgtEl>
                                          <p:spTgt spid="174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p:tmAbs val="0"/>
                                  </p:iterate>
                                  <p:childTnLst>
                                    <p:set>
                                      <p:cBhvr>
                                        <p:cTn id="11" fill="hold"/>
                                        <p:tgtEl>
                                          <p:spTgt spid="17494"/>
                                        </p:tgtEl>
                                        <p:attrNameLst>
                                          <p:attrName>style.visibility</p:attrName>
                                        </p:attrNameLst>
                                      </p:cBhvr>
                                      <p:to>
                                        <p:strVal val="visible"/>
                                      </p:to>
                                    </p:set>
                                    <p:animEffect transition="in" filter="wipe(left)">
                                      <p:cBhvr>
                                        <p:cTn id="12" dur="1000"/>
                                        <p:tgtEl>
                                          <p:spTgt spid="1749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16" fill="hold" grpId="0" nodeType="clickEffect">
                                  <p:stCondLst>
                                    <p:cond delay="0"/>
                                  </p:stCondLst>
                                  <p:iterate>
                                    <p:tmAbs val="0"/>
                                  </p:iterate>
                                  <p:childTnLst>
                                    <p:set>
                                      <p:cBhvr>
                                        <p:cTn id="16" fill="hold"/>
                                        <p:tgtEl>
                                          <p:spTgt spid="17495"/>
                                        </p:tgtEl>
                                        <p:attrNameLst>
                                          <p:attrName>style.visibility</p:attrName>
                                        </p:attrNameLst>
                                      </p:cBhvr>
                                      <p:to>
                                        <p:strVal val="visible"/>
                                      </p:to>
                                    </p:set>
                                    <p:animEffect transition="in" filter="dissolve(in)">
                                      <p:cBhvr>
                                        <p:cTn id="17" dur="750"/>
                                        <p:tgtEl>
                                          <p:spTgt spid="1749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grpId="0" nodeType="clickEffect">
                                  <p:stCondLst>
                                    <p:cond delay="0"/>
                                  </p:stCondLst>
                                  <p:iterate>
                                    <p:tmAbs val="0"/>
                                  </p:iterate>
                                  <p:childTnLst>
                                    <p:set>
                                      <p:cBhvr>
                                        <p:cTn id="21" fill="hold"/>
                                        <p:tgtEl>
                                          <p:spTgt spid="17477"/>
                                        </p:tgtEl>
                                        <p:attrNameLst>
                                          <p:attrName>style.visibility</p:attrName>
                                        </p:attrNameLst>
                                      </p:cBhvr>
                                      <p:to>
                                        <p:strVal val="visible"/>
                                      </p:to>
                                    </p:set>
                                    <p:anim calcmode="lin" valueType="num">
                                      <p:cBhvr>
                                        <p:cTn id="22" dur="80" fill="hold"/>
                                        <p:tgtEl>
                                          <p:spTgt spid="17477"/>
                                        </p:tgtEl>
                                        <p:attrNameLst>
                                          <p:attrName>ppt_x</p:attrName>
                                        </p:attrNameLst>
                                      </p:cBhvr>
                                      <p:tavLst>
                                        <p:tav tm="0">
                                          <p:val>
                                            <p:strVal val="#ppt_x"/>
                                          </p:val>
                                        </p:tav>
                                        <p:tav tm="100000">
                                          <p:val>
                                            <p:strVal val="#ppt_x"/>
                                          </p:val>
                                        </p:tav>
                                      </p:tavLst>
                                    </p:anim>
                                    <p:anim calcmode="lin" valueType="num">
                                      <p:cBhvr>
                                        <p:cTn id="23" dur="80" fill="hold"/>
                                        <p:tgtEl>
                                          <p:spTgt spid="17477"/>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p:tmAbs val="0"/>
                                  </p:iterate>
                                  <p:childTnLst>
                                    <p:set>
                                      <p:cBhvr>
                                        <p:cTn id="27" fill="hold"/>
                                        <p:tgtEl>
                                          <p:spTgt spid="17474"/>
                                        </p:tgtEl>
                                        <p:attrNameLst>
                                          <p:attrName>style.visibility</p:attrName>
                                        </p:attrNameLst>
                                      </p:cBhvr>
                                      <p:to>
                                        <p:strVal val="visible"/>
                                      </p:to>
                                    </p:set>
                                    <p:animEffect transition="in" filter="wipe(left)">
                                      <p:cBhvr>
                                        <p:cTn id="28" dur="1000"/>
                                        <p:tgtEl>
                                          <p:spTgt spid="17474"/>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32" fill="hold" grpId="0" nodeType="clickEffect">
                                  <p:stCondLst>
                                    <p:cond delay="0"/>
                                  </p:stCondLst>
                                  <p:iterate>
                                    <p:tmAbs val="0"/>
                                  </p:iterate>
                                  <p:childTnLst>
                                    <p:set>
                                      <p:cBhvr>
                                        <p:cTn id="32" fill="hold"/>
                                        <p:tgtEl>
                                          <p:spTgt spid="17486"/>
                                        </p:tgtEl>
                                        <p:attrNameLst>
                                          <p:attrName>style.visibility</p:attrName>
                                        </p:attrNameLst>
                                      </p:cBhvr>
                                      <p:to>
                                        <p:strVal val="visible"/>
                                      </p:to>
                                    </p:set>
                                    <p:animEffect transition="in" filter="box(out)">
                                      <p:cBhvr>
                                        <p:cTn id="33" dur="1000"/>
                                        <p:tgtEl>
                                          <p:spTgt spid="1748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p:tmAbs val="0"/>
                                  </p:iterate>
                                  <p:childTnLst>
                                    <p:set>
                                      <p:cBhvr>
                                        <p:cTn id="37" fill="hold"/>
                                        <p:tgtEl>
                                          <p:spTgt spid="17502"/>
                                        </p:tgtEl>
                                        <p:attrNameLst>
                                          <p:attrName>style.visibility</p:attrName>
                                        </p:attrNameLst>
                                      </p:cBhvr>
                                      <p:to>
                                        <p:strVal val="visible"/>
                                      </p:to>
                                    </p:set>
                                    <p:animEffect transition="in" filter="wipe(left)">
                                      <p:cBhvr>
                                        <p:cTn id="38" dur="1000"/>
                                        <p:tgtEl>
                                          <p:spTgt spid="17502"/>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16" fill="hold" grpId="0" nodeType="clickEffect">
                                  <p:stCondLst>
                                    <p:cond delay="0"/>
                                  </p:stCondLst>
                                  <p:iterate>
                                    <p:tmAbs val="0"/>
                                  </p:iterate>
                                  <p:childTnLst>
                                    <p:set>
                                      <p:cBhvr>
                                        <p:cTn id="42" fill="hold"/>
                                        <p:tgtEl>
                                          <p:spTgt spid="17503"/>
                                        </p:tgtEl>
                                        <p:attrNameLst>
                                          <p:attrName>style.visibility</p:attrName>
                                        </p:attrNameLst>
                                      </p:cBhvr>
                                      <p:to>
                                        <p:strVal val="visible"/>
                                      </p:to>
                                    </p:set>
                                    <p:animEffect transition="in" filter="dissolve(in)">
                                      <p:cBhvr>
                                        <p:cTn id="43" dur="750"/>
                                        <p:tgtEl>
                                          <p:spTgt spid="17503"/>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grpId="0" nodeType="clickEffect">
                                  <p:stCondLst>
                                    <p:cond delay="0"/>
                                  </p:stCondLst>
                                  <p:iterate>
                                    <p:tmAbs val="0"/>
                                  </p:iterate>
                                  <p:childTnLst>
                                    <p:set>
                                      <p:cBhvr>
                                        <p:cTn id="47" fill="hold"/>
                                        <p:tgtEl>
                                          <p:spTgt spid="17481"/>
                                        </p:tgtEl>
                                        <p:attrNameLst>
                                          <p:attrName>style.visibility</p:attrName>
                                        </p:attrNameLst>
                                      </p:cBhvr>
                                      <p:to>
                                        <p:strVal val="visible"/>
                                      </p:to>
                                    </p:set>
                                    <p:anim calcmode="lin" valueType="num">
                                      <p:cBhvr>
                                        <p:cTn id="48" dur="80" fill="hold"/>
                                        <p:tgtEl>
                                          <p:spTgt spid="17481"/>
                                        </p:tgtEl>
                                        <p:attrNameLst>
                                          <p:attrName>ppt_x</p:attrName>
                                        </p:attrNameLst>
                                      </p:cBhvr>
                                      <p:tavLst>
                                        <p:tav tm="0">
                                          <p:val>
                                            <p:strVal val="#ppt_x"/>
                                          </p:val>
                                        </p:tav>
                                        <p:tav tm="100000">
                                          <p:val>
                                            <p:strVal val="#ppt_x"/>
                                          </p:val>
                                        </p:tav>
                                      </p:tavLst>
                                    </p:anim>
                                    <p:anim calcmode="lin" valueType="num">
                                      <p:cBhvr>
                                        <p:cTn id="49" dur="80" fill="hold"/>
                                        <p:tgtEl>
                                          <p:spTgt spid="17481"/>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iterate>
                                    <p:tmAbs val="0"/>
                                  </p:iterate>
                                  <p:childTnLst>
                                    <p:set>
                                      <p:cBhvr>
                                        <p:cTn id="53" fill="hold"/>
                                        <p:tgtEl>
                                          <p:spTgt spid="17478"/>
                                        </p:tgtEl>
                                        <p:attrNameLst>
                                          <p:attrName>style.visibility</p:attrName>
                                        </p:attrNameLst>
                                      </p:cBhvr>
                                      <p:to>
                                        <p:strVal val="visible"/>
                                      </p:to>
                                    </p:set>
                                    <p:animEffect transition="in" filter="wipe(left)">
                                      <p:cBhvr>
                                        <p:cTn id="54" dur="1000"/>
                                        <p:tgtEl>
                                          <p:spTgt spid="1747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iterate>
                                    <p:tmAbs val="0"/>
                                  </p:iterate>
                                  <p:childTnLst>
                                    <p:set>
                                      <p:cBhvr>
                                        <p:cTn id="58" fill="hold"/>
                                        <p:tgtEl>
                                          <p:spTgt spid="17510"/>
                                        </p:tgtEl>
                                        <p:attrNameLst>
                                          <p:attrName>style.visibility</p:attrName>
                                        </p:attrNameLst>
                                      </p:cBhvr>
                                      <p:to>
                                        <p:strVal val="visible"/>
                                      </p:to>
                                    </p:set>
                                    <p:animEffect transition="in" filter="wipe(left)">
                                      <p:cBhvr>
                                        <p:cTn id="59" dur="1000"/>
                                        <p:tgtEl>
                                          <p:spTgt spid="17510"/>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16" fill="hold" grpId="0" nodeType="clickEffect">
                                  <p:stCondLst>
                                    <p:cond delay="0"/>
                                  </p:stCondLst>
                                  <p:iterate>
                                    <p:tmAbs val="0"/>
                                  </p:iterate>
                                  <p:childTnLst>
                                    <p:set>
                                      <p:cBhvr>
                                        <p:cTn id="63" fill="hold"/>
                                        <p:tgtEl>
                                          <p:spTgt spid="17511"/>
                                        </p:tgtEl>
                                        <p:attrNameLst>
                                          <p:attrName>style.visibility</p:attrName>
                                        </p:attrNameLst>
                                      </p:cBhvr>
                                      <p:to>
                                        <p:strVal val="visible"/>
                                      </p:to>
                                    </p:set>
                                    <p:animEffect transition="in" filter="dissolve(in)">
                                      <p:cBhvr>
                                        <p:cTn id="64" dur="750"/>
                                        <p:tgtEl>
                                          <p:spTgt spid="17511"/>
                                        </p:tgtEl>
                                      </p:cBhvr>
                                    </p:animEffect>
                                  </p:childTnLst>
                                </p:cTn>
                              </p:par>
                            </p:childTnLst>
                          </p:cTn>
                        </p:par>
                      </p:childTnLst>
                    </p:cTn>
                  </p:par>
                  <p:par>
                    <p:cTn id="65" fill="hold">
                      <p:stCondLst>
                        <p:cond delay="indefinite"/>
                      </p:stCondLst>
                      <p:childTnLst>
                        <p:par>
                          <p:cTn id="66" fill="hold">
                            <p:stCondLst>
                              <p:cond delay="0"/>
                            </p:stCondLst>
                            <p:childTnLst>
                              <p:par>
                                <p:cTn id="67" presetID="4" presetClass="entr" presetSubtype="32" fill="hold" grpId="0" nodeType="clickEffect">
                                  <p:stCondLst>
                                    <p:cond delay="0"/>
                                  </p:stCondLst>
                                  <p:iterate>
                                    <p:tmAbs val="0"/>
                                  </p:iterate>
                                  <p:childTnLst>
                                    <p:set>
                                      <p:cBhvr>
                                        <p:cTn id="68" fill="hold"/>
                                        <p:tgtEl>
                                          <p:spTgt spid="17487"/>
                                        </p:tgtEl>
                                        <p:attrNameLst>
                                          <p:attrName>style.visibility</p:attrName>
                                        </p:attrNameLst>
                                      </p:cBhvr>
                                      <p:to>
                                        <p:strVal val="visible"/>
                                      </p:to>
                                    </p:set>
                                    <p:animEffect transition="in" filter="box(out)">
                                      <p:cBhvr>
                                        <p:cTn id="69" dur="1000"/>
                                        <p:tgtEl>
                                          <p:spTgt spid="17487"/>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1" fill="hold" grpId="0" nodeType="clickEffect">
                                  <p:stCondLst>
                                    <p:cond delay="0"/>
                                  </p:stCondLst>
                                  <p:iterate>
                                    <p:tmAbs val="0"/>
                                  </p:iterate>
                                  <p:childTnLst>
                                    <p:set>
                                      <p:cBhvr>
                                        <p:cTn id="73" fill="hold"/>
                                        <p:tgtEl>
                                          <p:spTgt spid="17485"/>
                                        </p:tgtEl>
                                        <p:attrNameLst>
                                          <p:attrName>style.visibility</p:attrName>
                                        </p:attrNameLst>
                                      </p:cBhvr>
                                      <p:to>
                                        <p:strVal val="visible"/>
                                      </p:to>
                                    </p:set>
                                    <p:anim calcmode="lin" valueType="num">
                                      <p:cBhvr>
                                        <p:cTn id="74" dur="80" fill="hold"/>
                                        <p:tgtEl>
                                          <p:spTgt spid="17485"/>
                                        </p:tgtEl>
                                        <p:attrNameLst>
                                          <p:attrName>ppt_x</p:attrName>
                                        </p:attrNameLst>
                                      </p:cBhvr>
                                      <p:tavLst>
                                        <p:tav tm="0">
                                          <p:val>
                                            <p:strVal val="#ppt_x"/>
                                          </p:val>
                                        </p:tav>
                                        <p:tav tm="100000">
                                          <p:val>
                                            <p:strVal val="#ppt_x"/>
                                          </p:val>
                                        </p:tav>
                                      </p:tavLst>
                                    </p:anim>
                                    <p:anim calcmode="lin" valueType="num">
                                      <p:cBhvr>
                                        <p:cTn id="75" dur="80" fill="hold"/>
                                        <p:tgtEl>
                                          <p:spTgt spid="17485"/>
                                        </p:tgtEl>
                                        <p:attrNameLst>
                                          <p:attrName>ppt_y</p:attrName>
                                        </p:attrNameLst>
                                      </p:cBhvr>
                                      <p:tavLst>
                                        <p:tav tm="0">
                                          <p:val>
                                            <p:strVal val="0-#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iterate>
                                    <p:tmAbs val="0"/>
                                  </p:iterate>
                                  <p:childTnLst>
                                    <p:set>
                                      <p:cBhvr>
                                        <p:cTn id="79" fill="hold"/>
                                        <p:tgtEl>
                                          <p:spTgt spid="17482"/>
                                        </p:tgtEl>
                                        <p:attrNameLst>
                                          <p:attrName>style.visibility</p:attrName>
                                        </p:attrNameLst>
                                      </p:cBhvr>
                                      <p:to>
                                        <p:strVal val="visible"/>
                                      </p:to>
                                    </p:set>
                                    <p:animEffect transition="in" filter="wipe(left)">
                                      <p:cBhvr>
                                        <p:cTn id="80" dur="1000"/>
                                        <p:tgtEl>
                                          <p:spTgt spid="17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73" grpId="0" animBg="1" advAuto="0"/>
      <p:bldP spid="17474" grpId="0" animBg="1" advAuto="0"/>
      <p:bldP spid="17477" grpId="0" animBg="1" advAuto="0"/>
      <p:bldP spid="17478" grpId="0" animBg="1" advAuto="0"/>
      <p:bldP spid="17481" grpId="0" animBg="1" advAuto="0"/>
      <p:bldP spid="17482" grpId="0" animBg="1" advAuto="0"/>
      <p:bldP spid="17485" grpId="0" animBg="1" advAuto="0"/>
      <p:bldP spid="17486" grpId="0" animBg="1" advAuto="0"/>
      <p:bldP spid="17487" grpId="0" animBg="1" advAuto="0"/>
      <p:bldP spid="17494" grpId="0" animBg="1" advAuto="0"/>
      <p:bldP spid="17495" grpId="0" animBg="1" advAuto="0"/>
      <p:bldP spid="17502" grpId="0" animBg="1" advAuto="0"/>
      <p:bldP spid="17503" grpId="0" animBg="1" advAuto="0"/>
      <p:bldP spid="17510" grpId="0" animBg="1" advAuto="0"/>
      <p:bldP spid="17511" grpId="0"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4" name="Shape 4644"/>
          <p:cNvSpPr/>
          <p:nvPr/>
        </p:nvSpPr>
        <p:spPr>
          <a:xfrm>
            <a:off x="-101761" y="772618"/>
            <a:ext cx="8238107" cy="3154893"/>
          </a:xfrm>
          <a:custGeom>
            <a:avLst/>
            <a:gdLst/>
            <a:ahLst/>
            <a:cxnLst>
              <a:cxn ang="0">
                <a:pos x="wd2" y="hd2"/>
              </a:cxn>
              <a:cxn ang="5400000">
                <a:pos x="wd2" y="hd2"/>
              </a:cxn>
              <a:cxn ang="10800000">
                <a:pos x="wd2" y="hd2"/>
              </a:cxn>
              <a:cxn ang="16200000">
                <a:pos x="wd2" y="hd2"/>
              </a:cxn>
            </a:cxnLst>
            <a:rect l="0" t="0" r="r" b="b"/>
            <a:pathLst>
              <a:path w="21600" h="19359" extrusionOk="0">
                <a:moveTo>
                  <a:pt x="0" y="11881"/>
                </a:moveTo>
                <a:cubicBezTo>
                  <a:pt x="1060" y="7692"/>
                  <a:pt x="3310" y="5945"/>
                  <a:pt x="5254" y="7796"/>
                </a:cubicBezTo>
                <a:cubicBezTo>
                  <a:pt x="7606" y="10036"/>
                  <a:pt x="8550" y="16859"/>
                  <a:pt x="10976" y="18786"/>
                </a:cubicBezTo>
                <a:cubicBezTo>
                  <a:pt x="14518" y="21600"/>
                  <a:pt x="17361" y="13534"/>
                  <a:pt x="19648" y="5955"/>
                </a:cubicBezTo>
                <a:cubicBezTo>
                  <a:pt x="20264" y="3912"/>
                  <a:pt x="20915" y="1926"/>
                  <a:pt x="21600" y="0"/>
                </a:cubicBezTo>
              </a:path>
            </a:pathLst>
          </a:custGeom>
          <a:noFill/>
          <a:ln w="28575" cap="rnd" cmpd="sng">
            <a:solidFill>
              <a:srgbClr val="A6AAA9"/>
            </a:solidFill>
            <a:custDash>
              <a:ds d="100000" sp="200000"/>
            </a:custDash>
            <a:round/>
          </a:ln>
          <a:effectLst/>
        </p:spPr>
        <p:txBody>
          <a:bodyPr wrap="square" lIns="0" tIns="0" rIns="0" bIns="0" numCol="1" anchor="ctr">
            <a:noAutofit/>
          </a:bodyPr>
          <a:lstStyle/>
          <a:p>
            <a:pPr lvl="0">
              <a:defRPr sz="3200"/>
            </a:pPr>
            <a:endParaRPr/>
          </a:p>
        </p:txBody>
      </p:sp>
      <p:grpSp>
        <p:nvGrpSpPr>
          <p:cNvPr id="4651" name="Group 4651"/>
          <p:cNvGrpSpPr/>
          <p:nvPr/>
        </p:nvGrpSpPr>
        <p:grpSpPr>
          <a:xfrm>
            <a:off x="-267530" y="1960939"/>
            <a:ext cx="2883461" cy="2883461"/>
            <a:chOff x="0" y="0"/>
            <a:chExt cx="7689229" cy="7689229"/>
          </a:xfrm>
        </p:grpSpPr>
        <p:sp>
          <p:nvSpPr>
            <p:cNvPr id="4648" name="Shape 4648"/>
            <p:cNvSpPr/>
            <p:nvPr/>
          </p:nvSpPr>
          <p:spPr>
            <a:xfrm>
              <a:off x="0" y="0"/>
              <a:ext cx="7689230" cy="76892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28575" cap="rnd" cmpd="sng">
              <a:solidFill>
                <a:srgbClr val="A6AAA9"/>
              </a:solidFill>
              <a:custDash>
                <a:ds d="100000" sp="200000"/>
              </a:custDash>
              <a:round/>
            </a:ln>
            <a:effectLst/>
          </p:spPr>
          <p:txBody>
            <a:bodyPr wrap="square" lIns="0" tIns="0" rIns="0" bIns="0" numCol="1" anchor="ctr">
              <a:noAutofit/>
            </a:bodyPr>
            <a:lstStyle/>
            <a:p>
              <a:pPr lvl="0">
                <a:defRPr sz="3200">
                  <a:solidFill>
                    <a:srgbClr val="FFFFFF"/>
                  </a:solidFill>
                </a:defRPr>
              </a:pPr>
              <a:endParaRPr/>
            </a:p>
          </p:txBody>
        </p:sp>
        <p:sp>
          <p:nvSpPr>
            <p:cNvPr id="4649" name="Shape 4649"/>
            <p:cNvSpPr/>
            <p:nvPr/>
          </p:nvSpPr>
          <p:spPr>
            <a:xfrm>
              <a:off x="440589" y="440588"/>
              <a:ext cx="6808052" cy="680805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4650" name="Shape 4650"/>
            <p:cNvSpPr/>
            <p:nvPr/>
          </p:nvSpPr>
          <p:spPr>
            <a:xfrm>
              <a:off x="442639" y="2798945"/>
              <a:ext cx="6803671" cy="4449696"/>
            </a:xfrm>
            <a:custGeom>
              <a:avLst/>
              <a:gdLst/>
              <a:ahLst/>
              <a:cxnLst>
                <a:cxn ang="0">
                  <a:pos x="wd2" y="hd2"/>
                </a:cxn>
                <a:cxn ang="5400000">
                  <a:pos x="wd2" y="hd2"/>
                </a:cxn>
                <a:cxn ang="10800000">
                  <a:pos x="wd2" y="hd2"/>
                </a:cxn>
                <a:cxn ang="16200000">
                  <a:pos x="wd2" y="hd2"/>
                </a:cxn>
              </a:cxnLst>
              <a:rect l="0" t="0" r="r" b="b"/>
              <a:pathLst>
                <a:path w="20319" h="20099" extrusionOk="0">
                  <a:moveTo>
                    <a:pt x="491" y="0"/>
                  </a:moveTo>
                  <a:cubicBezTo>
                    <a:pt x="-641" y="5316"/>
                    <a:pt x="181" y="11375"/>
                    <a:pt x="2972" y="15595"/>
                  </a:cubicBezTo>
                  <a:cubicBezTo>
                    <a:pt x="6942" y="21600"/>
                    <a:pt x="13378" y="21600"/>
                    <a:pt x="17348" y="15595"/>
                  </a:cubicBezTo>
                  <a:cubicBezTo>
                    <a:pt x="20138" y="11375"/>
                    <a:pt x="20959" y="5316"/>
                    <a:pt x="19827" y="0"/>
                  </a:cubicBezTo>
                  <a:cubicBezTo>
                    <a:pt x="19348" y="2246"/>
                    <a:pt x="18527" y="4361"/>
                    <a:pt x="17348" y="6145"/>
                  </a:cubicBezTo>
                  <a:cubicBezTo>
                    <a:pt x="13378" y="12149"/>
                    <a:pt x="6942" y="12149"/>
                    <a:pt x="2972" y="6145"/>
                  </a:cubicBezTo>
                  <a:cubicBezTo>
                    <a:pt x="1793" y="4361"/>
                    <a:pt x="970" y="2246"/>
                    <a:pt x="491" y="0"/>
                  </a:cubicBezTo>
                  <a:close/>
                </a:path>
              </a:pathLst>
            </a:custGeom>
            <a:solidFill>
              <a:srgbClr val="000000">
                <a:alpha val="10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4652" name="Shape 4652"/>
          <p:cNvSpPr/>
          <p:nvPr/>
        </p:nvSpPr>
        <p:spPr>
          <a:xfrm>
            <a:off x="4765107" y="3381384"/>
            <a:ext cx="904053" cy="9040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28575" cap="rnd" cmpd="sng">
            <a:solidFill>
              <a:srgbClr val="A6AAA9"/>
            </a:solidFill>
            <a:custDash>
              <a:ds d="100000" sp="200000"/>
            </a:custDash>
            <a:round/>
          </a:ln>
        </p:spPr>
        <p:txBody>
          <a:bodyPr lIns="0" tIns="0" rIns="0" bIns="0" anchor="ctr"/>
          <a:lstStyle/>
          <a:p>
            <a:pPr lvl="0">
              <a:defRPr sz="3200">
                <a:solidFill>
                  <a:srgbClr val="FFFFFF"/>
                </a:solidFill>
              </a:defRPr>
            </a:pPr>
            <a:endParaRPr/>
          </a:p>
        </p:txBody>
      </p:sp>
      <p:sp>
        <p:nvSpPr>
          <p:cNvPr id="4653" name="Shape 4653"/>
          <p:cNvSpPr/>
          <p:nvPr/>
        </p:nvSpPr>
        <p:spPr>
          <a:xfrm>
            <a:off x="6114802" y="2330861"/>
            <a:ext cx="904053" cy="9040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2F2F2"/>
          </a:solidFill>
          <a:ln w="28575" cap="rnd" cmpd="sng">
            <a:solidFill>
              <a:srgbClr val="A6AAA9"/>
            </a:solidFill>
            <a:custDash>
              <a:ds d="100000" sp="200000"/>
            </a:custDash>
            <a:round/>
          </a:ln>
        </p:spPr>
        <p:txBody>
          <a:bodyPr lIns="0" tIns="0" rIns="0" bIns="0" anchor="ctr"/>
          <a:lstStyle/>
          <a:p>
            <a:pPr lvl="0">
              <a:defRPr sz="3200">
                <a:solidFill>
                  <a:srgbClr val="FFFFFF"/>
                </a:solidFill>
              </a:defRPr>
            </a:pPr>
            <a:endParaRPr/>
          </a:p>
        </p:txBody>
      </p:sp>
      <p:sp>
        <p:nvSpPr>
          <p:cNvPr id="4654" name="Shape 4654"/>
          <p:cNvSpPr/>
          <p:nvPr/>
        </p:nvSpPr>
        <p:spPr>
          <a:xfrm>
            <a:off x="6297029" y="2566314"/>
            <a:ext cx="539598" cy="348804"/>
          </a:xfrm>
          <a:custGeom>
            <a:avLst/>
            <a:gdLst/>
            <a:ahLst/>
            <a:cxnLst>
              <a:cxn ang="0">
                <a:pos x="wd2" y="hd2"/>
              </a:cxn>
              <a:cxn ang="5400000">
                <a:pos x="wd2" y="hd2"/>
              </a:cxn>
              <a:cxn ang="10800000">
                <a:pos x="wd2" y="hd2"/>
              </a:cxn>
              <a:cxn ang="16200000">
                <a:pos x="wd2" y="hd2"/>
              </a:cxn>
            </a:cxnLst>
            <a:rect l="0" t="0" r="r" b="b"/>
            <a:pathLst>
              <a:path w="21594" h="21600" extrusionOk="0">
                <a:moveTo>
                  <a:pt x="2318" y="0"/>
                </a:moveTo>
                <a:cubicBezTo>
                  <a:pt x="2073" y="0"/>
                  <a:pt x="1871" y="314"/>
                  <a:pt x="1871" y="693"/>
                </a:cubicBezTo>
                <a:lnTo>
                  <a:pt x="1871" y="16780"/>
                </a:lnTo>
                <a:cubicBezTo>
                  <a:pt x="1871" y="17157"/>
                  <a:pt x="2073" y="17473"/>
                  <a:pt x="2318" y="17473"/>
                </a:cubicBezTo>
                <a:lnTo>
                  <a:pt x="19236" y="17473"/>
                </a:lnTo>
                <a:cubicBezTo>
                  <a:pt x="19481" y="17473"/>
                  <a:pt x="19684" y="17157"/>
                  <a:pt x="19684" y="16780"/>
                </a:cubicBezTo>
                <a:lnTo>
                  <a:pt x="19684" y="693"/>
                </a:lnTo>
                <a:cubicBezTo>
                  <a:pt x="19684" y="314"/>
                  <a:pt x="19481" y="0"/>
                  <a:pt x="19236" y="0"/>
                </a:cubicBezTo>
                <a:lnTo>
                  <a:pt x="2318" y="0"/>
                </a:lnTo>
                <a:close/>
                <a:moveTo>
                  <a:pt x="3428" y="2410"/>
                </a:moveTo>
                <a:lnTo>
                  <a:pt x="18127" y="2410"/>
                </a:lnTo>
                <a:lnTo>
                  <a:pt x="18127" y="15063"/>
                </a:lnTo>
                <a:lnTo>
                  <a:pt x="3428" y="15063"/>
                </a:lnTo>
                <a:cubicBezTo>
                  <a:pt x="3428" y="15063"/>
                  <a:pt x="3428" y="2410"/>
                  <a:pt x="3428" y="2410"/>
                </a:cubicBezTo>
                <a:close/>
                <a:moveTo>
                  <a:pt x="118" y="18316"/>
                </a:moveTo>
                <a:cubicBezTo>
                  <a:pt x="87" y="18316"/>
                  <a:pt x="41" y="18340"/>
                  <a:pt x="21" y="18377"/>
                </a:cubicBezTo>
                <a:cubicBezTo>
                  <a:pt x="-1" y="18415"/>
                  <a:pt x="-3" y="18449"/>
                  <a:pt x="2" y="18497"/>
                </a:cubicBezTo>
                <a:cubicBezTo>
                  <a:pt x="5" y="18528"/>
                  <a:pt x="323" y="21600"/>
                  <a:pt x="2824" y="21600"/>
                </a:cubicBezTo>
                <a:lnTo>
                  <a:pt x="18769" y="21600"/>
                </a:lnTo>
                <a:cubicBezTo>
                  <a:pt x="21272" y="21600"/>
                  <a:pt x="21589" y="18528"/>
                  <a:pt x="21592" y="18497"/>
                </a:cubicBezTo>
                <a:cubicBezTo>
                  <a:pt x="21597" y="18449"/>
                  <a:pt x="21593" y="18415"/>
                  <a:pt x="21573" y="18377"/>
                </a:cubicBezTo>
                <a:cubicBezTo>
                  <a:pt x="21552" y="18340"/>
                  <a:pt x="21508" y="18316"/>
                  <a:pt x="21475" y="18316"/>
                </a:cubicBezTo>
                <a:lnTo>
                  <a:pt x="118" y="18316"/>
                </a:lnTo>
                <a:close/>
                <a:moveTo>
                  <a:pt x="9191" y="19401"/>
                </a:moveTo>
                <a:lnTo>
                  <a:pt x="12403" y="19401"/>
                </a:lnTo>
                <a:cubicBezTo>
                  <a:pt x="12403" y="19401"/>
                  <a:pt x="12403" y="20546"/>
                  <a:pt x="12403" y="20546"/>
                </a:cubicBezTo>
                <a:lnTo>
                  <a:pt x="9191" y="20546"/>
                </a:lnTo>
                <a:lnTo>
                  <a:pt x="9191" y="19401"/>
                </a:lnTo>
                <a:close/>
              </a:path>
            </a:pathLst>
          </a:custGeom>
          <a:solidFill>
            <a:schemeClr val="accent4"/>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55" name="Shape 4655"/>
          <p:cNvSpPr/>
          <p:nvPr/>
        </p:nvSpPr>
        <p:spPr>
          <a:xfrm>
            <a:off x="5035078" y="3586734"/>
            <a:ext cx="364112" cy="436203"/>
          </a:xfrm>
          <a:custGeom>
            <a:avLst/>
            <a:gdLst/>
            <a:ahLst/>
            <a:cxnLst>
              <a:cxn ang="0">
                <a:pos x="wd2" y="hd2"/>
              </a:cxn>
              <a:cxn ang="5400000">
                <a:pos x="wd2" y="hd2"/>
              </a:cxn>
              <a:cxn ang="10800000">
                <a:pos x="wd2" y="hd2"/>
              </a:cxn>
              <a:cxn ang="16200000">
                <a:pos x="wd2" y="hd2"/>
              </a:cxn>
            </a:cxnLst>
            <a:rect l="0" t="0" r="r" b="b"/>
            <a:pathLst>
              <a:path w="21391" h="21600" extrusionOk="0">
                <a:moveTo>
                  <a:pt x="6852" y="0"/>
                </a:moveTo>
                <a:cubicBezTo>
                  <a:pt x="6254" y="0"/>
                  <a:pt x="5764" y="393"/>
                  <a:pt x="5764" y="898"/>
                </a:cubicBezTo>
                <a:lnTo>
                  <a:pt x="5764" y="2029"/>
                </a:lnTo>
                <a:cubicBezTo>
                  <a:pt x="5764" y="2533"/>
                  <a:pt x="6254" y="2946"/>
                  <a:pt x="6852" y="2946"/>
                </a:cubicBezTo>
                <a:lnTo>
                  <a:pt x="8056" y="2946"/>
                </a:lnTo>
                <a:lnTo>
                  <a:pt x="8056" y="4020"/>
                </a:lnTo>
                <a:cubicBezTo>
                  <a:pt x="3428" y="4975"/>
                  <a:pt x="0" y="8491"/>
                  <a:pt x="0" y="12683"/>
                </a:cubicBezTo>
                <a:cubicBezTo>
                  <a:pt x="0" y="17606"/>
                  <a:pt x="4740" y="21600"/>
                  <a:pt x="10579" y="21600"/>
                </a:cubicBezTo>
                <a:cubicBezTo>
                  <a:pt x="16420" y="21600"/>
                  <a:pt x="21182" y="17606"/>
                  <a:pt x="21182" y="12683"/>
                </a:cubicBezTo>
                <a:cubicBezTo>
                  <a:pt x="21182" y="10738"/>
                  <a:pt x="20426" y="8942"/>
                  <a:pt x="19168" y="7473"/>
                </a:cubicBezTo>
                <a:cubicBezTo>
                  <a:pt x="19168" y="7473"/>
                  <a:pt x="20765" y="6107"/>
                  <a:pt x="20765" y="6107"/>
                </a:cubicBezTo>
                <a:cubicBezTo>
                  <a:pt x="21600" y="5402"/>
                  <a:pt x="21600" y="4255"/>
                  <a:pt x="20765" y="3551"/>
                </a:cubicBezTo>
                <a:cubicBezTo>
                  <a:pt x="19928" y="2847"/>
                  <a:pt x="18591" y="2847"/>
                  <a:pt x="17756" y="3551"/>
                </a:cubicBezTo>
                <a:lnTo>
                  <a:pt x="15996" y="5015"/>
                </a:lnTo>
                <a:cubicBezTo>
                  <a:pt x="15135" y="4580"/>
                  <a:pt x="14193" y="4254"/>
                  <a:pt x="13195" y="4039"/>
                </a:cubicBezTo>
                <a:lnTo>
                  <a:pt x="13195" y="2946"/>
                </a:lnTo>
                <a:lnTo>
                  <a:pt x="14306" y="2946"/>
                </a:lnTo>
                <a:cubicBezTo>
                  <a:pt x="14905" y="2946"/>
                  <a:pt x="15394" y="2533"/>
                  <a:pt x="15394" y="2029"/>
                </a:cubicBezTo>
                <a:lnTo>
                  <a:pt x="15394" y="898"/>
                </a:lnTo>
                <a:cubicBezTo>
                  <a:pt x="15394" y="393"/>
                  <a:pt x="14905" y="0"/>
                  <a:pt x="14306" y="0"/>
                </a:cubicBezTo>
                <a:lnTo>
                  <a:pt x="6852" y="0"/>
                </a:lnTo>
                <a:close/>
                <a:moveTo>
                  <a:pt x="10579" y="5912"/>
                </a:moveTo>
                <a:cubicBezTo>
                  <a:pt x="15004" y="5912"/>
                  <a:pt x="18612" y="8953"/>
                  <a:pt x="18612" y="12683"/>
                </a:cubicBezTo>
                <a:cubicBezTo>
                  <a:pt x="18612" y="16412"/>
                  <a:pt x="15004" y="19434"/>
                  <a:pt x="10579" y="19434"/>
                </a:cubicBezTo>
                <a:cubicBezTo>
                  <a:pt x="6156" y="19434"/>
                  <a:pt x="2546" y="16412"/>
                  <a:pt x="2546" y="12683"/>
                </a:cubicBezTo>
                <a:cubicBezTo>
                  <a:pt x="2546" y="8953"/>
                  <a:pt x="6156" y="5912"/>
                  <a:pt x="10579" y="5912"/>
                </a:cubicBezTo>
                <a:close/>
                <a:moveTo>
                  <a:pt x="10163" y="7493"/>
                </a:moveTo>
                <a:cubicBezTo>
                  <a:pt x="9454" y="7493"/>
                  <a:pt x="8889" y="7968"/>
                  <a:pt x="8889" y="8566"/>
                </a:cubicBezTo>
                <a:lnTo>
                  <a:pt x="8889" y="12917"/>
                </a:lnTo>
                <a:cubicBezTo>
                  <a:pt x="8889" y="13515"/>
                  <a:pt x="9454" y="13990"/>
                  <a:pt x="10163" y="13990"/>
                </a:cubicBezTo>
                <a:cubicBezTo>
                  <a:pt x="10872" y="13990"/>
                  <a:pt x="11459" y="13515"/>
                  <a:pt x="11459" y="12917"/>
                </a:cubicBezTo>
                <a:lnTo>
                  <a:pt x="11459" y="8566"/>
                </a:lnTo>
                <a:cubicBezTo>
                  <a:pt x="11459" y="7968"/>
                  <a:pt x="10872" y="7493"/>
                  <a:pt x="10163" y="7493"/>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56" name="Shape 4656"/>
          <p:cNvSpPr/>
          <p:nvPr/>
        </p:nvSpPr>
        <p:spPr>
          <a:xfrm>
            <a:off x="6945540" y="1187861"/>
            <a:ext cx="904053" cy="9040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2F2F2"/>
          </a:solidFill>
          <a:ln w="28575" cap="rnd" cmpd="sng">
            <a:solidFill>
              <a:srgbClr val="A6AAA9"/>
            </a:solidFill>
            <a:custDash>
              <a:ds d="100000" sp="200000"/>
            </a:custDash>
            <a:round/>
          </a:ln>
        </p:spPr>
        <p:txBody>
          <a:bodyPr lIns="0" tIns="0" rIns="0" bIns="0" anchor="ctr"/>
          <a:lstStyle/>
          <a:p>
            <a:pPr lvl="0">
              <a:defRPr sz="3200">
                <a:solidFill>
                  <a:srgbClr val="FFFFFF"/>
                </a:solidFill>
              </a:defRPr>
            </a:pPr>
            <a:endParaRPr/>
          </a:p>
        </p:txBody>
      </p:sp>
      <p:sp>
        <p:nvSpPr>
          <p:cNvPr id="4657" name="Shape 4657"/>
          <p:cNvSpPr/>
          <p:nvPr/>
        </p:nvSpPr>
        <p:spPr>
          <a:xfrm>
            <a:off x="7178078" y="1460724"/>
            <a:ext cx="429452" cy="348803"/>
          </a:xfrm>
          <a:custGeom>
            <a:avLst/>
            <a:gdLst/>
            <a:ahLst/>
            <a:cxnLst>
              <a:cxn ang="0">
                <a:pos x="wd2" y="hd2"/>
              </a:cxn>
              <a:cxn ang="5400000">
                <a:pos x="wd2" y="hd2"/>
              </a:cxn>
              <a:cxn ang="10800000">
                <a:pos x="wd2" y="hd2"/>
              </a:cxn>
              <a:cxn ang="16200000">
                <a:pos x="wd2" y="hd2"/>
              </a:cxn>
            </a:cxnLst>
            <a:rect l="0" t="0" r="r" b="b"/>
            <a:pathLst>
              <a:path w="21600" h="21600" extrusionOk="0">
                <a:moveTo>
                  <a:pt x="2028" y="0"/>
                </a:moveTo>
                <a:cubicBezTo>
                  <a:pt x="915" y="0"/>
                  <a:pt x="0" y="1128"/>
                  <a:pt x="0" y="2497"/>
                </a:cubicBezTo>
                <a:lnTo>
                  <a:pt x="0" y="11637"/>
                </a:lnTo>
                <a:cubicBezTo>
                  <a:pt x="0" y="13012"/>
                  <a:pt x="915" y="14134"/>
                  <a:pt x="2028" y="14134"/>
                </a:cubicBezTo>
                <a:lnTo>
                  <a:pt x="2028" y="16606"/>
                </a:lnTo>
                <a:cubicBezTo>
                  <a:pt x="2028" y="17982"/>
                  <a:pt x="2939" y="19103"/>
                  <a:pt x="4056" y="19103"/>
                </a:cubicBezTo>
                <a:lnTo>
                  <a:pt x="4827" y="19103"/>
                </a:lnTo>
                <a:cubicBezTo>
                  <a:pt x="5127" y="20535"/>
                  <a:pt x="6168" y="21600"/>
                  <a:pt x="7423" y="21600"/>
                </a:cubicBezTo>
                <a:cubicBezTo>
                  <a:pt x="8675" y="21600"/>
                  <a:pt x="9716" y="20535"/>
                  <a:pt x="10019" y="19103"/>
                </a:cubicBezTo>
                <a:lnTo>
                  <a:pt x="13589" y="19103"/>
                </a:lnTo>
                <a:cubicBezTo>
                  <a:pt x="13889" y="20535"/>
                  <a:pt x="14930" y="21600"/>
                  <a:pt x="16185" y="21600"/>
                </a:cubicBezTo>
                <a:cubicBezTo>
                  <a:pt x="17437" y="21600"/>
                  <a:pt x="18498" y="20535"/>
                  <a:pt x="18801" y="19103"/>
                </a:cubicBezTo>
                <a:lnTo>
                  <a:pt x="19572" y="19103"/>
                </a:lnTo>
                <a:cubicBezTo>
                  <a:pt x="20689" y="19103"/>
                  <a:pt x="21600" y="17982"/>
                  <a:pt x="21600" y="16606"/>
                </a:cubicBezTo>
                <a:lnTo>
                  <a:pt x="21600" y="11637"/>
                </a:lnTo>
                <a:cubicBezTo>
                  <a:pt x="21600" y="11146"/>
                  <a:pt x="21479" y="10652"/>
                  <a:pt x="21255" y="10238"/>
                </a:cubicBezTo>
                <a:lnTo>
                  <a:pt x="18558" y="5269"/>
                </a:lnTo>
                <a:cubicBezTo>
                  <a:pt x="18182" y="4571"/>
                  <a:pt x="17553" y="4145"/>
                  <a:pt x="16874" y="4145"/>
                </a:cubicBezTo>
                <a:lnTo>
                  <a:pt x="14177" y="4145"/>
                </a:lnTo>
                <a:lnTo>
                  <a:pt x="14177" y="2497"/>
                </a:lnTo>
                <a:cubicBezTo>
                  <a:pt x="14177" y="1128"/>
                  <a:pt x="13266" y="0"/>
                  <a:pt x="12149" y="0"/>
                </a:cubicBezTo>
                <a:lnTo>
                  <a:pt x="2028" y="0"/>
                </a:lnTo>
                <a:close/>
                <a:moveTo>
                  <a:pt x="2028" y="1673"/>
                </a:moveTo>
                <a:lnTo>
                  <a:pt x="12149" y="1673"/>
                </a:lnTo>
                <a:cubicBezTo>
                  <a:pt x="12525" y="1673"/>
                  <a:pt x="12818" y="2040"/>
                  <a:pt x="12818" y="2497"/>
                </a:cubicBezTo>
                <a:lnTo>
                  <a:pt x="12818" y="11637"/>
                </a:lnTo>
                <a:cubicBezTo>
                  <a:pt x="12818" y="12096"/>
                  <a:pt x="12525" y="12461"/>
                  <a:pt x="12149" y="12461"/>
                </a:cubicBezTo>
                <a:cubicBezTo>
                  <a:pt x="12149" y="12461"/>
                  <a:pt x="2028" y="12461"/>
                  <a:pt x="2028" y="12461"/>
                </a:cubicBezTo>
                <a:cubicBezTo>
                  <a:pt x="1655" y="12461"/>
                  <a:pt x="1359" y="12096"/>
                  <a:pt x="1359" y="11637"/>
                </a:cubicBezTo>
                <a:lnTo>
                  <a:pt x="1359" y="2497"/>
                </a:lnTo>
                <a:cubicBezTo>
                  <a:pt x="1359" y="2040"/>
                  <a:pt x="1655" y="1673"/>
                  <a:pt x="2028" y="1673"/>
                </a:cubicBezTo>
                <a:close/>
                <a:moveTo>
                  <a:pt x="14177" y="5818"/>
                </a:moveTo>
                <a:lnTo>
                  <a:pt x="16874" y="5818"/>
                </a:lnTo>
                <a:cubicBezTo>
                  <a:pt x="17099" y="5818"/>
                  <a:pt x="17297" y="5963"/>
                  <a:pt x="17422" y="6193"/>
                </a:cubicBezTo>
                <a:lnTo>
                  <a:pt x="20140" y="11162"/>
                </a:lnTo>
                <a:cubicBezTo>
                  <a:pt x="20212" y="11296"/>
                  <a:pt x="20241" y="11473"/>
                  <a:pt x="20241" y="11637"/>
                </a:cubicBezTo>
                <a:cubicBezTo>
                  <a:pt x="20241" y="11637"/>
                  <a:pt x="20241" y="16606"/>
                  <a:pt x="20241" y="16606"/>
                </a:cubicBezTo>
                <a:cubicBezTo>
                  <a:pt x="20241" y="17064"/>
                  <a:pt x="19945" y="17455"/>
                  <a:pt x="19572" y="17455"/>
                </a:cubicBezTo>
                <a:lnTo>
                  <a:pt x="18801" y="17455"/>
                </a:lnTo>
                <a:cubicBezTo>
                  <a:pt x="18501" y="16024"/>
                  <a:pt x="17441" y="14958"/>
                  <a:pt x="16185" y="14958"/>
                </a:cubicBezTo>
                <a:cubicBezTo>
                  <a:pt x="14930" y="14958"/>
                  <a:pt x="13889" y="16024"/>
                  <a:pt x="13589" y="17455"/>
                </a:cubicBezTo>
                <a:lnTo>
                  <a:pt x="10019" y="17455"/>
                </a:lnTo>
                <a:cubicBezTo>
                  <a:pt x="9719" y="16024"/>
                  <a:pt x="8679" y="14958"/>
                  <a:pt x="7423" y="14958"/>
                </a:cubicBezTo>
                <a:cubicBezTo>
                  <a:pt x="6168" y="14958"/>
                  <a:pt x="5127" y="16024"/>
                  <a:pt x="4827" y="17455"/>
                </a:cubicBezTo>
                <a:lnTo>
                  <a:pt x="4056" y="17455"/>
                </a:lnTo>
                <a:cubicBezTo>
                  <a:pt x="3684" y="17455"/>
                  <a:pt x="3367" y="17064"/>
                  <a:pt x="3367" y="16606"/>
                </a:cubicBezTo>
                <a:lnTo>
                  <a:pt x="3367" y="14134"/>
                </a:lnTo>
                <a:lnTo>
                  <a:pt x="12149" y="14134"/>
                </a:lnTo>
                <a:cubicBezTo>
                  <a:pt x="13266" y="14134"/>
                  <a:pt x="14177" y="13012"/>
                  <a:pt x="14177" y="11637"/>
                </a:cubicBezTo>
                <a:lnTo>
                  <a:pt x="14177" y="5818"/>
                </a:lnTo>
                <a:close/>
                <a:moveTo>
                  <a:pt x="15597" y="6393"/>
                </a:moveTo>
                <a:cubicBezTo>
                  <a:pt x="15225" y="6393"/>
                  <a:pt x="14927" y="6758"/>
                  <a:pt x="14927" y="7217"/>
                </a:cubicBezTo>
                <a:lnTo>
                  <a:pt x="14927" y="12211"/>
                </a:lnTo>
                <a:cubicBezTo>
                  <a:pt x="14927" y="12668"/>
                  <a:pt x="15225" y="13035"/>
                  <a:pt x="15597" y="13035"/>
                </a:cubicBezTo>
                <a:lnTo>
                  <a:pt x="18294" y="13035"/>
                </a:lnTo>
                <a:cubicBezTo>
                  <a:pt x="18667" y="13035"/>
                  <a:pt x="18963" y="12668"/>
                  <a:pt x="18963" y="12211"/>
                </a:cubicBezTo>
                <a:lnTo>
                  <a:pt x="18963" y="10962"/>
                </a:lnTo>
                <a:cubicBezTo>
                  <a:pt x="18963" y="10795"/>
                  <a:pt x="18935" y="10651"/>
                  <a:pt x="18862" y="10513"/>
                </a:cubicBezTo>
                <a:cubicBezTo>
                  <a:pt x="18862" y="10513"/>
                  <a:pt x="16834" y="6767"/>
                  <a:pt x="16834" y="6767"/>
                </a:cubicBezTo>
                <a:cubicBezTo>
                  <a:pt x="16708" y="6535"/>
                  <a:pt x="16493" y="6393"/>
                  <a:pt x="16266" y="6393"/>
                </a:cubicBezTo>
                <a:lnTo>
                  <a:pt x="15597" y="6393"/>
                </a:lnTo>
                <a:close/>
                <a:moveTo>
                  <a:pt x="15597" y="7217"/>
                </a:moveTo>
                <a:lnTo>
                  <a:pt x="16266" y="7217"/>
                </a:lnTo>
                <a:lnTo>
                  <a:pt x="18294" y="10962"/>
                </a:lnTo>
                <a:cubicBezTo>
                  <a:pt x="18294" y="10962"/>
                  <a:pt x="18294" y="12211"/>
                  <a:pt x="18294" y="12211"/>
                </a:cubicBezTo>
                <a:lnTo>
                  <a:pt x="15597" y="12211"/>
                </a:lnTo>
                <a:lnTo>
                  <a:pt x="15597" y="7217"/>
                </a:lnTo>
                <a:close/>
                <a:moveTo>
                  <a:pt x="7423" y="16606"/>
                </a:moveTo>
                <a:cubicBezTo>
                  <a:pt x="8168" y="16606"/>
                  <a:pt x="8782" y="17363"/>
                  <a:pt x="8782" y="18279"/>
                </a:cubicBezTo>
                <a:cubicBezTo>
                  <a:pt x="8782" y="19196"/>
                  <a:pt x="8168" y="19952"/>
                  <a:pt x="7423" y="19952"/>
                </a:cubicBezTo>
                <a:cubicBezTo>
                  <a:pt x="6679" y="19952"/>
                  <a:pt x="6064" y="19196"/>
                  <a:pt x="6064" y="18279"/>
                </a:cubicBezTo>
                <a:cubicBezTo>
                  <a:pt x="6064" y="17363"/>
                  <a:pt x="6679" y="16606"/>
                  <a:pt x="7423" y="16606"/>
                </a:cubicBezTo>
                <a:close/>
                <a:moveTo>
                  <a:pt x="16185" y="16606"/>
                </a:moveTo>
                <a:cubicBezTo>
                  <a:pt x="16930" y="16606"/>
                  <a:pt x="17544" y="17363"/>
                  <a:pt x="17544" y="18279"/>
                </a:cubicBezTo>
                <a:cubicBezTo>
                  <a:pt x="17544" y="19196"/>
                  <a:pt x="16930" y="19952"/>
                  <a:pt x="16185" y="19952"/>
                </a:cubicBezTo>
                <a:cubicBezTo>
                  <a:pt x="15441" y="19952"/>
                  <a:pt x="14846" y="19196"/>
                  <a:pt x="14846" y="18279"/>
                </a:cubicBezTo>
                <a:cubicBezTo>
                  <a:pt x="14846" y="17363"/>
                  <a:pt x="15441" y="16606"/>
                  <a:pt x="16185" y="16606"/>
                </a:cubicBezTo>
                <a:close/>
              </a:path>
            </a:pathLst>
          </a:custGeom>
          <a:solidFill>
            <a:schemeClr val="accent5"/>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58" name="Shape 4658"/>
          <p:cNvSpPr/>
          <p:nvPr/>
        </p:nvSpPr>
        <p:spPr>
          <a:xfrm>
            <a:off x="3107757" y="3108334"/>
            <a:ext cx="904053" cy="9040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95000"/>
            </a:schemeClr>
          </a:solidFill>
          <a:ln w="28575" cap="rnd" cmpd="sng">
            <a:solidFill>
              <a:srgbClr val="A6AAA9"/>
            </a:solidFill>
            <a:custDash>
              <a:ds d="100000" sp="200000"/>
            </a:custDash>
            <a:round/>
          </a:ln>
        </p:spPr>
        <p:txBody>
          <a:bodyPr lIns="0" tIns="0" rIns="0" bIns="0" anchor="ctr"/>
          <a:lstStyle/>
          <a:p>
            <a:pPr lvl="0">
              <a:defRPr sz="3200">
                <a:solidFill>
                  <a:srgbClr val="FFFFFF"/>
                </a:solidFill>
              </a:defRPr>
            </a:pPr>
            <a:endParaRPr/>
          </a:p>
        </p:txBody>
      </p:sp>
      <p:sp>
        <p:nvSpPr>
          <p:cNvPr id="4659" name="Shape 4659"/>
          <p:cNvSpPr/>
          <p:nvPr/>
        </p:nvSpPr>
        <p:spPr>
          <a:xfrm>
            <a:off x="3318076" y="3313988"/>
            <a:ext cx="483415" cy="492746"/>
          </a:xfrm>
          <a:custGeom>
            <a:avLst/>
            <a:gdLst/>
            <a:ahLst/>
            <a:cxnLst>
              <a:cxn ang="0">
                <a:pos x="wd2" y="hd2"/>
              </a:cxn>
              <a:cxn ang="5400000">
                <a:pos x="wd2" y="hd2"/>
              </a:cxn>
              <a:cxn ang="10800000">
                <a:pos x="wd2" y="hd2"/>
              </a:cxn>
              <a:cxn ang="16200000">
                <a:pos x="wd2" y="hd2"/>
              </a:cxn>
            </a:cxnLst>
            <a:rect l="0" t="0" r="r" b="b"/>
            <a:pathLst>
              <a:path w="21225" h="21568" extrusionOk="0">
                <a:moveTo>
                  <a:pt x="5572" y="8"/>
                </a:moveTo>
                <a:cubicBezTo>
                  <a:pt x="5171" y="48"/>
                  <a:pt x="4793" y="244"/>
                  <a:pt x="4517" y="580"/>
                </a:cubicBezTo>
                <a:lnTo>
                  <a:pt x="355" y="5652"/>
                </a:lnTo>
                <a:cubicBezTo>
                  <a:pt x="-195" y="6323"/>
                  <a:pt x="-95" y="7316"/>
                  <a:pt x="577" y="7865"/>
                </a:cubicBezTo>
                <a:cubicBezTo>
                  <a:pt x="577" y="7865"/>
                  <a:pt x="1372" y="8510"/>
                  <a:pt x="1372" y="8510"/>
                </a:cubicBezTo>
                <a:cubicBezTo>
                  <a:pt x="2045" y="9059"/>
                  <a:pt x="3042" y="8961"/>
                  <a:pt x="3592" y="8289"/>
                </a:cubicBezTo>
                <a:lnTo>
                  <a:pt x="7755" y="3217"/>
                </a:lnTo>
                <a:cubicBezTo>
                  <a:pt x="8305" y="2545"/>
                  <a:pt x="8206" y="1570"/>
                  <a:pt x="7533" y="1022"/>
                </a:cubicBezTo>
                <a:lnTo>
                  <a:pt x="6737" y="358"/>
                </a:lnTo>
                <a:cubicBezTo>
                  <a:pt x="6401" y="84"/>
                  <a:pt x="5973" y="-32"/>
                  <a:pt x="5572" y="8"/>
                </a:cubicBezTo>
                <a:close/>
                <a:moveTo>
                  <a:pt x="14563" y="8"/>
                </a:moveTo>
                <a:cubicBezTo>
                  <a:pt x="14161" y="37"/>
                  <a:pt x="13774" y="215"/>
                  <a:pt x="13490" y="543"/>
                </a:cubicBezTo>
                <a:lnTo>
                  <a:pt x="12824" y="1336"/>
                </a:lnTo>
                <a:cubicBezTo>
                  <a:pt x="12256" y="1992"/>
                  <a:pt x="12313" y="2982"/>
                  <a:pt x="12972" y="3549"/>
                </a:cubicBezTo>
                <a:lnTo>
                  <a:pt x="17948" y="7828"/>
                </a:lnTo>
                <a:cubicBezTo>
                  <a:pt x="18607" y="8396"/>
                  <a:pt x="19600" y="8318"/>
                  <a:pt x="20168" y="7662"/>
                </a:cubicBezTo>
                <a:lnTo>
                  <a:pt x="20834" y="6887"/>
                </a:lnTo>
                <a:cubicBezTo>
                  <a:pt x="21405" y="6233"/>
                  <a:pt x="21344" y="5241"/>
                  <a:pt x="20686" y="4674"/>
                </a:cubicBezTo>
                <a:lnTo>
                  <a:pt x="15710" y="395"/>
                </a:lnTo>
                <a:cubicBezTo>
                  <a:pt x="15381" y="111"/>
                  <a:pt x="14965" y="-21"/>
                  <a:pt x="14563" y="8"/>
                </a:cubicBezTo>
                <a:close/>
                <a:moveTo>
                  <a:pt x="12398" y="4176"/>
                </a:moveTo>
                <a:cubicBezTo>
                  <a:pt x="12157" y="4081"/>
                  <a:pt x="11866" y="4193"/>
                  <a:pt x="11769" y="4434"/>
                </a:cubicBezTo>
                <a:cubicBezTo>
                  <a:pt x="11766" y="4442"/>
                  <a:pt x="11475" y="5148"/>
                  <a:pt x="10789" y="5246"/>
                </a:cubicBezTo>
                <a:cubicBezTo>
                  <a:pt x="10634" y="5269"/>
                  <a:pt x="10432" y="5266"/>
                  <a:pt x="10197" y="5264"/>
                </a:cubicBezTo>
                <a:cubicBezTo>
                  <a:pt x="9161" y="5257"/>
                  <a:pt x="7431" y="5249"/>
                  <a:pt x="5960" y="7459"/>
                </a:cubicBezTo>
                <a:cubicBezTo>
                  <a:pt x="5368" y="8347"/>
                  <a:pt x="5158" y="8982"/>
                  <a:pt x="5294" y="9525"/>
                </a:cubicBezTo>
                <a:cubicBezTo>
                  <a:pt x="5396" y="9930"/>
                  <a:pt x="5662" y="10292"/>
                  <a:pt x="6164" y="10521"/>
                </a:cubicBezTo>
                <a:cubicBezTo>
                  <a:pt x="6690" y="10757"/>
                  <a:pt x="7775" y="10541"/>
                  <a:pt x="8883" y="8953"/>
                </a:cubicBezTo>
                <a:cubicBezTo>
                  <a:pt x="9655" y="9587"/>
                  <a:pt x="11336" y="10748"/>
                  <a:pt x="13083" y="10631"/>
                </a:cubicBezTo>
                <a:cubicBezTo>
                  <a:pt x="13988" y="10571"/>
                  <a:pt x="14770" y="10185"/>
                  <a:pt x="15432" y="9469"/>
                </a:cubicBezTo>
                <a:lnTo>
                  <a:pt x="18688" y="11978"/>
                </a:lnTo>
                <a:lnTo>
                  <a:pt x="17504" y="13361"/>
                </a:lnTo>
                <a:lnTo>
                  <a:pt x="17486" y="13361"/>
                </a:lnTo>
                <a:lnTo>
                  <a:pt x="14840" y="11166"/>
                </a:lnTo>
                <a:lnTo>
                  <a:pt x="14193" y="11941"/>
                </a:lnTo>
                <a:lnTo>
                  <a:pt x="16857" y="14154"/>
                </a:lnTo>
                <a:lnTo>
                  <a:pt x="15710" y="15500"/>
                </a:lnTo>
                <a:lnTo>
                  <a:pt x="11880" y="12180"/>
                </a:lnTo>
                <a:lnTo>
                  <a:pt x="11214" y="12937"/>
                </a:lnTo>
                <a:lnTo>
                  <a:pt x="15062" y="16275"/>
                </a:lnTo>
                <a:lnTo>
                  <a:pt x="13582" y="18027"/>
                </a:lnTo>
                <a:lnTo>
                  <a:pt x="4906" y="10926"/>
                </a:lnTo>
                <a:cubicBezTo>
                  <a:pt x="4890" y="10915"/>
                  <a:pt x="4884" y="10917"/>
                  <a:pt x="4869" y="10908"/>
                </a:cubicBezTo>
                <a:cubicBezTo>
                  <a:pt x="4864" y="10902"/>
                  <a:pt x="4856" y="10895"/>
                  <a:pt x="4850" y="10889"/>
                </a:cubicBezTo>
                <a:cubicBezTo>
                  <a:pt x="4643" y="10711"/>
                  <a:pt x="4328" y="10738"/>
                  <a:pt x="4147" y="10945"/>
                </a:cubicBezTo>
                <a:lnTo>
                  <a:pt x="725" y="14910"/>
                </a:lnTo>
                <a:cubicBezTo>
                  <a:pt x="546" y="15117"/>
                  <a:pt x="556" y="15413"/>
                  <a:pt x="762" y="15592"/>
                </a:cubicBezTo>
                <a:lnTo>
                  <a:pt x="7459" y="21439"/>
                </a:lnTo>
                <a:cubicBezTo>
                  <a:pt x="7552" y="21520"/>
                  <a:pt x="7676" y="21568"/>
                  <a:pt x="7792" y="21568"/>
                </a:cubicBezTo>
                <a:cubicBezTo>
                  <a:pt x="7928" y="21568"/>
                  <a:pt x="8064" y="21509"/>
                  <a:pt x="8162" y="21402"/>
                </a:cubicBezTo>
                <a:lnTo>
                  <a:pt x="11085" y="18193"/>
                </a:lnTo>
                <a:cubicBezTo>
                  <a:pt x="11099" y="18180"/>
                  <a:pt x="11111" y="18151"/>
                  <a:pt x="11122" y="18138"/>
                </a:cubicBezTo>
                <a:lnTo>
                  <a:pt x="11418" y="17806"/>
                </a:lnTo>
                <a:lnTo>
                  <a:pt x="13194" y="19263"/>
                </a:lnTo>
                <a:cubicBezTo>
                  <a:pt x="13403" y="19438"/>
                  <a:pt x="13721" y="19417"/>
                  <a:pt x="13897" y="19207"/>
                </a:cubicBezTo>
                <a:lnTo>
                  <a:pt x="19835" y="12144"/>
                </a:lnTo>
                <a:cubicBezTo>
                  <a:pt x="19923" y="12040"/>
                  <a:pt x="19961" y="11909"/>
                  <a:pt x="19946" y="11775"/>
                </a:cubicBezTo>
                <a:cubicBezTo>
                  <a:pt x="19931" y="11640"/>
                  <a:pt x="19869" y="11524"/>
                  <a:pt x="19761" y="11443"/>
                </a:cubicBezTo>
                <a:lnTo>
                  <a:pt x="15876" y="8473"/>
                </a:lnTo>
                <a:cubicBezTo>
                  <a:pt x="15445" y="8216"/>
                  <a:pt x="15248" y="8311"/>
                  <a:pt x="14951" y="8584"/>
                </a:cubicBezTo>
                <a:cubicBezTo>
                  <a:pt x="14405" y="9284"/>
                  <a:pt x="13766" y="9639"/>
                  <a:pt x="13009" y="9691"/>
                </a:cubicBezTo>
                <a:cubicBezTo>
                  <a:pt x="11105" y="9818"/>
                  <a:pt x="9125" y="7903"/>
                  <a:pt x="9105" y="7883"/>
                </a:cubicBezTo>
                <a:cubicBezTo>
                  <a:pt x="9002" y="7781"/>
                  <a:pt x="8845" y="7734"/>
                  <a:pt x="8698" y="7754"/>
                </a:cubicBezTo>
                <a:cubicBezTo>
                  <a:pt x="8553" y="7776"/>
                  <a:pt x="8437" y="7866"/>
                  <a:pt x="8365" y="7994"/>
                </a:cubicBezTo>
                <a:cubicBezTo>
                  <a:pt x="7644" y="9283"/>
                  <a:pt x="6759" y="9800"/>
                  <a:pt x="6497" y="9617"/>
                </a:cubicBezTo>
                <a:cubicBezTo>
                  <a:pt x="6282" y="9478"/>
                  <a:pt x="6236" y="9357"/>
                  <a:pt x="6219" y="9285"/>
                </a:cubicBezTo>
                <a:cubicBezTo>
                  <a:pt x="6174" y="9111"/>
                  <a:pt x="6221" y="8750"/>
                  <a:pt x="6737" y="7975"/>
                </a:cubicBezTo>
                <a:cubicBezTo>
                  <a:pt x="7926" y="6189"/>
                  <a:pt x="9173" y="6197"/>
                  <a:pt x="10178" y="6205"/>
                </a:cubicBezTo>
                <a:cubicBezTo>
                  <a:pt x="10443" y="6207"/>
                  <a:pt x="10709" y="6220"/>
                  <a:pt x="10937" y="6186"/>
                </a:cubicBezTo>
                <a:cubicBezTo>
                  <a:pt x="12169" y="6008"/>
                  <a:pt x="12637" y="4835"/>
                  <a:pt x="12657" y="4785"/>
                </a:cubicBezTo>
                <a:cubicBezTo>
                  <a:pt x="12753" y="4544"/>
                  <a:pt x="12641" y="4271"/>
                  <a:pt x="12398" y="4176"/>
                </a:cubicBezTo>
                <a:close/>
                <a:moveTo>
                  <a:pt x="4647" y="11922"/>
                </a:moveTo>
                <a:lnTo>
                  <a:pt x="10715" y="16957"/>
                </a:lnTo>
                <a:cubicBezTo>
                  <a:pt x="10715" y="16957"/>
                  <a:pt x="7699" y="20332"/>
                  <a:pt x="7699" y="20332"/>
                </a:cubicBezTo>
                <a:lnTo>
                  <a:pt x="6349" y="19115"/>
                </a:lnTo>
                <a:lnTo>
                  <a:pt x="8643" y="16533"/>
                </a:lnTo>
                <a:lnTo>
                  <a:pt x="7903" y="15851"/>
                </a:lnTo>
                <a:lnTo>
                  <a:pt x="5609" y="18414"/>
                </a:lnTo>
                <a:lnTo>
                  <a:pt x="4258" y="17215"/>
                </a:lnTo>
                <a:lnTo>
                  <a:pt x="6460" y="14781"/>
                </a:lnTo>
                <a:lnTo>
                  <a:pt x="5720" y="14099"/>
                </a:lnTo>
                <a:lnTo>
                  <a:pt x="3537" y="16570"/>
                </a:lnTo>
                <a:lnTo>
                  <a:pt x="1742" y="15076"/>
                </a:lnTo>
                <a:lnTo>
                  <a:pt x="4647" y="11922"/>
                </a:ln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60" name="Shape 4660"/>
          <p:cNvSpPr/>
          <p:nvPr/>
        </p:nvSpPr>
        <p:spPr>
          <a:xfrm>
            <a:off x="1894907" y="1913561"/>
            <a:ext cx="904053" cy="9040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2F2F2"/>
          </a:solidFill>
          <a:ln w="28575" cap="rnd" cmpd="sng">
            <a:solidFill>
              <a:srgbClr val="A6AAA9"/>
            </a:solidFill>
            <a:custDash>
              <a:ds d="100000" sp="200000"/>
            </a:custDash>
            <a:round/>
          </a:ln>
        </p:spPr>
        <p:txBody>
          <a:bodyPr lIns="0" tIns="0" rIns="0" bIns="0" anchor="ctr"/>
          <a:lstStyle/>
          <a:p>
            <a:pPr lvl="0">
              <a:defRPr sz="3200">
                <a:solidFill>
                  <a:srgbClr val="FFFFFF"/>
                </a:solidFill>
              </a:defRPr>
            </a:pPr>
            <a:endParaRPr/>
          </a:p>
        </p:txBody>
      </p:sp>
      <p:sp>
        <p:nvSpPr>
          <p:cNvPr id="4661" name="Shape 4661"/>
          <p:cNvSpPr/>
          <p:nvPr/>
        </p:nvSpPr>
        <p:spPr>
          <a:xfrm>
            <a:off x="2122671" y="2114370"/>
            <a:ext cx="458049" cy="442286"/>
          </a:xfrm>
          <a:custGeom>
            <a:avLst/>
            <a:gdLst/>
            <a:ahLst/>
            <a:cxnLst>
              <a:cxn ang="0">
                <a:pos x="wd2" y="hd2"/>
              </a:cxn>
              <a:cxn ang="5400000">
                <a:pos x="wd2" y="hd2"/>
              </a:cxn>
              <a:cxn ang="10800000">
                <a:pos x="wd2" y="hd2"/>
              </a:cxn>
              <a:cxn ang="16200000">
                <a:pos x="wd2" y="hd2"/>
              </a:cxn>
            </a:cxnLst>
            <a:rect l="0" t="0" r="r" b="b"/>
            <a:pathLst>
              <a:path w="21600" h="21600" extrusionOk="0">
                <a:moveTo>
                  <a:pt x="3540" y="20848"/>
                </a:moveTo>
                <a:cubicBezTo>
                  <a:pt x="3137" y="20848"/>
                  <a:pt x="2813" y="20512"/>
                  <a:pt x="2813" y="20094"/>
                </a:cubicBezTo>
                <a:cubicBezTo>
                  <a:pt x="2813" y="19681"/>
                  <a:pt x="3137" y="19342"/>
                  <a:pt x="3540" y="19342"/>
                </a:cubicBezTo>
                <a:cubicBezTo>
                  <a:pt x="3939" y="19342"/>
                  <a:pt x="4267" y="19681"/>
                  <a:pt x="4267" y="20094"/>
                </a:cubicBezTo>
                <a:cubicBezTo>
                  <a:pt x="4267" y="20512"/>
                  <a:pt x="3939" y="20848"/>
                  <a:pt x="3540" y="20848"/>
                </a:cubicBezTo>
                <a:cubicBezTo>
                  <a:pt x="3540" y="20848"/>
                  <a:pt x="3540" y="20848"/>
                  <a:pt x="3540" y="20848"/>
                </a:cubicBezTo>
                <a:close/>
                <a:moveTo>
                  <a:pt x="3540" y="18592"/>
                </a:moveTo>
                <a:cubicBezTo>
                  <a:pt x="2738" y="18592"/>
                  <a:pt x="2085" y="19264"/>
                  <a:pt x="2085" y="20094"/>
                </a:cubicBezTo>
                <a:cubicBezTo>
                  <a:pt x="2085" y="20926"/>
                  <a:pt x="2738" y="21600"/>
                  <a:pt x="3540" y="21600"/>
                </a:cubicBezTo>
                <a:cubicBezTo>
                  <a:pt x="4343" y="21600"/>
                  <a:pt x="4991" y="20926"/>
                  <a:pt x="4991" y="20094"/>
                </a:cubicBezTo>
                <a:cubicBezTo>
                  <a:pt x="4991" y="19264"/>
                  <a:pt x="4343" y="18592"/>
                  <a:pt x="3540" y="18592"/>
                </a:cubicBezTo>
                <a:cubicBezTo>
                  <a:pt x="3540" y="18592"/>
                  <a:pt x="3540" y="18592"/>
                  <a:pt x="3540" y="18592"/>
                </a:cubicBezTo>
                <a:close/>
                <a:moveTo>
                  <a:pt x="11142" y="20848"/>
                </a:moveTo>
                <a:cubicBezTo>
                  <a:pt x="10740" y="20848"/>
                  <a:pt x="10415" y="20512"/>
                  <a:pt x="10415" y="20094"/>
                </a:cubicBezTo>
                <a:cubicBezTo>
                  <a:pt x="10415" y="19681"/>
                  <a:pt x="10740" y="19342"/>
                  <a:pt x="11142" y="19342"/>
                </a:cubicBezTo>
                <a:cubicBezTo>
                  <a:pt x="11542" y="19342"/>
                  <a:pt x="11867" y="19681"/>
                  <a:pt x="11867" y="20094"/>
                </a:cubicBezTo>
                <a:cubicBezTo>
                  <a:pt x="11867" y="20512"/>
                  <a:pt x="11542" y="20848"/>
                  <a:pt x="11142" y="20848"/>
                </a:cubicBezTo>
                <a:cubicBezTo>
                  <a:pt x="11142" y="20848"/>
                  <a:pt x="11142" y="20848"/>
                  <a:pt x="11142" y="20848"/>
                </a:cubicBezTo>
                <a:close/>
                <a:moveTo>
                  <a:pt x="11142" y="18592"/>
                </a:moveTo>
                <a:cubicBezTo>
                  <a:pt x="10340" y="18592"/>
                  <a:pt x="9688" y="19264"/>
                  <a:pt x="9688" y="20094"/>
                </a:cubicBezTo>
                <a:cubicBezTo>
                  <a:pt x="9688" y="20926"/>
                  <a:pt x="10340" y="21600"/>
                  <a:pt x="11142" y="21600"/>
                </a:cubicBezTo>
                <a:cubicBezTo>
                  <a:pt x="11945" y="21600"/>
                  <a:pt x="12594" y="20926"/>
                  <a:pt x="12594" y="20094"/>
                </a:cubicBezTo>
                <a:cubicBezTo>
                  <a:pt x="12594" y="19264"/>
                  <a:pt x="11945" y="18592"/>
                  <a:pt x="11142" y="18592"/>
                </a:cubicBezTo>
                <a:cubicBezTo>
                  <a:pt x="11142" y="18592"/>
                  <a:pt x="11142" y="18592"/>
                  <a:pt x="11142" y="18592"/>
                </a:cubicBezTo>
                <a:close/>
                <a:moveTo>
                  <a:pt x="14493" y="17477"/>
                </a:moveTo>
                <a:lnTo>
                  <a:pt x="14493" y="19083"/>
                </a:lnTo>
                <a:cubicBezTo>
                  <a:pt x="14493" y="19484"/>
                  <a:pt x="14179" y="19809"/>
                  <a:pt x="13793" y="19809"/>
                </a:cubicBezTo>
                <a:lnTo>
                  <a:pt x="13043" y="19809"/>
                </a:lnTo>
                <a:cubicBezTo>
                  <a:pt x="12909" y="18846"/>
                  <a:pt x="12107" y="18106"/>
                  <a:pt x="11140" y="18106"/>
                </a:cubicBezTo>
                <a:cubicBezTo>
                  <a:pt x="10176" y="18106"/>
                  <a:pt x="9375" y="18846"/>
                  <a:pt x="9240" y="19809"/>
                </a:cubicBezTo>
                <a:lnTo>
                  <a:pt x="5440" y="19809"/>
                </a:lnTo>
                <a:cubicBezTo>
                  <a:pt x="5305" y="18846"/>
                  <a:pt x="4504" y="18106"/>
                  <a:pt x="3540" y="18106"/>
                </a:cubicBezTo>
                <a:cubicBezTo>
                  <a:pt x="2576" y="18106"/>
                  <a:pt x="1775" y="18846"/>
                  <a:pt x="1639" y="19809"/>
                </a:cubicBezTo>
                <a:lnTo>
                  <a:pt x="701" y="19809"/>
                </a:lnTo>
                <a:cubicBezTo>
                  <a:pt x="314" y="19809"/>
                  <a:pt x="0" y="19484"/>
                  <a:pt x="0" y="19083"/>
                </a:cubicBezTo>
                <a:lnTo>
                  <a:pt x="0" y="17477"/>
                </a:lnTo>
                <a:cubicBezTo>
                  <a:pt x="0" y="17477"/>
                  <a:pt x="14493" y="17477"/>
                  <a:pt x="14493" y="17477"/>
                </a:cubicBezTo>
                <a:close/>
                <a:moveTo>
                  <a:pt x="13018" y="15952"/>
                </a:moveTo>
                <a:lnTo>
                  <a:pt x="10352" y="15952"/>
                </a:lnTo>
                <a:cubicBezTo>
                  <a:pt x="10292" y="15952"/>
                  <a:pt x="10244" y="15902"/>
                  <a:pt x="10244" y="15840"/>
                </a:cubicBezTo>
                <a:lnTo>
                  <a:pt x="10244" y="13709"/>
                </a:lnTo>
                <a:cubicBezTo>
                  <a:pt x="10244" y="13646"/>
                  <a:pt x="10292" y="13597"/>
                  <a:pt x="10352" y="13597"/>
                </a:cubicBezTo>
                <a:lnTo>
                  <a:pt x="10860" y="13597"/>
                </a:lnTo>
                <a:cubicBezTo>
                  <a:pt x="10887" y="13597"/>
                  <a:pt x="10917" y="13609"/>
                  <a:pt x="10938" y="13628"/>
                </a:cubicBezTo>
                <a:lnTo>
                  <a:pt x="13092" y="15759"/>
                </a:lnTo>
                <a:cubicBezTo>
                  <a:pt x="13165" y="15828"/>
                  <a:pt x="13117" y="15952"/>
                  <a:pt x="13018" y="15952"/>
                </a:cubicBezTo>
                <a:cubicBezTo>
                  <a:pt x="13018" y="15952"/>
                  <a:pt x="13018" y="15952"/>
                  <a:pt x="13018" y="15952"/>
                </a:cubicBezTo>
                <a:close/>
                <a:moveTo>
                  <a:pt x="14217" y="15859"/>
                </a:moveTo>
                <a:lnTo>
                  <a:pt x="11463" y="13040"/>
                </a:lnTo>
                <a:cubicBezTo>
                  <a:pt x="11290" y="12859"/>
                  <a:pt x="11052" y="12759"/>
                  <a:pt x="10808" y="12759"/>
                </a:cubicBezTo>
                <a:lnTo>
                  <a:pt x="9420" y="12759"/>
                </a:lnTo>
                <a:lnTo>
                  <a:pt x="9420" y="12221"/>
                </a:lnTo>
                <a:cubicBezTo>
                  <a:pt x="9420" y="11819"/>
                  <a:pt x="9105" y="11496"/>
                  <a:pt x="8717" y="11496"/>
                </a:cubicBezTo>
                <a:lnTo>
                  <a:pt x="701" y="11496"/>
                </a:lnTo>
                <a:cubicBezTo>
                  <a:pt x="313" y="11496"/>
                  <a:pt x="0" y="11819"/>
                  <a:pt x="0" y="12221"/>
                </a:cubicBezTo>
                <a:lnTo>
                  <a:pt x="0" y="17075"/>
                </a:lnTo>
                <a:lnTo>
                  <a:pt x="14493" y="17075"/>
                </a:lnTo>
                <a:lnTo>
                  <a:pt x="14493" y="16546"/>
                </a:lnTo>
                <a:cubicBezTo>
                  <a:pt x="14493" y="16289"/>
                  <a:pt x="14394" y="16039"/>
                  <a:pt x="14217" y="15859"/>
                </a:cubicBezTo>
                <a:cubicBezTo>
                  <a:pt x="14217" y="15859"/>
                  <a:pt x="14217" y="15859"/>
                  <a:pt x="14217" y="15859"/>
                </a:cubicBezTo>
                <a:close/>
                <a:moveTo>
                  <a:pt x="21600" y="9261"/>
                </a:moveTo>
                <a:cubicBezTo>
                  <a:pt x="21600" y="13378"/>
                  <a:pt x="18991" y="16876"/>
                  <a:pt x="15394" y="18076"/>
                </a:cubicBezTo>
                <a:lnTo>
                  <a:pt x="15394" y="16757"/>
                </a:lnTo>
                <a:cubicBezTo>
                  <a:pt x="18315" y="15610"/>
                  <a:pt x="20398" y="12683"/>
                  <a:pt x="20398" y="9261"/>
                </a:cubicBezTo>
                <a:cubicBezTo>
                  <a:pt x="20398" y="4841"/>
                  <a:pt x="16925" y="1245"/>
                  <a:pt x="12658" y="1245"/>
                </a:cubicBezTo>
                <a:cubicBezTo>
                  <a:pt x="8390" y="1245"/>
                  <a:pt x="4919" y="4841"/>
                  <a:pt x="4919" y="9261"/>
                </a:cubicBezTo>
                <a:cubicBezTo>
                  <a:pt x="4919" y="9704"/>
                  <a:pt x="4954" y="10138"/>
                  <a:pt x="5021" y="10562"/>
                </a:cubicBezTo>
                <a:lnTo>
                  <a:pt x="3806" y="10562"/>
                </a:lnTo>
                <a:cubicBezTo>
                  <a:pt x="3748" y="10137"/>
                  <a:pt x="3716" y="9703"/>
                  <a:pt x="3716" y="9261"/>
                </a:cubicBezTo>
                <a:cubicBezTo>
                  <a:pt x="3716" y="4154"/>
                  <a:pt x="7728" y="0"/>
                  <a:pt x="12658" y="0"/>
                </a:cubicBezTo>
                <a:cubicBezTo>
                  <a:pt x="17589" y="0"/>
                  <a:pt x="21600" y="4154"/>
                  <a:pt x="21600" y="9261"/>
                </a:cubicBezTo>
                <a:cubicBezTo>
                  <a:pt x="21600" y="9261"/>
                  <a:pt x="21600" y="9261"/>
                  <a:pt x="21600" y="9261"/>
                </a:cubicBezTo>
                <a:close/>
                <a:moveTo>
                  <a:pt x="12071" y="9261"/>
                </a:moveTo>
                <a:cubicBezTo>
                  <a:pt x="12071" y="8926"/>
                  <a:pt x="12334" y="8653"/>
                  <a:pt x="12658" y="8653"/>
                </a:cubicBezTo>
                <a:cubicBezTo>
                  <a:pt x="12982" y="8653"/>
                  <a:pt x="13245" y="8926"/>
                  <a:pt x="13245" y="9261"/>
                </a:cubicBezTo>
                <a:cubicBezTo>
                  <a:pt x="13245" y="9596"/>
                  <a:pt x="12982" y="9868"/>
                  <a:pt x="12658" y="9868"/>
                </a:cubicBezTo>
                <a:cubicBezTo>
                  <a:pt x="12334" y="9868"/>
                  <a:pt x="12071" y="9596"/>
                  <a:pt x="12071" y="9261"/>
                </a:cubicBezTo>
                <a:cubicBezTo>
                  <a:pt x="12071" y="9261"/>
                  <a:pt x="12071" y="9261"/>
                  <a:pt x="12071" y="9261"/>
                </a:cubicBezTo>
                <a:close/>
                <a:moveTo>
                  <a:pt x="13831" y="9114"/>
                </a:moveTo>
                <a:cubicBezTo>
                  <a:pt x="13805" y="8891"/>
                  <a:pt x="13724" y="8687"/>
                  <a:pt x="13597" y="8517"/>
                </a:cubicBezTo>
                <a:lnTo>
                  <a:pt x="14463" y="2954"/>
                </a:lnTo>
                <a:cubicBezTo>
                  <a:pt x="14495" y="2746"/>
                  <a:pt x="14367" y="2549"/>
                  <a:pt x="14170" y="2502"/>
                </a:cubicBezTo>
                <a:lnTo>
                  <a:pt x="14160" y="2499"/>
                </a:lnTo>
                <a:cubicBezTo>
                  <a:pt x="13963" y="2453"/>
                  <a:pt x="13764" y="2572"/>
                  <a:pt x="13706" y="2773"/>
                </a:cubicBezTo>
                <a:lnTo>
                  <a:pt x="12129" y="8166"/>
                </a:lnTo>
                <a:cubicBezTo>
                  <a:pt x="11740" y="8368"/>
                  <a:pt x="11470" y="8780"/>
                  <a:pt x="11470" y="9261"/>
                </a:cubicBezTo>
                <a:cubicBezTo>
                  <a:pt x="11470" y="9939"/>
                  <a:pt x="12003" y="10491"/>
                  <a:pt x="12658" y="10491"/>
                </a:cubicBezTo>
                <a:cubicBezTo>
                  <a:pt x="12779" y="10491"/>
                  <a:pt x="12895" y="10466"/>
                  <a:pt x="13006" y="10430"/>
                </a:cubicBezTo>
                <a:lnTo>
                  <a:pt x="16300" y="12204"/>
                </a:lnTo>
                <a:cubicBezTo>
                  <a:pt x="16481" y="12301"/>
                  <a:pt x="16704" y="12240"/>
                  <a:pt x="16816" y="12062"/>
                </a:cubicBezTo>
                <a:lnTo>
                  <a:pt x="16821" y="12054"/>
                </a:lnTo>
                <a:cubicBezTo>
                  <a:pt x="16932" y="11878"/>
                  <a:pt x="16895" y="11642"/>
                  <a:pt x="16735" y="11509"/>
                </a:cubicBezTo>
                <a:cubicBezTo>
                  <a:pt x="16735" y="11509"/>
                  <a:pt x="13831" y="9114"/>
                  <a:pt x="13831" y="9114"/>
                </a:cubicBezTo>
                <a:close/>
              </a:path>
            </a:pathLst>
          </a:custGeom>
          <a:solidFill>
            <a:schemeClr val="accent1"/>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4666" name="Group 4666"/>
          <p:cNvGrpSpPr/>
          <p:nvPr/>
        </p:nvGrpSpPr>
        <p:grpSpPr>
          <a:xfrm>
            <a:off x="584359" y="2532185"/>
            <a:ext cx="1352342" cy="1801282"/>
            <a:chOff x="2255" y="3985"/>
            <a:chExt cx="3606242" cy="4803415"/>
          </a:xfrm>
        </p:grpSpPr>
        <p:sp>
          <p:nvSpPr>
            <p:cNvPr id="4662" name="Shape 4662"/>
            <p:cNvSpPr/>
            <p:nvPr/>
          </p:nvSpPr>
          <p:spPr>
            <a:xfrm rot="10594">
              <a:off x="2300" y="3985"/>
              <a:ext cx="2588563" cy="134087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spcBef>
                  <a:spcPts val="225"/>
                </a:spcBef>
                <a:defRPr sz="1800"/>
              </a:pPr>
              <a:r>
                <a:rPr dirty="0">
                  <a:solidFill>
                    <a:schemeClr val="bg1"/>
                  </a:solidFill>
                  <a:latin typeface="Roboto Bold"/>
                  <a:ea typeface="Roboto Bold"/>
                  <a:cs typeface="Roboto Bold"/>
                  <a:sym typeface="Roboto Bold"/>
                </a:rPr>
                <a:t>FAST</a:t>
              </a:r>
              <a:r>
                <a:rPr sz="1400" dirty="0">
                  <a:solidFill>
                    <a:schemeClr val="bg1"/>
                  </a:solidFill>
                  <a:latin typeface="Roboto Bold"/>
                  <a:ea typeface="Roboto Bold"/>
                  <a:cs typeface="Roboto Bold"/>
                  <a:sym typeface="Roboto Bold"/>
                </a:rPr>
                <a:t>  DELIVERY</a:t>
              </a:r>
            </a:p>
          </p:txBody>
        </p:sp>
        <p:sp>
          <p:nvSpPr>
            <p:cNvPr id="4663" name="Shape 4663"/>
            <p:cNvSpPr/>
            <p:nvPr/>
          </p:nvSpPr>
          <p:spPr>
            <a:xfrm rot="10594">
              <a:off x="6466" y="3408329"/>
              <a:ext cx="3602031" cy="139907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ts val="3500"/>
                </a:lnSpc>
                <a:spcBef>
                  <a:spcPts val="600"/>
                </a:spcBef>
                <a:defRPr sz="2500" spc="0">
                  <a:solidFill>
                    <a:srgbClr val="FFFFFF"/>
                  </a:solidFill>
                  <a:latin typeface="Roboto Regular"/>
                  <a:ea typeface="Roboto Regular"/>
                  <a:cs typeface="Roboto Regular"/>
                  <a:sym typeface="Roboto Regular"/>
                </a:defRPr>
              </a:lvl1pPr>
            </a:lstStyle>
            <a:p>
              <a:pPr lvl="0">
                <a:lnSpc>
                  <a:spcPct val="120000"/>
                </a:lnSpc>
                <a:defRPr sz="1800" spc="0">
                  <a:solidFill>
                    <a:srgbClr val="000000"/>
                  </a:solidFill>
                </a:defRPr>
              </a:pPr>
              <a:r>
                <a:rPr sz="800" dirty="0" err="1" smtClean="0">
                  <a:solidFill>
                    <a:schemeClr val="bg1"/>
                  </a:solidFill>
                </a:rPr>
                <a:t>consectetuer</a:t>
              </a:r>
              <a:r>
                <a:rPr sz="800" dirty="0" smtClean="0">
                  <a:solidFill>
                    <a:schemeClr val="bg1"/>
                  </a:solidFill>
                </a:rPr>
                <a:t> </a:t>
              </a:r>
              <a:r>
                <a:rPr sz="800" dirty="0">
                  <a:solidFill>
                    <a:schemeClr val="bg1"/>
                  </a:solidFill>
                </a:rPr>
                <a:t>adipiscing elit diam.</a:t>
              </a:r>
            </a:p>
          </p:txBody>
        </p:sp>
        <p:sp>
          <p:nvSpPr>
            <p:cNvPr id="4664" name="Shape 4664"/>
            <p:cNvSpPr/>
            <p:nvPr/>
          </p:nvSpPr>
          <p:spPr>
            <a:xfrm rot="10594">
              <a:off x="2255" y="2319029"/>
              <a:ext cx="2710213" cy="12133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b">
              <a:noAutofit/>
            </a:bodyPr>
            <a:lstStyle>
              <a:lvl1pPr algn="l">
                <a:lnSpc>
                  <a:spcPts val="15600"/>
                </a:lnSpc>
                <a:spcBef>
                  <a:spcPts val="600"/>
                </a:spcBef>
                <a:defRPr sz="10000" spc="0">
                  <a:solidFill>
                    <a:srgbClr val="F5D328"/>
                  </a:solidFill>
                  <a:latin typeface="Roboto Black"/>
                  <a:ea typeface="Roboto Black"/>
                  <a:cs typeface="Roboto Black"/>
                  <a:sym typeface="Roboto Black"/>
                </a:defRPr>
              </a:lvl1pPr>
            </a:lstStyle>
            <a:p>
              <a:pPr lvl="0">
                <a:lnSpc>
                  <a:spcPct val="50000"/>
                </a:lnSpc>
                <a:defRPr sz="1800" spc="0">
                  <a:solidFill>
                    <a:srgbClr val="000000"/>
                  </a:solidFill>
                </a:defRPr>
              </a:pPr>
              <a:r>
                <a:rPr sz="3800" dirty="0">
                  <a:solidFill>
                    <a:srgbClr val="FFFFFF"/>
                  </a:solidFill>
                </a:rPr>
                <a:t>98%</a:t>
              </a:r>
            </a:p>
          </p:txBody>
        </p:sp>
        <p:sp>
          <p:nvSpPr>
            <p:cNvPr id="4665" name="Shape 4665"/>
            <p:cNvSpPr/>
            <p:nvPr/>
          </p:nvSpPr>
          <p:spPr>
            <a:xfrm rot="10594">
              <a:off x="6469" y="1361066"/>
              <a:ext cx="2586345" cy="640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ts val="3500"/>
                </a:lnSpc>
                <a:spcBef>
                  <a:spcPts val="600"/>
                </a:spcBef>
                <a:defRPr sz="2500" spc="0">
                  <a:solidFill>
                    <a:srgbClr val="FFFFFF"/>
                  </a:solidFill>
                  <a:latin typeface="Roboto Regular"/>
                  <a:ea typeface="Roboto Regular"/>
                  <a:cs typeface="Roboto Regular"/>
                  <a:sym typeface="Roboto Regular"/>
                </a:defRPr>
              </a:lvl1pPr>
            </a:lstStyle>
            <a:p>
              <a:pPr lvl="0">
                <a:lnSpc>
                  <a:spcPct val="80000"/>
                </a:lnSpc>
                <a:defRPr sz="1800" spc="0">
                  <a:solidFill>
                    <a:srgbClr val="000000"/>
                  </a:solidFill>
                </a:defRPr>
              </a:pPr>
              <a:r>
                <a:rPr sz="900" dirty="0">
                  <a:solidFill>
                    <a:schemeClr val="bg1"/>
                  </a:solidFill>
                </a:rPr>
                <a:t>ANALYSIS</a:t>
              </a:r>
            </a:p>
          </p:txBody>
        </p:sp>
      </p:grpSp>
      <p:grpSp>
        <p:nvGrpSpPr>
          <p:cNvPr id="4672" name="Group 4672"/>
          <p:cNvGrpSpPr/>
          <p:nvPr/>
        </p:nvGrpSpPr>
        <p:grpSpPr>
          <a:xfrm>
            <a:off x="3021383" y="248139"/>
            <a:ext cx="3101234" cy="542782"/>
            <a:chOff x="0" y="216223"/>
            <a:chExt cx="8269955" cy="1447418"/>
          </a:xfrm>
        </p:grpSpPr>
        <p:sp>
          <p:nvSpPr>
            <p:cNvPr id="4667" name="Shape 4667"/>
            <p:cNvSpPr/>
            <p:nvPr/>
          </p:nvSpPr>
          <p:spPr>
            <a:xfrm>
              <a:off x="2110085" y="216223"/>
              <a:ext cx="2650298" cy="91375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pPr defTabSz="395288">
                <a:lnSpc>
                  <a:spcPct val="90000"/>
                </a:lnSpc>
                <a:defRPr sz="1800"/>
              </a:pPr>
              <a:r>
                <a:rPr lang="zh-CN" altLang="en-US" sz="2600" baseline="8571" dirty="0" smtClean="0">
                  <a:solidFill>
                    <a:srgbClr val="A6AAA9"/>
                  </a:solidFill>
                  <a:latin typeface="Roboto Light"/>
                  <a:ea typeface="Roboto Light"/>
                  <a:cs typeface="Roboto Light"/>
                  <a:sym typeface="Roboto Light"/>
                </a:rPr>
                <a:t>项目标题</a:t>
              </a:r>
              <a:endParaRPr lang="en-US" sz="2600" baseline="8571" dirty="0">
                <a:solidFill>
                  <a:schemeClr val="accent6"/>
                </a:solidFill>
                <a:latin typeface="Roboto Light"/>
                <a:ea typeface="Roboto Light"/>
                <a:cs typeface="Roboto Light"/>
                <a:sym typeface="Roboto Light"/>
              </a:endParaRPr>
            </a:p>
          </p:txBody>
        </p:sp>
        <p:sp>
          <p:nvSpPr>
            <p:cNvPr id="4668" name="Shape 4668"/>
            <p:cNvSpPr/>
            <p:nvPr/>
          </p:nvSpPr>
          <p:spPr>
            <a:xfrm>
              <a:off x="0" y="956956"/>
              <a:ext cx="8269955" cy="4620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800" dirty="0">
                  <a:solidFill>
                    <a:schemeClr val="bg1">
                      <a:lumMod val="50000"/>
                    </a:schemeClr>
                  </a:solidFill>
                </a:rPr>
                <a:t>Your great </a:t>
              </a:r>
              <a:r>
                <a:rPr sz="800">
                  <a:solidFill>
                    <a:schemeClr val="bg1">
                      <a:lumMod val="50000"/>
                    </a:schemeClr>
                  </a:solidFill>
                </a:rPr>
                <a:t>subtitle  </a:t>
              </a:r>
              <a:r>
                <a:rPr sz="800" smtClean="0">
                  <a:solidFill>
                    <a:schemeClr val="bg1">
                      <a:lumMod val="50000"/>
                    </a:schemeClr>
                  </a:solidFill>
                </a:rPr>
                <a:t>goes here</a:t>
              </a:r>
              <a:endParaRPr sz="800" dirty="0">
                <a:solidFill>
                  <a:schemeClr val="bg1">
                    <a:lumMod val="50000"/>
                  </a:schemeClr>
                </a:solidFill>
              </a:endParaRPr>
            </a:p>
          </p:txBody>
        </p:sp>
        <p:grpSp>
          <p:nvGrpSpPr>
            <p:cNvPr id="4671" name="Group 4671"/>
            <p:cNvGrpSpPr/>
            <p:nvPr/>
          </p:nvGrpSpPr>
          <p:grpSpPr>
            <a:xfrm>
              <a:off x="2229977" y="1600139"/>
              <a:ext cx="3810001" cy="63502"/>
              <a:chOff x="0" y="-146177"/>
              <a:chExt cx="3810000" cy="63501"/>
            </a:xfrm>
          </p:grpSpPr>
          <p:sp>
            <p:nvSpPr>
              <p:cNvPr id="4669" name="Shape 4669"/>
              <p:cNvSpPr/>
              <p:nvPr/>
            </p:nvSpPr>
            <p:spPr>
              <a:xfrm>
                <a:off x="0" y="-146177"/>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4670" name="Shape 4670"/>
              <p:cNvSpPr/>
              <p:nvPr/>
            </p:nvSpPr>
            <p:spPr>
              <a:xfrm>
                <a:off x="1269999" y="-146177"/>
                <a:ext cx="1269999" cy="63501"/>
              </a:xfrm>
              <a:prstGeom prst="rect">
                <a:avLst/>
              </a:pr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sp>
        <p:nvSpPr>
          <p:cNvPr id="4673" name="Shape 4673"/>
          <p:cNvSpPr/>
          <p:nvPr/>
        </p:nvSpPr>
        <p:spPr>
          <a:xfrm rot="10594">
            <a:off x="5923944" y="3491020"/>
            <a:ext cx="1877100" cy="732573"/>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ct val="130000"/>
              </a:lnSpc>
              <a:spcBef>
                <a:spcPts val="225"/>
              </a:spcBef>
              <a:defRPr sz="1800"/>
            </a:pPr>
            <a:r>
              <a:rPr sz="1100" dirty="0">
                <a:solidFill>
                  <a:schemeClr val="accent3"/>
                </a:solidFill>
                <a:latin typeface="Roboto Bold"/>
                <a:ea typeface="Roboto Bold"/>
                <a:cs typeface="Roboto Bold"/>
                <a:sym typeface="Roboto Bold"/>
              </a:rPr>
              <a:t>INVESTMENT</a:t>
            </a:r>
          </a:p>
          <a:p>
            <a:pPr algn="l">
              <a:lnSpc>
                <a:spcPct val="130000"/>
              </a:lnSpc>
              <a:spcBef>
                <a:spcPts val="225"/>
              </a:spcBef>
              <a:defRPr sz="1800"/>
            </a:pPr>
            <a:r>
              <a:rPr sz="700" dirty="0" err="1" smtClean="0">
                <a:solidFill>
                  <a:srgbClr val="A6AAA9"/>
                </a:solidFill>
                <a:latin typeface="Roboto Regular"/>
                <a:ea typeface="Roboto Regular"/>
                <a:cs typeface="Roboto Regular"/>
                <a:sym typeface="Roboto Regular"/>
              </a:rPr>
              <a:t>consectetuer</a:t>
            </a:r>
            <a:r>
              <a:rPr sz="700" dirty="0" smtClean="0">
                <a:solidFill>
                  <a:srgbClr val="A6AAA9"/>
                </a:solidFill>
                <a:latin typeface="Roboto Regular"/>
                <a:ea typeface="Roboto Regular"/>
                <a:cs typeface="Roboto Regular"/>
                <a:sym typeface="Roboto Regular"/>
              </a:rPr>
              <a:t> </a:t>
            </a:r>
            <a:r>
              <a:rPr sz="700" dirty="0">
                <a:solidFill>
                  <a:srgbClr val="A6AAA9"/>
                </a:solidFill>
                <a:latin typeface="Roboto Regular"/>
                <a:ea typeface="Roboto Regular"/>
                <a:cs typeface="Roboto Regular"/>
                <a:sym typeface="Roboto Regular"/>
              </a:rPr>
              <a:t>adipiscing elit,  diam nonummy nibhe euismod.</a:t>
            </a:r>
          </a:p>
        </p:txBody>
      </p:sp>
      <p:sp>
        <p:nvSpPr>
          <p:cNvPr id="4674" name="Shape 4674"/>
          <p:cNvSpPr/>
          <p:nvPr/>
        </p:nvSpPr>
        <p:spPr>
          <a:xfrm rot="10594">
            <a:off x="3275402" y="2262047"/>
            <a:ext cx="1854030" cy="653985"/>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ct val="130000"/>
              </a:lnSpc>
              <a:spcBef>
                <a:spcPts val="225"/>
              </a:spcBef>
              <a:defRPr sz="1800"/>
            </a:pPr>
            <a:r>
              <a:rPr sz="1100" dirty="0">
                <a:solidFill>
                  <a:schemeClr val="accent2"/>
                </a:solidFill>
                <a:latin typeface="Roboto Bold"/>
                <a:ea typeface="Roboto Bold"/>
                <a:cs typeface="Roboto Bold"/>
                <a:sym typeface="Roboto Bold"/>
              </a:rPr>
              <a:t>DO RESEARCH</a:t>
            </a:r>
          </a:p>
          <a:p>
            <a:pPr algn="l">
              <a:lnSpc>
                <a:spcPct val="130000"/>
              </a:lnSpc>
              <a:spcBef>
                <a:spcPts val="225"/>
              </a:spcBef>
              <a:defRPr sz="1800"/>
            </a:pPr>
            <a:r>
              <a:rPr sz="700" dirty="0" err="1" smtClean="0">
                <a:solidFill>
                  <a:srgbClr val="A6AAA9"/>
                </a:solidFill>
                <a:latin typeface="Roboto Regular"/>
                <a:ea typeface="Roboto Regular"/>
                <a:cs typeface="Roboto Regular"/>
                <a:sym typeface="Roboto Regular"/>
              </a:rPr>
              <a:t>consectetuer</a:t>
            </a:r>
            <a:r>
              <a:rPr sz="700" dirty="0" smtClean="0">
                <a:solidFill>
                  <a:srgbClr val="A6AAA9"/>
                </a:solidFill>
                <a:latin typeface="Roboto Regular"/>
                <a:ea typeface="Roboto Regular"/>
                <a:cs typeface="Roboto Regular"/>
                <a:sym typeface="Roboto Regular"/>
              </a:rPr>
              <a:t> </a:t>
            </a:r>
            <a:r>
              <a:rPr sz="700" dirty="0">
                <a:solidFill>
                  <a:srgbClr val="A6AAA9"/>
                </a:solidFill>
                <a:latin typeface="Roboto Regular"/>
                <a:ea typeface="Roboto Regular"/>
                <a:cs typeface="Roboto Regular"/>
                <a:sym typeface="Roboto Regular"/>
              </a:rPr>
              <a:t>adipiscing elit diam.</a:t>
            </a:r>
          </a:p>
        </p:txBody>
      </p:sp>
      <p:sp>
        <p:nvSpPr>
          <p:cNvPr id="4675" name="Shape 4675"/>
          <p:cNvSpPr/>
          <p:nvPr/>
        </p:nvSpPr>
        <p:spPr>
          <a:xfrm rot="10594">
            <a:off x="5379811" y="1351407"/>
            <a:ext cx="1297438" cy="724368"/>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r">
              <a:lnSpc>
                <a:spcPct val="130000"/>
              </a:lnSpc>
              <a:spcBef>
                <a:spcPts val="225"/>
              </a:spcBef>
              <a:defRPr sz="1800"/>
            </a:pPr>
            <a:r>
              <a:rPr sz="1100" dirty="0">
                <a:solidFill>
                  <a:schemeClr val="accent5"/>
                </a:solidFill>
                <a:latin typeface="Roboto Bold"/>
                <a:ea typeface="Roboto Bold"/>
                <a:cs typeface="Roboto Bold"/>
                <a:sym typeface="Roboto Bold"/>
              </a:rPr>
              <a:t>GET A BUDGET</a:t>
            </a:r>
          </a:p>
          <a:p>
            <a:pPr algn="r">
              <a:lnSpc>
                <a:spcPct val="130000"/>
              </a:lnSpc>
              <a:spcBef>
                <a:spcPts val="225"/>
              </a:spcBef>
              <a:defRPr sz="1800"/>
            </a:pPr>
            <a:r>
              <a:rPr sz="700" dirty="0" err="1" smtClean="0">
                <a:solidFill>
                  <a:srgbClr val="A6AAA9"/>
                </a:solidFill>
                <a:latin typeface="Roboto Regular"/>
                <a:ea typeface="Roboto Regular"/>
                <a:cs typeface="Roboto Regular"/>
                <a:sym typeface="Roboto Regular"/>
              </a:rPr>
              <a:t>consectetuer</a:t>
            </a:r>
            <a:r>
              <a:rPr sz="700" dirty="0" smtClean="0">
                <a:solidFill>
                  <a:srgbClr val="A6AAA9"/>
                </a:solidFill>
                <a:latin typeface="Roboto Regular"/>
                <a:ea typeface="Roboto Regular"/>
                <a:cs typeface="Roboto Regular"/>
                <a:sym typeface="Roboto Regular"/>
              </a:rPr>
              <a:t> </a:t>
            </a:r>
            <a:r>
              <a:rPr sz="700" dirty="0">
                <a:solidFill>
                  <a:srgbClr val="A6AAA9"/>
                </a:solidFill>
                <a:latin typeface="Roboto Regular"/>
                <a:ea typeface="Roboto Regular"/>
                <a:cs typeface="Roboto Regular"/>
                <a:sym typeface="Roboto Regular"/>
              </a:rPr>
              <a:t>adipiscing elit.</a:t>
            </a:r>
          </a:p>
        </p:txBody>
      </p:sp>
      <p:sp>
        <p:nvSpPr>
          <p:cNvPr id="4676" name="Shape 4676"/>
          <p:cNvSpPr/>
          <p:nvPr/>
        </p:nvSpPr>
        <p:spPr>
          <a:xfrm rot="10594">
            <a:off x="1841295" y="1148625"/>
            <a:ext cx="1430774" cy="663040"/>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ct val="130000"/>
              </a:lnSpc>
              <a:spcBef>
                <a:spcPts val="225"/>
              </a:spcBef>
              <a:defRPr sz="1800"/>
            </a:pPr>
            <a:r>
              <a:rPr sz="1100" dirty="0">
                <a:solidFill>
                  <a:schemeClr val="accent1"/>
                </a:solidFill>
                <a:latin typeface="Roboto Bold"/>
                <a:ea typeface="Roboto Bold"/>
                <a:cs typeface="Roboto Bold"/>
                <a:sym typeface="Roboto Bold"/>
              </a:rPr>
              <a:t>DO RESEARCH</a:t>
            </a:r>
          </a:p>
          <a:p>
            <a:pPr algn="l">
              <a:lnSpc>
                <a:spcPct val="130000"/>
              </a:lnSpc>
              <a:spcBef>
                <a:spcPts val="225"/>
              </a:spcBef>
              <a:defRPr sz="1800"/>
            </a:pPr>
            <a:r>
              <a:rPr sz="700" dirty="0" err="1" smtClean="0">
                <a:solidFill>
                  <a:srgbClr val="A6AAA9"/>
                </a:solidFill>
                <a:latin typeface="Roboto Regular"/>
                <a:ea typeface="Roboto Regular"/>
                <a:cs typeface="Roboto Regular"/>
                <a:sym typeface="Roboto Regular"/>
              </a:rPr>
              <a:t>consectetuer</a:t>
            </a:r>
            <a:r>
              <a:rPr sz="700" dirty="0" smtClean="0">
                <a:solidFill>
                  <a:srgbClr val="A6AAA9"/>
                </a:solidFill>
                <a:latin typeface="Roboto Regular"/>
                <a:ea typeface="Roboto Regular"/>
                <a:cs typeface="Roboto Regular"/>
                <a:sym typeface="Roboto Regular"/>
              </a:rPr>
              <a:t> </a:t>
            </a:r>
            <a:r>
              <a:rPr sz="700" dirty="0">
                <a:solidFill>
                  <a:srgbClr val="A6AAA9"/>
                </a:solidFill>
                <a:latin typeface="Roboto Regular"/>
                <a:ea typeface="Roboto Regular"/>
                <a:cs typeface="Roboto Regular"/>
                <a:sym typeface="Roboto Regular"/>
              </a:rPr>
              <a:t>adipiscing elit diam.</a:t>
            </a:r>
          </a:p>
        </p:txBody>
      </p:sp>
      <p:sp>
        <p:nvSpPr>
          <p:cNvPr id="4677" name="Shape 4677"/>
          <p:cNvSpPr/>
          <p:nvPr/>
        </p:nvSpPr>
        <p:spPr>
          <a:xfrm rot="10594">
            <a:off x="7194795" y="2421037"/>
            <a:ext cx="1329648" cy="725127"/>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1313"/>
              </a:lnSpc>
              <a:spcBef>
                <a:spcPts val="225"/>
              </a:spcBef>
              <a:defRPr sz="1800"/>
            </a:pPr>
            <a:r>
              <a:rPr sz="1100" dirty="0">
                <a:solidFill>
                  <a:schemeClr val="accent4"/>
                </a:solidFill>
                <a:latin typeface="Roboto Bold"/>
                <a:ea typeface="Roboto Bold"/>
                <a:cs typeface="Roboto Bold"/>
                <a:sym typeface="Roboto Bold"/>
              </a:rPr>
              <a:t>INVESTMENT</a:t>
            </a:r>
          </a:p>
          <a:p>
            <a:pPr algn="l">
              <a:lnSpc>
                <a:spcPts val="1313"/>
              </a:lnSpc>
              <a:spcBef>
                <a:spcPts val="225"/>
              </a:spcBef>
              <a:defRPr sz="1800"/>
            </a:pPr>
            <a:r>
              <a:rPr sz="700" dirty="0" err="1" smtClean="0">
                <a:solidFill>
                  <a:srgbClr val="A6AAA9"/>
                </a:solidFill>
                <a:latin typeface="Roboto Regular"/>
                <a:ea typeface="Roboto Regular"/>
                <a:cs typeface="Roboto Regular"/>
                <a:sym typeface="Roboto Regular"/>
              </a:rPr>
              <a:t>elit</a:t>
            </a:r>
            <a:r>
              <a:rPr sz="700" dirty="0">
                <a:solidFill>
                  <a:srgbClr val="A6AAA9"/>
                </a:solidFill>
                <a:latin typeface="Roboto Regular"/>
                <a:ea typeface="Roboto Regular"/>
                <a:cs typeface="Roboto Regular"/>
                <a:sym typeface="Roboto Regular"/>
              </a:rPr>
              <a:t>,  diam nonummy nibhe euismod.</a:t>
            </a:r>
          </a:p>
        </p:txBody>
      </p:sp>
    </p:spTree>
    <p:extLst>
      <p:ext uri="{BB962C8B-B14F-4D97-AF65-F5344CB8AC3E}">
        <p14:creationId xmlns:p14="http://schemas.microsoft.com/office/powerpoint/2010/main" val="926146150"/>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iterate>
                                    <p:tmAbs val="0"/>
                                  </p:iterate>
                                  <p:childTnLst>
                                    <p:set>
                                      <p:cBhvr>
                                        <p:cTn id="6" fill="hold"/>
                                        <p:tgtEl>
                                          <p:spTgt spid="4672"/>
                                        </p:tgtEl>
                                        <p:attrNameLst>
                                          <p:attrName>style.visibility</p:attrName>
                                        </p:attrNameLst>
                                      </p:cBhvr>
                                      <p:to>
                                        <p:strVal val="visible"/>
                                      </p:to>
                                    </p:set>
                                    <p:animEffect transition="in" filter="box(out)">
                                      <p:cBhvr>
                                        <p:cTn id="7" dur="500"/>
                                        <p:tgtEl>
                                          <p:spTgt spid="467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p:tmAbs val="0"/>
                                  </p:iterate>
                                  <p:childTnLst>
                                    <p:set>
                                      <p:cBhvr>
                                        <p:cTn id="10" fill="hold"/>
                                        <p:tgtEl>
                                          <p:spTgt spid="4651"/>
                                        </p:tgtEl>
                                        <p:attrNameLst>
                                          <p:attrName>style.visibility</p:attrName>
                                        </p:attrNameLst>
                                      </p:cBhvr>
                                      <p:to>
                                        <p:strVal val="visible"/>
                                      </p:to>
                                    </p:set>
                                    <p:anim calcmode="lin" valueType="num">
                                      <p:cBhvr>
                                        <p:cTn id="11" dur="500" fill="hold"/>
                                        <p:tgtEl>
                                          <p:spTgt spid="4651"/>
                                        </p:tgtEl>
                                        <p:attrNameLst>
                                          <p:attrName>ppt_w</p:attrName>
                                        </p:attrNameLst>
                                      </p:cBhvr>
                                      <p:tavLst>
                                        <p:tav tm="0">
                                          <p:val>
                                            <p:fltVal val="0"/>
                                          </p:val>
                                        </p:tav>
                                        <p:tav tm="100000">
                                          <p:val>
                                            <p:strVal val="#ppt_w"/>
                                          </p:val>
                                        </p:tav>
                                      </p:tavLst>
                                    </p:anim>
                                    <p:anim calcmode="lin" valueType="num">
                                      <p:cBhvr>
                                        <p:cTn id="12" dur="500" fill="hold"/>
                                        <p:tgtEl>
                                          <p:spTgt spid="4651"/>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1" fill="hold" grpId="0" nodeType="afterEffect">
                                  <p:stCondLst>
                                    <p:cond delay="0"/>
                                  </p:stCondLst>
                                  <p:iterate>
                                    <p:tmAbs val="0"/>
                                  </p:iterate>
                                  <p:childTnLst>
                                    <p:set>
                                      <p:cBhvr>
                                        <p:cTn id="15" fill="hold"/>
                                        <p:tgtEl>
                                          <p:spTgt spid="4666"/>
                                        </p:tgtEl>
                                        <p:attrNameLst>
                                          <p:attrName>style.visibility</p:attrName>
                                        </p:attrNameLst>
                                      </p:cBhvr>
                                      <p:to>
                                        <p:strVal val="visible"/>
                                      </p:to>
                                    </p:set>
                                    <p:anim calcmode="lin" valueType="num">
                                      <p:cBhvr>
                                        <p:cTn id="16" dur="80" fill="hold"/>
                                        <p:tgtEl>
                                          <p:spTgt spid="4666"/>
                                        </p:tgtEl>
                                        <p:attrNameLst>
                                          <p:attrName>ppt_x</p:attrName>
                                        </p:attrNameLst>
                                      </p:cBhvr>
                                      <p:tavLst>
                                        <p:tav tm="0">
                                          <p:val>
                                            <p:strVal val="#ppt_x"/>
                                          </p:val>
                                        </p:tav>
                                        <p:tav tm="100000">
                                          <p:val>
                                            <p:strVal val="#ppt_x"/>
                                          </p:val>
                                        </p:tav>
                                      </p:tavLst>
                                    </p:anim>
                                    <p:anim calcmode="lin" valueType="num">
                                      <p:cBhvr>
                                        <p:cTn id="17" dur="80" fill="hold"/>
                                        <p:tgtEl>
                                          <p:spTgt spid="4666"/>
                                        </p:tgtEl>
                                        <p:attrNameLst>
                                          <p:attrName>ppt_y</p:attrName>
                                        </p:attrNameLst>
                                      </p:cBhvr>
                                      <p:tavLst>
                                        <p:tav tm="0">
                                          <p:val>
                                            <p:strVal val="0-#ppt_h/2"/>
                                          </p:val>
                                        </p:tav>
                                        <p:tav tm="100000">
                                          <p:val>
                                            <p:strVal val="#ppt_y"/>
                                          </p:val>
                                        </p:tav>
                                      </p:tavLst>
                                    </p:anim>
                                  </p:childTnLst>
                                </p:cTn>
                              </p:par>
                            </p:childTnLst>
                          </p:cTn>
                        </p:par>
                        <p:par>
                          <p:cTn id="18" fill="hold">
                            <p:stCondLst>
                              <p:cond delay="1080"/>
                            </p:stCondLst>
                            <p:childTnLst>
                              <p:par>
                                <p:cTn id="19" presetID="9" presetClass="entr" presetSubtype="16" fill="hold" grpId="0" nodeType="afterEffect">
                                  <p:stCondLst>
                                    <p:cond delay="0"/>
                                  </p:stCondLst>
                                  <p:iterate>
                                    <p:tmAbs val="0"/>
                                  </p:iterate>
                                  <p:childTnLst>
                                    <p:set>
                                      <p:cBhvr>
                                        <p:cTn id="20" fill="hold"/>
                                        <p:tgtEl>
                                          <p:spTgt spid="4660"/>
                                        </p:tgtEl>
                                        <p:attrNameLst>
                                          <p:attrName>style.visibility</p:attrName>
                                        </p:attrNameLst>
                                      </p:cBhvr>
                                      <p:to>
                                        <p:strVal val="visible"/>
                                      </p:to>
                                    </p:set>
                                    <p:animEffect transition="in" filter="dissolve(in)">
                                      <p:cBhvr>
                                        <p:cTn id="21" dur="500"/>
                                        <p:tgtEl>
                                          <p:spTgt spid="4660"/>
                                        </p:tgtEl>
                                      </p:cBhvr>
                                    </p:animEffect>
                                  </p:childTnLst>
                                </p:cTn>
                              </p:par>
                            </p:childTnLst>
                          </p:cTn>
                        </p:par>
                        <p:par>
                          <p:cTn id="22" fill="hold">
                            <p:stCondLst>
                              <p:cond delay="1580"/>
                            </p:stCondLst>
                            <p:childTnLst>
                              <p:par>
                                <p:cTn id="23" presetID="2" presetClass="entr" presetSubtype="1" fill="hold" grpId="0" nodeType="afterEffect">
                                  <p:stCondLst>
                                    <p:cond delay="0"/>
                                  </p:stCondLst>
                                  <p:iterate>
                                    <p:tmAbs val="0"/>
                                  </p:iterate>
                                  <p:childTnLst>
                                    <p:set>
                                      <p:cBhvr>
                                        <p:cTn id="24" fill="hold"/>
                                        <p:tgtEl>
                                          <p:spTgt spid="4661"/>
                                        </p:tgtEl>
                                        <p:attrNameLst>
                                          <p:attrName>style.visibility</p:attrName>
                                        </p:attrNameLst>
                                      </p:cBhvr>
                                      <p:to>
                                        <p:strVal val="visible"/>
                                      </p:to>
                                    </p:set>
                                    <p:anim calcmode="lin" valueType="num">
                                      <p:cBhvr>
                                        <p:cTn id="25" dur="500" fill="hold"/>
                                        <p:tgtEl>
                                          <p:spTgt spid="4661"/>
                                        </p:tgtEl>
                                        <p:attrNameLst>
                                          <p:attrName>ppt_x</p:attrName>
                                        </p:attrNameLst>
                                      </p:cBhvr>
                                      <p:tavLst>
                                        <p:tav tm="0">
                                          <p:val>
                                            <p:strVal val="#ppt_x"/>
                                          </p:val>
                                        </p:tav>
                                        <p:tav tm="100000">
                                          <p:val>
                                            <p:strVal val="#ppt_x"/>
                                          </p:val>
                                        </p:tav>
                                      </p:tavLst>
                                    </p:anim>
                                    <p:anim calcmode="lin" valueType="num">
                                      <p:cBhvr>
                                        <p:cTn id="26" dur="500" fill="hold"/>
                                        <p:tgtEl>
                                          <p:spTgt spid="4661"/>
                                        </p:tgtEl>
                                        <p:attrNameLst>
                                          <p:attrName>ppt_y</p:attrName>
                                        </p:attrNameLst>
                                      </p:cBhvr>
                                      <p:tavLst>
                                        <p:tav tm="0">
                                          <p:val>
                                            <p:strVal val="0-#ppt_h/2"/>
                                          </p:val>
                                        </p:tav>
                                        <p:tav tm="100000">
                                          <p:val>
                                            <p:strVal val="#ppt_y"/>
                                          </p:val>
                                        </p:tav>
                                      </p:tavLst>
                                    </p:anim>
                                  </p:childTnLst>
                                </p:cTn>
                              </p:par>
                            </p:childTnLst>
                          </p:cTn>
                        </p:par>
                        <p:par>
                          <p:cTn id="27" fill="hold">
                            <p:stCondLst>
                              <p:cond delay="2080"/>
                            </p:stCondLst>
                            <p:childTnLst>
                              <p:par>
                                <p:cTn id="28" presetID="2" presetClass="entr" presetSubtype="1" fill="hold" grpId="0" nodeType="afterEffect">
                                  <p:stCondLst>
                                    <p:cond delay="0"/>
                                  </p:stCondLst>
                                  <p:iterate>
                                    <p:tmAbs val="0"/>
                                  </p:iterate>
                                  <p:childTnLst>
                                    <p:set>
                                      <p:cBhvr>
                                        <p:cTn id="29" fill="hold"/>
                                        <p:tgtEl>
                                          <p:spTgt spid="4676"/>
                                        </p:tgtEl>
                                        <p:attrNameLst>
                                          <p:attrName>style.visibility</p:attrName>
                                        </p:attrNameLst>
                                      </p:cBhvr>
                                      <p:to>
                                        <p:strVal val="visible"/>
                                      </p:to>
                                    </p:set>
                                    <p:anim calcmode="lin" valueType="num">
                                      <p:cBhvr>
                                        <p:cTn id="30" dur="500" fill="hold"/>
                                        <p:tgtEl>
                                          <p:spTgt spid="4676"/>
                                        </p:tgtEl>
                                        <p:attrNameLst>
                                          <p:attrName>ppt_x</p:attrName>
                                        </p:attrNameLst>
                                      </p:cBhvr>
                                      <p:tavLst>
                                        <p:tav tm="0">
                                          <p:val>
                                            <p:strVal val="#ppt_x"/>
                                          </p:val>
                                        </p:tav>
                                        <p:tav tm="100000">
                                          <p:val>
                                            <p:strVal val="#ppt_x"/>
                                          </p:val>
                                        </p:tav>
                                      </p:tavLst>
                                    </p:anim>
                                    <p:anim calcmode="lin" valueType="num">
                                      <p:cBhvr>
                                        <p:cTn id="31" dur="500" fill="hold"/>
                                        <p:tgtEl>
                                          <p:spTgt spid="4676"/>
                                        </p:tgtEl>
                                        <p:attrNameLst>
                                          <p:attrName>ppt_y</p:attrName>
                                        </p:attrNameLst>
                                      </p:cBhvr>
                                      <p:tavLst>
                                        <p:tav tm="0">
                                          <p:val>
                                            <p:strVal val="0-#ppt_h/2"/>
                                          </p:val>
                                        </p:tav>
                                        <p:tav tm="100000">
                                          <p:val>
                                            <p:strVal val="#ppt_y"/>
                                          </p:val>
                                        </p:tav>
                                      </p:tavLst>
                                    </p:anim>
                                  </p:childTnLst>
                                </p:cTn>
                              </p:par>
                            </p:childTnLst>
                          </p:cTn>
                        </p:par>
                        <p:par>
                          <p:cTn id="32" fill="hold">
                            <p:stCondLst>
                              <p:cond delay="2580"/>
                            </p:stCondLst>
                            <p:childTnLst>
                              <p:par>
                                <p:cTn id="33" presetID="9" presetClass="entr" presetSubtype="16" fill="hold" grpId="0" nodeType="afterEffect">
                                  <p:stCondLst>
                                    <p:cond delay="0"/>
                                  </p:stCondLst>
                                  <p:iterate>
                                    <p:tmAbs val="0"/>
                                  </p:iterate>
                                  <p:childTnLst>
                                    <p:set>
                                      <p:cBhvr>
                                        <p:cTn id="34" fill="hold"/>
                                        <p:tgtEl>
                                          <p:spTgt spid="4658"/>
                                        </p:tgtEl>
                                        <p:attrNameLst>
                                          <p:attrName>style.visibility</p:attrName>
                                        </p:attrNameLst>
                                      </p:cBhvr>
                                      <p:to>
                                        <p:strVal val="visible"/>
                                      </p:to>
                                    </p:set>
                                    <p:animEffect transition="in" filter="dissolve(in)">
                                      <p:cBhvr>
                                        <p:cTn id="35" dur="500"/>
                                        <p:tgtEl>
                                          <p:spTgt spid="4658"/>
                                        </p:tgtEl>
                                      </p:cBhvr>
                                    </p:animEffect>
                                  </p:childTnLst>
                                </p:cTn>
                              </p:par>
                            </p:childTnLst>
                          </p:cTn>
                        </p:par>
                        <p:par>
                          <p:cTn id="36" fill="hold">
                            <p:stCondLst>
                              <p:cond delay="3080"/>
                            </p:stCondLst>
                            <p:childTnLst>
                              <p:par>
                                <p:cTn id="37" presetID="2" presetClass="entr" presetSubtype="1" fill="hold" grpId="0" nodeType="afterEffect">
                                  <p:stCondLst>
                                    <p:cond delay="0"/>
                                  </p:stCondLst>
                                  <p:iterate>
                                    <p:tmAbs val="0"/>
                                  </p:iterate>
                                  <p:childTnLst>
                                    <p:set>
                                      <p:cBhvr>
                                        <p:cTn id="38" fill="hold"/>
                                        <p:tgtEl>
                                          <p:spTgt spid="4659"/>
                                        </p:tgtEl>
                                        <p:attrNameLst>
                                          <p:attrName>style.visibility</p:attrName>
                                        </p:attrNameLst>
                                      </p:cBhvr>
                                      <p:to>
                                        <p:strVal val="visible"/>
                                      </p:to>
                                    </p:set>
                                    <p:anim calcmode="lin" valueType="num">
                                      <p:cBhvr>
                                        <p:cTn id="39" dur="500" fill="hold"/>
                                        <p:tgtEl>
                                          <p:spTgt spid="4659"/>
                                        </p:tgtEl>
                                        <p:attrNameLst>
                                          <p:attrName>ppt_x</p:attrName>
                                        </p:attrNameLst>
                                      </p:cBhvr>
                                      <p:tavLst>
                                        <p:tav tm="0">
                                          <p:val>
                                            <p:strVal val="#ppt_x"/>
                                          </p:val>
                                        </p:tav>
                                        <p:tav tm="100000">
                                          <p:val>
                                            <p:strVal val="#ppt_x"/>
                                          </p:val>
                                        </p:tav>
                                      </p:tavLst>
                                    </p:anim>
                                    <p:anim calcmode="lin" valueType="num">
                                      <p:cBhvr>
                                        <p:cTn id="40" dur="500" fill="hold"/>
                                        <p:tgtEl>
                                          <p:spTgt spid="4659"/>
                                        </p:tgtEl>
                                        <p:attrNameLst>
                                          <p:attrName>ppt_y</p:attrName>
                                        </p:attrNameLst>
                                      </p:cBhvr>
                                      <p:tavLst>
                                        <p:tav tm="0">
                                          <p:val>
                                            <p:strVal val="0-#ppt_h/2"/>
                                          </p:val>
                                        </p:tav>
                                        <p:tav tm="100000">
                                          <p:val>
                                            <p:strVal val="#ppt_y"/>
                                          </p:val>
                                        </p:tav>
                                      </p:tavLst>
                                    </p:anim>
                                  </p:childTnLst>
                                </p:cTn>
                              </p:par>
                            </p:childTnLst>
                          </p:cTn>
                        </p:par>
                        <p:par>
                          <p:cTn id="41" fill="hold">
                            <p:stCondLst>
                              <p:cond delay="3580"/>
                            </p:stCondLst>
                            <p:childTnLst>
                              <p:par>
                                <p:cTn id="42" presetID="2" presetClass="entr" presetSubtype="1" fill="hold" grpId="0" nodeType="afterEffect">
                                  <p:stCondLst>
                                    <p:cond delay="0"/>
                                  </p:stCondLst>
                                  <p:iterate>
                                    <p:tmAbs val="0"/>
                                  </p:iterate>
                                  <p:childTnLst>
                                    <p:set>
                                      <p:cBhvr>
                                        <p:cTn id="43" fill="hold"/>
                                        <p:tgtEl>
                                          <p:spTgt spid="4674"/>
                                        </p:tgtEl>
                                        <p:attrNameLst>
                                          <p:attrName>style.visibility</p:attrName>
                                        </p:attrNameLst>
                                      </p:cBhvr>
                                      <p:to>
                                        <p:strVal val="visible"/>
                                      </p:to>
                                    </p:set>
                                    <p:anim calcmode="lin" valueType="num">
                                      <p:cBhvr>
                                        <p:cTn id="44" dur="500" fill="hold"/>
                                        <p:tgtEl>
                                          <p:spTgt spid="4674"/>
                                        </p:tgtEl>
                                        <p:attrNameLst>
                                          <p:attrName>ppt_x</p:attrName>
                                        </p:attrNameLst>
                                      </p:cBhvr>
                                      <p:tavLst>
                                        <p:tav tm="0">
                                          <p:val>
                                            <p:strVal val="#ppt_x"/>
                                          </p:val>
                                        </p:tav>
                                        <p:tav tm="100000">
                                          <p:val>
                                            <p:strVal val="#ppt_x"/>
                                          </p:val>
                                        </p:tav>
                                      </p:tavLst>
                                    </p:anim>
                                    <p:anim calcmode="lin" valueType="num">
                                      <p:cBhvr>
                                        <p:cTn id="45" dur="500" fill="hold"/>
                                        <p:tgtEl>
                                          <p:spTgt spid="4674"/>
                                        </p:tgtEl>
                                        <p:attrNameLst>
                                          <p:attrName>ppt_y</p:attrName>
                                        </p:attrNameLst>
                                      </p:cBhvr>
                                      <p:tavLst>
                                        <p:tav tm="0">
                                          <p:val>
                                            <p:strVal val="0-#ppt_h/2"/>
                                          </p:val>
                                        </p:tav>
                                        <p:tav tm="100000">
                                          <p:val>
                                            <p:strVal val="#ppt_y"/>
                                          </p:val>
                                        </p:tav>
                                      </p:tavLst>
                                    </p:anim>
                                  </p:childTnLst>
                                </p:cTn>
                              </p:par>
                            </p:childTnLst>
                          </p:cTn>
                        </p:par>
                        <p:par>
                          <p:cTn id="46" fill="hold">
                            <p:stCondLst>
                              <p:cond delay="4080"/>
                            </p:stCondLst>
                            <p:childTnLst>
                              <p:par>
                                <p:cTn id="47" presetID="9" presetClass="entr" presetSubtype="16" fill="hold" grpId="0" nodeType="afterEffect">
                                  <p:stCondLst>
                                    <p:cond delay="0"/>
                                  </p:stCondLst>
                                  <p:iterate>
                                    <p:tmAbs val="0"/>
                                  </p:iterate>
                                  <p:childTnLst>
                                    <p:set>
                                      <p:cBhvr>
                                        <p:cTn id="48" fill="hold"/>
                                        <p:tgtEl>
                                          <p:spTgt spid="4652"/>
                                        </p:tgtEl>
                                        <p:attrNameLst>
                                          <p:attrName>style.visibility</p:attrName>
                                        </p:attrNameLst>
                                      </p:cBhvr>
                                      <p:to>
                                        <p:strVal val="visible"/>
                                      </p:to>
                                    </p:set>
                                    <p:animEffect transition="in" filter="dissolve(in)">
                                      <p:cBhvr>
                                        <p:cTn id="49" dur="500"/>
                                        <p:tgtEl>
                                          <p:spTgt spid="4652"/>
                                        </p:tgtEl>
                                      </p:cBhvr>
                                    </p:animEffect>
                                  </p:childTnLst>
                                </p:cTn>
                              </p:par>
                            </p:childTnLst>
                          </p:cTn>
                        </p:par>
                        <p:par>
                          <p:cTn id="50" fill="hold">
                            <p:stCondLst>
                              <p:cond delay="4580"/>
                            </p:stCondLst>
                            <p:childTnLst>
                              <p:par>
                                <p:cTn id="51" presetID="2" presetClass="entr" presetSubtype="1" fill="hold" grpId="0" nodeType="afterEffect">
                                  <p:stCondLst>
                                    <p:cond delay="0"/>
                                  </p:stCondLst>
                                  <p:iterate>
                                    <p:tmAbs val="0"/>
                                  </p:iterate>
                                  <p:childTnLst>
                                    <p:set>
                                      <p:cBhvr>
                                        <p:cTn id="52" fill="hold"/>
                                        <p:tgtEl>
                                          <p:spTgt spid="4655"/>
                                        </p:tgtEl>
                                        <p:attrNameLst>
                                          <p:attrName>style.visibility</p:attrName>
                                        </p:attrNameLst>
                                      </p:cBhvr>
                                      <p:to>
                                        <p:strVal val="visible"/>
                                      </p:to>
                                    </p:set>
                                    <p:anim calcmode="lin" valueType="num">
                                      <p:cBhvr>
                                        <p:cTn id="53" dur="500" fill="hold"/>
                                        <p:tgtEl>
                                          <p:spTgt spid="4655"/>
                                        </p:tgtEl>
                                        <p:attrNameLst>
                                          <p:attrName>ppt_x</p:attrName>
                                        </p:attrNameLst>
                                      </p:cBhvr>
                                      <p:tavLst>
                                        <p:tav tm="0">
                                          <p:val>
                                            <p:strVal val="#ppt_x"/>
                                          </p:val>
                                        </p:tav>
                                        <p:tav tm="100000">
                                          <p:val>
                                            <p:strVal val="#ppt_x"/>
                                          </p:val>
                                        </p:tav>
                                      </p:tavLst>
                                    </p:anim>
                                    <p:anim calcmode="lin" valueType="num">
                                      <p:cBhvr>
                                        <p:cTn id="54" dur="500" fill="hold"/>
                                        <p:tgtEl>
                                          <p:spTgt spid="4655"/>
                                        </p:tgtEl>
                                        <p:attrNameLst>
                                          <p:attrName>ppt_y</p:attrName>
                                        </p:attrNameLst>
                                      </p:cBhvr>
                                      <p:tavLst>
                                        <p:tav tm="0">
                                          <p:val>
                                            <p:strVal val="0-#ppt_h/2"/>
                                          </p:val>
                                        </p:tav>
                                        <p:tav tm="100000">
                                          <p:val>
                                            <p:strVal val="#ppt_y"/>
                                          </p:val>
                                        </p:tav>
                                      </p:tavLst>
                                    </p:anim>
                                  </p:childTnLst>
                                </p:cTn>
                              </p:par>
                            </p:childTnLst>
                          </p:cTn>
                        </p:par>
                        <p:par>
                          <p:cTn id="55" fill="hold">
                            <p:stCondLst>
                              <p:cond delay="5080"/>
                            </p:stCondLst>
                            <p:childTnLst>
                              <p:par>
                                <p:cTn id="56" presetID="2" presetClass="entr" presetSubtype="2" fill="hold" grpId="0" nodeType="afterEffect">
                                  <p:stCondLst>
                                    <p:cond delay="0"/>
                                  </p:stCondLst>
                                  <p:iterate>
                                    <p:tmAbs val="0"/>
                                  </p:iterate>
                                  <p:childTnLst>
                                    <p:set>
                                      <p:cBhvr>
                                        <p:cTn id="57" fill="hold"/>
                                        <p:tgtEl>
                                          <p:spTgt spid="4673"/>
                                        </p:tgtEl>
                                        <p:attrNameLst>
                                          <p:attrName>style.visibility</p:attrName>
                                        </p:attrNameLst>
                                      </p:cBhvr>
                                      <p:to>
                                        <p:strVal val="visible"/>
                                      </p:to>
                                    </p:set>
                                    <p:anim calcmode="lin" valueType="num">
                                      <p:cBhvr>
                                        <p:cTn id="58" dur="500" fill="hold"/>
                                        <p:tgtEl>
                                          <p:spTgt spid="4673"/>
                                        </p:tgtEl>
                                        <p:attrNameLst>
                                          <p:attrName>ppt_x</p:attrName>
                                        </p:attrNameLst>
                                      </p:cBhvr>
                                      <p:tavLst>
                                        <p:tav tm="0">
                                          <p:val>
                                            <p:strVal val="1+#ppt_w/2"/>
                                          </p:val>
                                        </p:tav>
                                        <p:tav tm="100000">
                                          <p:val>
                                            <p:strVal val="#ppt_x"/>
                                          </p:val>
                                        </p:tav>
                                      </p:tavLst>
                                    </p:anim>
                                    <p:anim calcmode="lin" valueType="num">
                                      <p:cBhvr>
                                        <p:cTn id="59" dur="500" fill="hold"/>
                                        <p:tgtEl>
                                          <p:spTgt spid="4673"/>
                                        </p:tgtEl>
                                        <p:attrNameLst>
                                          <p:attrName>ppt_y</p:attrName>
                                        </p:attrNameLst>
                                      </p:cBhvr>
                                      <p:tavLst>
                                        <p:tav tm="0">
                                          <p:val>
                                            <p:strVal val="#ppt_y"/>
                                          </p:val>
                                        </p:tav>
                                        <p:tav tm="100000">
                                          <p:val>
                                            <p:strVal val="#ppt_y"/>
                                          </p:val>
                                        </p:tav>
                                      </p:tavLst>
                                    </p:anim>
                                  </p:childTnLst>
                                </p:cTn>
                              </p:par>
                            </p:childTnLst>
                          </p:cTn>
                        </p:par>
                        <p:par>
                          <p:cTn id="60" fill="hold">
                            <p:stCondLst>
                              <p:cond delay="5580"/>
                            </p:stCondLst>
                            <p:childTnLst>
                              <p:par>
                                <p:cTn id="61" presetID="9" presetClass="entr" presetSubtype="16" fill="hold" grpId="0" nodeType="afterEffect">
                                  <p:stCondLst>
                                    <p:cond delay="0"/>
                                  </p:stCondLst>
                                  <p:iterate>
                                    <p:tmAbs val="0"/>
                                  </p:iterate>
                                  <p:childTnLst>
                                    <p:set>
                                      <p:cBhvr>
                                        <p:cTn id="62" fill="hold"/>
                                        <p:tgtEl>
                                          <p:spTgt spid="4653"/>
                                        </p:tgtEl>
                                        <p:attrNameLst>
                                          <p:attrName>style.visibility</p:attrName>
                                        </p:attrNameLst>
                                      </p:cBhvr>
                                      <p:to>
                                        <p:strVal val="visible"/>
                                      </p:to>
                                    </p:set>
                                    <p:animEffect transition="in" filter="dissolve(in)">
                                      <p:cBhvr>
                                        <p:cTn id="63" dur="500"/>
                                        <p:tgtEl>
                                          <p:spTgt spid="4653"/>
                                        </p:tgtEl>
                                      </p:cBhvr>
                                    </p:animEffect>
                                  </p:childTnLst>
                                </p:cTn>
                              </p:par>
                            </p:childTnLst>
                          </p:cTn>
                        </p:par>
                        <p:par>
                          <p:cTn id="64" fill="hold">
                            <p:stCondLst>
                              <p:cond delay="6080"/>
                            </p:stCondLst>
                            <p:childTnLst>
                              <p:par>
                                <p:cTn id="65" presetID="2" presetClass="entr" presetSubtype="1" fill="hold" grpId="0" nodeType="afterEffect">
                                  <p:stCondLst>
                                    <p:cond delay="0"/>
                                  </p:stCondLst>
                                  <p:iterate>
                                    <p:tmAbs val="0"/>
                                  </p:iterate>
                                  <p:childTnLst>
                                    <p:set>
                                      <p:cBhvr>
                                        <p:cTn id="66" fill="hold"/>
                                        <p:tgtEl>
                                          <p:spTgt spid="4654"/>
                                        </p:tgtEl>
                                        <p:attrNameLst>
                                          <p:attrName>style.visibility</p:attrName>
                                        </p:attrNameLst>
                                      </p:cBhvr>
                                      <p:to>
                                        <p:strVal val="visible"/>
                                      </p:to>
                                    </p:set>
                                    <p:anim calcmode="lin" valueType="num">
                                      <p:cBhvr>
                                        <p:cTn id="67" dur="500" fill="hold"/>
                                        <p:tgtEl>
                                          <p:spTgt spid="4654"/>
                                        </p:tgtEl>
                                        <p:attrNameLst>
                                          <p:attrName>ppt_x</p:attrName>
                                        </p:attrNameLst>
                                      </p:cBhvr>
                                      <p:tavLst>
                                        <p:tav tm="0">
                                          <p:val>
                                            <p:strVal val="#ppt_x"/>
                                          </p:val>
                                        </p:tav>
                                        <p:tav tm="100000">
                                          <p:val>
                                            <p:strVal val="#ppt_x"/>
                                          </p:val>
                                        </p:tav>
                                      </p:tavLst>
                                    </p:anim>
                                    <p:anim calcmode="lin" valueType="num">
                                      <p:cBhvr>
                                        <p:cTn id="68" dur="500" fill="hold"/>
                                        <p:tgtEl>
                                          <p:spTgt spid="4654"/>
                                        </p:tgtEl>
                                        <p:attrNameLst>
                                          <p:attrName>ppt_y</p:attrName>
                                        </p:attrNameLst>
                                      </p:cBhvr>
                                      <p:tavLst>
                                        <p:tav tm="0">
                                          <p:val>
                                            <p:strVal val="0-#ppt_h/2"/>
                                          </p:val>
                                        </p:tav>
                                        <p:tav tm="100000">
                                          <p:val>
                                            <p:strVal val="#ppt_y"/>
                                          </p:val>
                                        </p:tav>
                                      </p:tavLst>
                                    </p:anim>
                                  </p:childTnLst>
                                </p:cTn>
                              </p:par>
                            </p:childTnLst>
                          </p:cTn>
                        </p:par>
                        <p:par>
                          <p:cTn id="69" fill="hold">
                            <p:stCondLst>
                              <p:cond delay="6580"/>
                            </p:stCondLst>
                            <p:childTnLst>
                              <p:par>
                                <p:cTn id="70" presetID="2" presetClass="entr" presetSubtype="2" fill="hold" grpId="0" nodeType="afterEffect">
                                  <p:stCondLst>
                                    <p:cond delay="0"/>
                                  </p:stCondLst>
                                  <p:iterate>
                                    <p:tmAbs val="0"/>
                                  </p:iterate>
                                  <p:childTnLst>
                                    <p:set>
                                      <p:cBhvr>
                                        <p:cTn id="71" fill="hold"/>
                                        <p:tgtEl>
                                          <p:spTgt spid="4677"/>
                                        </p:tgtEl>
                                        <p:attrNameLst>
                                          <p:attrName>style.visibility</p:attrName>
                                        </p:attrNameLst>
                                      </p:cBhvr>
                                      <p:to>
                                        <p:strVal val="visible"/>
                                      </p:to>
                                    </p:set>
                                    <p:anim calcmode="lin" valueType="num">
                                      <p:cBhvr>
                                        <p:cTn id="72" dur="500" fill="hold"/>
                                        <p:tgtEl>
                                          <p:spTgt spid="4677"/>
                                        </p:tgtEl>
                                        <p:attrNameLst>
                                          <p:attrName>ppt_x</p:attrName>
                                        </p:attrNameLst>
                                      </p:cBhvr>
                                      <p:tavLst>
                                        <p:tav tm="0">
                                          <p:val>
                                            <p:strVal val="1+#ppt_w/2"/>
                                          </p:val>
                                        </p:tav>
                                        <p:tav tm="100000">
                                          <p:val>
                                            <p:strVal val="#ppt_x"/>
                                          </p:val>
                                        </p:tav>
                                      </p:tavLst>
                                    </p:anim>
                                    <p:anim calcmode="lin" valueType="num">
                                      <p:cBhvr>
                                        <p:cTn id="73" dur="500" fill="hold"/>
                                        <p:tgtEl>
                                          <p:spTgt spid="4677"/>
                                        </p:tgtEl>
                                        <p:attrNameLst>
                                          <p:attrName>ppt_y</p:attrName>
                                        </p:attrNameLst>
                                      </p:cBhvr>
                                      <p:tavLst>
                                        <p:tav tm="0">
                                          <p:val>
                                            <p:strVal val="#ppt_y"/>
                                          </p:val>
                                        </p:tav>
                                        <p:tav tm="100000">
                                          <p:val>
                                            <p:strVal val="#ppt_y"/>
                                          </p:val>
                                        </p:tav>
                                      </p:tavLst>
                                    </p:anim>
                                  </p:childTnLst>
                                </p:cTn>
                              </p:par>
                            </p:childTnLst>
                          </p:cTn>
                        </p:par>
                        <p:par>
                          <p:cTn id="74" fill="hold">
                            <p:stCondLst>
                              <p:cond delay="7080"/>
                            </p:stCondLst>
                            <p:childTnLst>
                              <p:par>
                                <p:cTn id="75" presetID="9" presetClass="entr" presetSubtype="16" fill="hold" grpId="0" nodeType="afterEffect">
                                  <p:stCondLst>
                                    <p:cond delay="0"/>
                                  </p:stCondLst>
                                  <p:iterate>
                                    <p:tmAbs val="0"/>
                                  </p:iterate>
                                  <p:childTnLst>
                                    <p:set>
                                      <p:cBhvr>
                                        <p:cTn id="76" fill="hold"/>
                                        <p:tgtEl>
                                          <p:spTgt spid="4656"/>
                                        </p:tgtEl>
                                        <p:attrNameLst>
                                          <p:attrName>style.visibility</p:attrName>
                                        </p:attrNameLst>
                                      </p:cBhvr>
                                      <p:to>
                                        <p:strVal val="visible"/>
                                      </p:to>
                                    </p:set>
                                    <p:animEffect transition="in" filter="dissolve(in)">
                                      <p:cBhvr>
                                        <p:cTn id="77" dur="500"/>
                                        <p:tgtEl>
                                          <p:spTgt spid="4656"/>
                                        </p:tgtEl>
                                      </p:cBhvr>
                                    </p:animEffect>
                                  </p:childTnLst>
                                </p:cTn>
                              </p:par>
                            </p:childTnLst>
                          </p:cTn>
                        </p:par>
                        <p:par>
                          <p:cTn id="78" fill="hold">
                            <p:stCondLst>
                              <p:cond delay="7580"/>
                            </p:stCondLst>
                            <p:childTnLst>
                              <p:par>
                                <p:cTn id="79" presetID="2" presetClass="entr" presetSubtype="1" fill="hold" grpId="0" nodeType="afterEffect">
                                  <p:stCondLst>
                                    <p:cond delay="0"/>
                                  </p:stCondLst>
                                  <p:iterate>
                                    <p:tmAbs val="0"/>
                                  </p:iterate>
                                  <p:childTnLst>
                                    <p:set>
                                      <p:cBhvr>
                                        <p:cTn id="80" fill="hold"/>
                                        <p:tgtEl>
                                          <p:spTgt spid="4657"/>
                                        </p:tgtEl>
                                        <p:attrNameLst>
                                          <p:attrName>style.visibility</p:attrName>
                                        </p:attrNameLst>
                                      </p:cBhvr>
                                      <p:to>
                                        <p:strVal val="visible"/>
                                      </p:to>
                                    </p:set>
                                    <p:anim calcmode="lin" valueType="num">
                                      <p:cBhvr>
                                        <p:cTn id="81" dur="500" fill="hold"/>
                                        <p:tgtEl>
                                          <p:spTgt spid="4657"/>
                                        </p:tgtEl>
                                        <p:attrNameLst>
                                          <p:attrName>ppt_x</p:attrName>
                                        </p:attrNameLst>
                                      </p:cBhvr>
                                      <p:tavLst>
                                        <p:tav tm="0">
                                          <p:val>
                                            <p:strVal val="#ppt_x"/>
                                          </p:val>
                                        </p:tav>
                                        <p:tav tm="100000">
                                          <p:val>
                                            <p:strVal val="#ppt_x"/>
                                          </p:val>
                                        </p:tav>
                                      </p:tavLst>
                                    </p:anim>
                                    <p:anim calcmode="lin" valueType="num">
                                      <p:cBhvr>
                                        <p:cTn id="82" dur="500" fill="hold"/>
                                        <p:tgtEl>
                                          <p:spTgt spid="4657"/>
                                        </p:tgtEl>
                                        <p:attrNameLst>
                                          <p:attrName>ppt_y</p:attrName>
                                        </p:attrNameLst>
                                      </p:cBhvr>
                                      <p:tavLst>
                                        <p:tav tm="0">
                                          <p:val>
                                            <p:strVal val="0-#ppt_h/2"/>
                                          </p:val>
                                        </p:tav>
                                        <p:tav tm="100000">
                                          <p:val>
                                            <p:strVal val="#ppt_y"/>
                                          </p:val>
                                        </p:tav>
                                      </p:tavLst>
                                    </p:anim>
                                  </p:childTnLst>
                                </p:cTn>
                              </p:par>
                            </p:childTnLst>
                          </p:cTn>
                        </p:par>
                        <p:par>
                          <p:cTn id="83" fill="hold">
                            <p:stCondLst>
                              <p:cond delay="8080"/>
                            </p:stCondLst>
                            <p:childTnLst>
                              <p:par>
                                <p:cTn id="84" presetID="2" presetClass="entr" presetSubtype="8" fill="hold" grpId="0" nodeType="afterEffect">
                                  <p:stCondLst>
                                    <p:cond delay="0"/>
                                  </p:stCondLst>
                                  <p:iterate>
                                    <p:tmAbs val="0"/>
                                  </p:iterate>
                                  <p:childTnLst>
                                    <p:set>
                                      <p:cBhvr>
                                        <p:cTn id="85" fill="hold"/>
                                        <p:tgtEl>
                                          <p:spTgt spid="4675"/>
                                        </p:tgtEl>
                                        <p:attrNameLst>
                                          <p:attrName>style.visibility</p:attrName>
                                        </p:attrNameLst>
                                      </p:cBhvr>
                                      <p:to>
                                        <p:strVal val="visible"/>
                                      </p:to>
                                    </p:set>
                                    <p:anim calcmode="lin" valueType="num">
                                      <p:cBhvr>
                                        <p:cTn id="86" dur="500" fill="hold"/>
                                        <p:tgtEl>
                                          <p:spTgt spid="4675"/>
                                        </p:tgtEl>
                                        <p:attrNameLst>
                                          <p:attrName>ppt_x</p:attrName>
                                        </p:attrNameLst>
                                      </p:cBhvr>
                                      <p:tavLst>
                                        <p:tav tm="0">
                                          <p:val>
                                            <p:strVal val="0-#ppt_w/2"/>
                                          </p:val>
                                        </p:tav>
                                        <p:tav tm="100000">
                                          <p:val>
                                            <p:strVal val="#ppt_x"/>
                                          </p:val>
                                        </p:tav>
                                      </p:tavLst>
                                    </p:anim>
                                    <p:anim calcmode="lin" valueType="num">
                                      <p:cBhvr>
                                        <p:cTn id="87" dur="500" fill="hold"/>
                                        <p:tgtEl>
                                          <p:spTgt spid="46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1" grpId="0" animBg="1" advAuto="0"/>
      <p:bldP spid="4652" grpId="0" animBg="1" advAuto="0"/>
      <p:bldP spid="4653" grpId="0" animBg="1" advAuto="0"/>
      <p:bldP spid="4654" grpId="0" animBg="1" advAuto="0"/>
      <p:bldP spid="4655" grpId="0" animBg="1" advAuto="0"/>
      <p:bldP spid="4656" grpId="0" animBg="1" advAuto="0"/>
      <p:bldP spid="4657" grpId="0" animBg="1" advAuto="0"/>
      <p:bldP spid="4658" grpId="0" animBg="1" advAuto="0"/>
      <p:bldP spid="4659" grpId="0" animBg="1" advAuto="0"/>
      <p:bldP spid="4660" grpId="0" animBg="1" advAuto="0"/>
      <p:bldP spid="4661" grpId="0" animBg="1" advAuto="0"/>
      <p:bldP spid="4666" grpId="0" animBg="1" advAuto="0"/>
      <p:bldP spid="4672" grpId="0" animBg="1" advAuto="0"/>
      <p:bldP spid="4673" grpId="0" animBg="1" advAuto="0"/>
      <p:bldP spid="4674" grpId="0" animBg="1" advAuto="0"/>
      <p:bldP spid="4675" grpId="0" animBg="1" advAuto="0"/>
      <p:bldP spid="4676" grpId="0" animBg="1" advAuto="0"/>
      <p:bldP spid="4677"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 name="Shape 5171"/>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26</a:t>
            </a:fld>
            <a:endParaRPr>
              <a:solidFill>
                <a:srgbClr val="FFFFFF"/>
              </a:solidFill>
            </a:endParaRPr>
          </a:p>
        </p:txBody>
      </p:sp>
      <p:grpSp>
        <p:nvGrpSpPr>
          <p:cNvPr id="5240" name="Group 5240"/>
          <p:cNvGrpSpPr/>
          <p:nvPr/>
        </p:nvGrpSpPr>
        <p:grpSpPr>
          <a:xfrm>
            <a:off x="2943191" y="198513"/>
            <a:ext cx="3257618" cy="660505"/>
            <a:chOff x="0" y="184520"/>
            <a:chExt cx="8686981" cy="1761346"/>
          </a:xfrm>
        </p:grpSpPr>
        <p:sp>
          <p:nvSpPr>
            <p:cNvPr id="5235" name="Shape 5235"/>
            <p:cNvSpPr/>
            <p:nvPr/>
          </p:nvSpPr>
          <p:spPr>
            <a:xfrm>
              <a:off x="0" y="184520"/>
              <a:ext cx="8686981" cy="11149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p>
              <a:pPr lvl="0" algn="ctr">
                <a:lnSpc>
                  <a:spcPct val="110000"/>
                </a:lnSpc>
                <a:defRPr sz="1800"/>
              </a:pPr>
              <a:r>
                <a:rPr lang="zh-CN" altLang="en-US" sz="2600" baseline="-25000" dirty="0" smtClean="0">
                  <a:latin typeface="+mj-ea"/>
                  <a:ea typeface="+mj-ea"/>
                  <a:cs typeface="Roboto Light"/>
                  <a:sym typeface="Roboto Light"/>
                </a:rPr>
                <a:t>项目标题</a:t>
              </a:r>
              <a:endParaRPr sz="2600" baseline="-25000" dirty="0">
                <a:latin typeface="+mj-ea"/>
                <a:ea typeface="+mj-ea"/>
                <a:cs typeface="Roboto Light"/>
                <a:sym typeface="Roboto Light"/>
              </a:endParaRPr>
            </a:p>
          </p:txBody>
        </p:sp>
        <p:sp>
          <p:nvSpPr>
            <p:cNvPr id="5236" name="Shape 5236"/>
            <p:cNvSpPr/>
            <p:nvPr/>
          </p:nvSpPr>
          <p:spPr>
            <a:xfrm>
              <a:off x="2113067" y="1236805"/>
              <a:ext cx="4460848" cy="4620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90000"/>
                </a:lnSpc>
                <a:defRPr sz="1800" spc="0">
                  <a:solidFill>
                    <a:srgbClr val="000000"/>
                  </a:solidFill>
                </a:defRPr>
              </a:pPr>
              <a:r>
                <a:rPr sz="900" dirty="0">
                  <a:solidFill>
                    <a:schemeClr val="bg1">
                      <a:lumMod val="50000"/>
                    </a:schemeClr>
                  </a:solidFill>
                </a:rPr>
                <a:t>Your great </a:t>
              </a:r>
              <a:r>
                <a:rPr sz="900">
                  <a:solidFill>
                    <a:schemeClr val="bg1">
                      <a:lumMod val="50000"/>
                    </a:schemeClr>
                  </a:solidFill>
                </a:rPr>
                <a:t>subtitle  </a:t>
              </a:r>
              <a:r>
                <a:rPr sz="900" smtClean="0">
                  <a:solidFill>
                    <a:schemeClr val="bg1">
                      <a:lumMod val="50000"/>
                    </a:schemeClr>
                  </a:solidFill>
                </a:rPr>
                <a:t>goes here</a:t>
              </a:r>
              <a:endParaRPr sz="900" dirty="0">
                <a:solidFill>
                  <a:schemeClr val="bg1">
                    <a:lumMod val="50000"/>
                  </a:schemeClr>
                </a:solidFill>
              </a:endParaRPr>
            </a:p>
          </p:txBody>
        </p:sp>
        <p:grpSp>
          <p:nvGrpSpPr>
            <p:cNvPr id="5239" name="Group 5239"/>
            <p:cNvGrpSpPr/>
            <p:nvPr/>
          </p:nvGrpSpPr>
          <p:grpSpPr>
            <a:xfrm>
              <a:off x="2438491" y="1882365"/>
              <a:ext cx="3810001" cy="63501"/>
              <a:chOff x="0" y="184296"/>
              <a:chExt cx="3810000" cy="63500"/>
            </a:xfrm>
          </p:grpSpPr>
          <p:sp>
            <p:nvSpPr>
              <p:cNvPr id="5237" name="Shape 5237"/>
              <p:cNvSpPr/>
              <p:nvPr/>
            </p:nvSpPr>
            <p:spPr>
              <a:xfrm>
                <a:off x="0" y="184296"/>
                <a:ext cx="3810000" cy="63500"/>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5238" name="Shape 5238"/>
              <p:cNvSpPr/>
              <p:nvPr/>
            </p:nvSpPr>
            <p:spPr>
              <a:xfrm>
                <a:off x="1270000" y="184296"/>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sp>
        <p:nvSpPr>
          <p:cNvPr id="5244" name="Shape 5244"/>
          <p:cNvSpPr/>
          <p:nvPr/>
        </p:nvSpPr>
        <p:spPr>
          <a:xfrm>
            <a:off x="4266769" y="3873789"/>
            <a:ext cx="1292249" cy="43858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14000"/>
              </a:lnSpc>
              <a:defRPr sz="1800"/>
            </a:pPr>
            <a:r>
              <a:rPr sz="1100" dirty="0">
                <a:solidFill>
                  <a:schemeClr val="accent2"/>
                </a:solidFill>
                <a:latin typeface="Roboto Regular"/>
                <a:ea typeface="Roboto Black"/>
                <a:cs typeface="Roboto Regular"/>
                <a:sym typeface="Roboto Black"/>
              </a:rPr>
              <a:t>Desktop / 75%</a:t>
            </a:r>
            <a:endParaRPr sz="1100" dirty="0">
              <a:solidFill>
                <a:schemeClr val="accent2"/>
              </a:solidFill>
              <a:latin typeface="Roboto Regular"/>
              <a:cs typeface="Roboto Regular"/>
            </a:endParaRPr>
          </a:p>
          <a:p>
            <a:pPr lvl="0" algn="l">
              <a:lnSpc>
                <a:spcPct val="114000"/>
              </a:lnSpc>
              <a:defRPr sz="1800"/>
            </a:pPr>
            <a:r>
              <a:rPr sz="700" dirty="0" smtClean="0">
                <a:solidFill>
                  <a:srgbClr val="3D4247"/>
                </a:solidFill>
                <a:latin typeface="Roboto Regular"/>
                <a:ea typeface="Roboto Regular"/>
                <a:cs typeface="Roboto Regular"/>
                <a:sym typeface="Roboto Regular"/>
              </a:rPr>
              <a:t>con </a:t>
            </a:r>
            <a:r>
              <a:rPr sz="700" dirty="0">
                <a:solidFill>
                  <a:srgbClr val="3D4247"/>
                </a:solidFill>
                <a:latin typeface="Roboto Regular"/>
                <a:ea typeface="Roboto Regular"/>
                <a:cs typeface="Roboto Regular"/>
                <a:sym typeface="Roboto Regular"/>
              </a:rPr>
              <a:t>sectetuer adipiscing elit, sed</a:t>
            </a:r>
          </a:p>
        </p:txBody>
      </p:sp>
      <p:grpSp>
        <p:nvGrpSpPr>
          <p:cNvPr id="5247" name="Group 5247"/>
          <p:cNvGrpSpPr/>
          <p:nvPr/>
        </p:nvGrpSpPr>
        <p:grpSpPr>
          <a:xfrm>
            <a:off x="3496025" y="3779830"/>
            <a:ext cx="645081" cy="644261"/>
            <a:chOff x="0" y="0"/>
            <a:chExt cx="1720213" cy="1718027"/>
          </a:xfrm>
        </p:grpSpPr>
        <p:sp>
          <p:nvSpPr>
            <p:cNvPr id="5245" name="Shape 5245"/>
            <p:cNvSpPr/>
            <p:nvPr/>
          </p:nvSpPr>
          <p:spPr>
            <a:xfrm>
              <a:off x="0" y="0"/>
              <a:ext cx="1720214" cy="17180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pPr>
              <a:endParaRPr/>
            </a:p>
          </p:txBody>
        </p:sp>
        <p:sp>
          <p:nvSpPr>
            <p:cNvPr id="5246" name="Shape 5246"/>
            <p:cNvSpPr/>
            <p:nvPr/>
          </p:nvSpPr>
          <p:spPr>
            <a:xfrm>
              <a:off x="389267" y="515279"/>
              <a:ext cx="941678" cy="687470"/>
            </a:xfrm>
            <a:custGeom>
              <a:avLst/>
              <a:gdLst/>
              <a:ahLst/>
              <a:cxnLst>
                <a:cxn ang="0">
                  <a:pos x="wd2" y="hd2"/>
                </a:cxn>
                <a:cxn ang="5400000">
                  <a:pos x="wd2" y="hd2"/>
                </a:cxn>
                <a:cxn ang="10800000">
                  <a:pos x="wd2" y="hd2"/>
                </a:cxn>
                <a:cxn ang="16200000">
                  <a:pos x="wd2" y="hd2"/>
                </a:cxn>
              </a:cxnLst>
              <a:rect l="0" t="0" r="r" b="b"/>
              <a:pathLst>
                <a:path w="21600" h="21600" extrusionOk="0">
                  <a:moveTo>
                    <a:pt x="6952" y="14578"/>
                  </a:moveTo>
                  <a:cubicBezTo>
                    <a:pt x="6683" y="14578"/>
                    <a:pt x="6462" y="14880"/>
                    <a:pt x="6462" y="15249"/>
                  </a:cubicBezTo>
                  <a:cubicBezTo>
                    <a:pt x="6462" y="15623"/>
                    <a:pt x="6683" y="15925"/>
                    <a:pt x="6952" y="15925"/>
                  </a:cubicBezTo>
                  <a:cubicBezTo>
                    <a:pt x="7226" y="15925"/>
                    <a:pt x="7446" y="15623"/>
                    <a:pt x="7446" y="15249"/>
                  </a:cubicBezTo>
                  <a:cubicBezTo>
                    <a:pt x="7446" y="14880"/>
                    <a:pt x="7226" y="14578"/>
                    <a:pt x="6952" y="14578"/>
                  </a:cubicBezTo>
                  <a:cubicBezTo>
                    <a:pt x="6952" y="14578"/>
                    <a:pt x="6952" y="14578"/>
                    <a:pt x="6952" y="14578"/>
                  </a:cubicBezTo>
                  <a:close/>
                  <a:moveTo>
                    <a:pt x="12784" y="4008"/>
                  </a:moveTo>
                  <a:lnTo>
                    <a:pt x="984" y="4008"/>
                  </a:lnTo>
                  <a:lnTo>
                    <a:pt x="984" y="13797"/>
                  </a:lnTo>
                  <a:lnTo>
                    <a:pt x="12784" y="13797"/>
                  </a:lnTo>
                  <a:cubicBezTo>
                    <a:pt x="12784" y="13797"/>
                    <a:pt x="12784" y="4008"/>
                    <a:pt x="12784" y="4008"/>
                  </a:cubicBezTo>
                  <a:close/>
                  <a:moveTo>
                    <a:pt x="7740" y="15257"/>
                  </a:moveTo>
                  <a:cubicBezTo>
                    <a:pt x="7740" y="14657"/>
                    <a:pt x="7385" y="14170"/>
                    <a:pt x="6946" y="14170"/>
                  </a:cubicBezTo>
                  <a:cubicBezTo>
                    <a:pt x="6509" y="14170"/>
                    <a:pt x="6150" y="14657"/>
                    <a:pt x="6150" y="15257"/>
                  </a:cubicBezTo>
                  <a:cubicBezTo>
                    <a:pt x="6150" y="15858"/>
                    <a:pt x="6505" y="16345"/>
                    <a:pt x="6946" y="16345"/>
                  </a:cubicBezTo>
                  <a:cubicBezTo>
                    <a:pt x="7385" y="16345"/>
                    <a:pt x="7740" y="15858"/>
                    <a:pt x="7740" y="15257"/>
                  </a:cubicBezTo>
                  <a:cubicBezTo>
                    <a:pt x="7740" y="15257"/>
                    <a:pt x="7740" y="15257"/>
                    <a:pt x="7740" y="15257"/>
                  </a:cubicBezTo>
                  <a:close/>
                  <a:moveTo>
                    <a:pt x="13768" y="3929"/>
                  </a:moveTo>
                  <a:lnTo>
                    <a:pt x="13768" y="15539"/>
                  </a:lnTo>
                  <a:cubicBezTo>
                    <a:pt x="13768" y="16240"/>
                    <a:pt x="13357" y="16806"/>
                    <a:pt x="12848" y="16806"/>
                  </a:cubicBezTo>
                  <a:lnTo>
                    <a:pt x="8270" y="16806"/>
                  </a:lnTo>
                  <a:cubicBezTo>
                    <a:pt x="8270" y="16806"/>
                    <a:pt x="8010" y="19338"/>
                    <a:pt x="9658" y="19338"/>
                  </a:cubicBezTo>
                  <a:lnTo>
                    <a:pt x="9658" y="20605"/>
                  </a:lnTo>
                  <a:lnTo>
                    <a:pt x="4109" y="20605"/>
                  </a:lnTo>
                  <a:lnTo>
                    <a:pt x="4109" y="19341"/>
                  </a:lnTo>
                  <a:cubicBezTo>
                    <a:pt x="5697" y="19341"/>
                    <a:pt x="5497" y="16806"/>
                    <a:pt x="5497" y="16806"/>
                  </a:cubicBezTo>
                  <a:lnTo>
                    <a:pt x="919" y="16806"/>
                  </a:lnTo>
                  <a:cubicBezTo>
                    <a:pt x="410" y="16806"/>
                    <a:pt x="0" y="16240"/>
                    <a:pt x="0" y="15539"/>
                  </a:cubicBezTo>
                  <a:lnTo>
                    <a:pt x="0" y="3929"/>
                  </a:lnTo>
                  <a:cubicBezTo>
                    <a:pt x="0" y="3228"/>
                    <a:pt x="410" y="2665"/>
                    <a:pt x="919" y="2665"/>
                  </a:cubicBezTo>
                  <a:lnTo>
                    <a:pt x="12848" y="2665"/>
                  </a:lnTo>
                  <a:cubicBezTo>
                    <a:pt x="13357" y="2665"/>
                    <a:pt x="13768" y="3228"/>
                    <a:pt x="13768" y="3929"/>
                  </a:cubicBezTo>
                  <a:cubicBezTo>
                    <a:pt x="13768" y="3929"/>
                    <a:pt x="13768" y="3929"/>
                    <a:pt x="13768" y="3929"/>
                  </a:cubicBezTo>
                  <a:close/>
                  <a:moveTo>
                    <a:pt x="19149" y="14443"/>
                  </a:moveTo>
                  <a:cubicBezTo>
                    <a:pt x="19149" y="13809"/>
                    <a:pt x="18775" y="13293"/>
                    <a:pt x="18309" y="13293"/>
                  </a:cubicBezTo>
                  <a:cubicBezTo>
                    <a:pt x="17843" y="13293"/>
                    <a:pt x="17466" y="13809"/>
                    <a:pt x="17466" y="14443"/>
                  </a:cubicBezTo>
                  <a:cubicBezTo>
                    <a:pt x="17466" y="15081"/>
                    <a:pt x="17843" y="15598"/>
                    <a:pt x="18309" y="15598"/>
                  </a:cubicBezTo>
                  <a:cubicBezTo>
                    <a:pt x="18775" y="15598"/>
                    <a:pt x="19149" y="15081"/>
                    <a:pt x="19149" y="14443"/>
                  </a:cubicBezTo>
                  <a:cubicBezTo>
                    <a:pt x="19149" y="14443"/>
                    <a:pt x="19149" y="14443"/>
                    <a:pt x="19149" y="14443"/>
                  </a:cubicBezTo>
                  <a:close/>
                  <a:moveTo>
                    <a:pt x="19627" y="14443"/>
                  </a:moveTo>
                  <a:cubicBezTo>
                    <a:pt x="19627" y="15442"/>
                    <a:pt x="19035" y="16248"/>
                    <a:pt x="18309" y="16248"/>
                  </a:cubicBezTo>
                  <a:cubicBezTo>
                    <a:pt x="17580" y="16248"/>
                    <a:pt x="16991" y="15442"/>
                    <a:pt x="16991" y="14443"/>
                  </a:cubicBezTo>
                  <a:cubicBezTo>
                    <a:pt x="16991" y="13448"/>
                    <a:pt x="17583" y="12643"/>
                    <a:pt x="18309" y="12643"/>
                  </a:cubicBezTo>
                  <a:cubicBezTo>
                    <a:pt x="19035" y="12643"/>
                    <a:pt x="19627" y="13448"/>
                    <a:pt x="19627" y="14443"/>
                  </a:cubicBezTo>
                  <a:cubicBezTo>
                    <a:pt x="19627" y="14443"/>
                    <a:pt x="19627" y="14443"/>
                    <a:pt x="19627" y="14443"/>
                  </a:cubicBezTo>
                  <a:close/>
                  <a:moveTo>
                    <a:pt x="20292" y="7984"/>
                  </a:moveTo>
                  <a:lnTo>
                    <a:pt x="16192" y="7984"/>
                  </a:lnTo>
                  <a:lnTo>
                    <a:pt x="16192" y="8848"/>
                  </a:lnTo>
                  <a:lnTo>
                    <a:pt x="20292" y="8848"/>
                  </a:lnTo>
                  <a:cubicBezTo>
                    <a:pt x="20292" y="8848"/>
                    <a:pt x="20292" y="7984"/>
                    <a:pt x="20292" y="7984"/>
                  </a:cubicBezTo>
                  <a:close/>
                  <a:moveTo>
                    <a:pt x="20785" y="1117"/>
                  </a:moveTo>
                  <a:lnTo>
                    <a:pt x="15701" y="1117"/>
                  </a:lnTo>
                  <a:lnTo>
                    <a:pt x="15701" y="20483"/>
                  </a:lnTo>
                  <a:lnTo>
                    <a:pt x="20785" y="20483"/>
                  </a:lnTo>
                  <a:cubicBezTo>
                    <a:pt x="20785" y="20483"/>
                    <a:pt x="20785" y="1117"/>
                    <a:pt x="20785" y="1117"/>
                  </a:cubicBezTo>
                  <a:close/>
                  <a:moveTo>
                    <a:pt x="21600" y="558"/>
                  </a:moveTo>
                  <a:lnTo>
                    <a:pt x="21600" y="21042"/>
                  </a:lnTo>
                  <a:cubicBezTo>
                    <a:pt x="21600" y="21348"/>
                    <a:pt x="21416" y="21600"/>
                    <a:pt x="21192" y="21600"/>
                  </a:cubicBezTo>
                  <a:lnTo>
                    <a:pt x="15294" y="21600"/>
                  </a:lnTo>
                  <a:cubicBezTo>
                    <a:pt x="15070" y="21600"/>
                    <a:pt x="14886" y="21348"/>
                    <a:pt x="14886" y="21042"/>
                  </a:cubicBezTo>
                  <a:lnTo>
                    <a:pt x="14886" y="558"/>
                  </a:lnTo>
                  <a:cubicBezTo>
                    <a:pt x="14886" y="252"/>
                    <a:pt x="15070" y="0"/>
                    <a:pt x="15294" y="0"/>
                  </a:cubicBezTo>
                  <a:lnTo>
                    <a:pt x="21192" y="0"/>
                  </a:lnTo>
                  <a:cubicBezTo>
                    <a:pt x="21416" y="0"/>
                    <a:pt x="21600" y="252"/>
                    <a:pt x="21600" y="558"/>
                  </a:cubicBezTo>
                  <a:cubicBezTo>
                    <a:pt x="21600" y="558"/>
                    <a:pt x="21600" y="558"/>
                    <a:pt x="21600" y="558"/>
                  </a:cubicBezTo>
                  <a:close/>
                  <a:moveTo>
                    <a:pt x="20288" y="2615"/>
                  </a:moveTo>
                  <a:lnTo>
                    <a:pt x="16195" y="2615"/>
                  </a:lnTo>
                  <a:lnTo>
                    <a:pt x="16195" y="4525"/>
                  </a:lnTo>
                  <a:lnTo>
                    <a:pt x="20288" y="4525"/>
                  </a:lnTo>
                  <a:cubicBezTo>
                    <a:pt x="20288" y="4525"/>
                    <a:pt x="20288" y="2615"/>
                    <a:pt x="20288" y="2615"/>
                  </a:cubicBezTo>
                  <a:close/>
                  <a:moveTo>
                    <a:pt x="20292" y="6548"/>
                  </a:moveTo>
                  <a:lnTo>
                    <a:pt x="16192" y="6548"/>
                  </a:lnTo>
                  <a:lnTo>
                    <a:pt x="16192" y="7417"/>
                  </a:lnTo>
                  <a:lnTo>
                    <a:pt x="20292" y="7417"/>
                  </a:lnTo>
                  <a:cubicBezTo>
                    <a:pt x="20292" y="7417"/>
                    <a:pt x="20292" y="6548"/>
                    <a:pt x="20292" y="6548"/>
                  </a:cubicBezTo>
                  <a:close/>
                  <a:moveTo>
                    <a:pt x="20292" y="5981"/>
                  </a:moveTo>
                  <a:lnTo>
                    <a:pt x="16192" y="5981"/>
                  </a:lnTo>
                  <a:lnTo>
                    <a:pt x="16192" y="5117"/>
                  </a:lnTo>
                  <a:lnTo>
                    <a:pt x="20292" y="5117"/>
                  </a:lnTo>
                  <a:cubicBezTo>
                    <a:pt x="20292" y="5117"/>
                    <a:pt x="20292" y="5981"/>
                    <a:pt x="20292" y="5981"/>
                  </a:cubicBezTo>
                  <a:close/>
                </a:path>
              </a:pathLst>
            </a:custGeom>
            <a:solidFill>
              <a:srgbClr val="FFFFFF"/>
            </a:solidFill>
            <a:ln w="12700" cap="flat">
              <a:noFill/>
              <a:miter lim="400000"/>
            </a:ln>
            <a:effectLst/>
          </p:spPr>
          <p:txBody>
            <a:bodyPr wrap="square" lIns="0" tIns="0" rIns="0" bIns="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5250" name="Group 5250"/>
          <p:cNvGrpSpPr/>
          <p:nvPr/>
        </p:nvGrpSpPr>
        <p:grpSpPr>
          <a:xfrm>
            <a:off x="862733" y="3781468"/>
            <a:ext cx="641802" cy="640986"/>
            <a:chOff x="0" y="0"/>
            <a:chExt cx="1711470" cy="1709296"/>
          </a:xfrm>
        </p:grpSpPr>
        <p:sp>
          <p:nvSpPr>
            <p:cNvPr id="5248" name="Shape 5248"/>
            <p:cNvSpPr/>
            <p:nvPr/>
          </p:nvSpPr>
          <p:spPr>
            <a:xfrm>
              <a:off x="0" y="0"/>
              <a:ext cx="1711471" cy="1709297"/>
            </a:xfrm>
            <a:custGeom>
              <a:avLst/>
              <a:gdLst/>
              <a:ahLst/>
              <a:cxnLst>
                <a:cxn ang="0">
                  <a:pos x="wd2" y="hd2"/>
                </a:cxn>
                <a:cxn ang="5400000">
                  <a:pos x="wd2" y="hd2"/>
                </a:cxn>
                <a:cxn ang="10800000">
                  <a:pos x="wd2" y="hd2"/>
                </a:cxn>
                <a:cxn ang="16200000">
                  <a:pos x="wd2" y="hd2"/>
                </a:cxn>
              </a:cxnLst>
              <a:rect l="0" t="0" r="r" b="b"/>
              <a:pathLst>
                <a:path w="19679"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pPr>
              <a:endParaRPr/>
            </a:p>
          </p:txBody>
        </p:sp>
        <p:sp>
          <p:nvSpPr>
            <p:cNvPr id="5249" name="Shape 5249"/>
            <p:cNvSpPr/>
            <p:nvPr/>
          </p:nvSpPr>
          <p:spPr>
            <a:xfrm>
              <a:off x="537000" y="411119"/>
              <a:ext cx="637470" cy="887058"/>
            </a:xfrm>
            <a:custGeom>
              <a:avLst/>
              <a:gdLst/>
              <a:ahLst/>
              <a:cxnLst>
                <a:cxn ang="0">
                  <a:pos x="wd2" y="hd2"/>
                </a:cxn>
                <a:cxn ang="5400000">
                  <a:pos x="wd2" y="hd2"/>
                </a:cxn>
                <a:cxn ang="10800000">
                  <a:pos x="wd2" y="hd2"/>
                </a:cxn>
                <a:cxn ang="16200000">
                  <a:pos x="wd2" y="hd2"/>
                </a:cxn>
              </a:cxnLst>
              <a:rect l="0" t="0" r="r" b="b"/>
              <a:pathLst>
                <a:path w="21600" h="21600" extrusionOk="0">
                  <a:moveTo>
                    <a:pt x="10800" y="19573"/>
                  </a:moveTo>
                  <a:cubicBezTo>
                    <a:pt x="11580" y="19573"/>
                    <a:pt x="12208" y="19122"/>
                    <a:pt x="12208" y="18561"/>
                  </a:cubicBezTo>
                  <a:cubicBezTo>
                    <a:pt x="12208" y="18001"/>
                    <a:pt x="11580" y="17550"/>
                    <a:pt x="10800" y="17550"/>
                  </a:cubicBezTo>
                  <a:cubicBezTo>
                    <a:pt x="10025" y="17550"/>
                    <a:pt x="9392" y="18001"/>
                    <a:pt x="9392" y="18561"/>
                  </a:cubicBezTo>
                  <a:cubicBezTo>
                    <a:pt x="9392" y="19122"/>
                    <a:pt x="10025" y="19573"/>
                    <a:pt x="10800" y="19573"/>
                  </a:cubicBezTo>
                  <a:cubicBezTo>
                    <a:pt x="10800" y="19573"/>
                    <a:pt x="10800" y="19573"/>
                    <a:pt x="10800" y="19573"/>
                  </a:cubicBezTo>
                  <a:close/>
                  <a:moveTo>
                    <a:pt x="19724" y="3375"/>
                  </a:moveTo>
                  <a:lnTo>
                    <a:pt x="1881" y="3375"/>
                  </a:lnTo>
                  <a:lnTo>
                    <a:pt x="1881" y="2699"/>
                  </a:lnTo>
                  <a:cubicBezTo>
                    <a:pt x="1881" y="1954"/>
                    <a:pt x="2719" y="1352"/>
                    <a:pt x="3756" y="1352"/>
                  </a:cubicBezTo>
                  <a:lnTo>
                    <a:pt x="17844" y="1352"/>
                  </a:lnTo>
                  <a:cubicBezTo>
                    <a:pt x="18885" y="1352"/>
                    <a:pt x="19724" y="1954"/>
                    <a:pt x="19724" y="2699"/>
                  </a:cubicBezTo>
                  <a:cubicBezTo>
                    <a:pt x="19724" y="2699"/>
                    <a:pt x="19724" y="3375"/>
                    <a:pt x="19724" y="3375"/>
                  </a:cubicBezTo>
                  <a:close/>
                  <a:moveTo>
                    <a:pt x="19724" y="15523"/>
                  </a:moveTo>
                  <a:lnTo>
                    <a:pt x="1881" y="15523"/>
                  </a:lnTo>
                  <a:lnTo>
                    <a:pt x="1881" y="4726"/>
                  </a:lnTo>
                  <a:lnTo>
                    <a:pt x="19724" y="4726"/>
                  </a:lnTo>
                  <a:cubicBezTo>
                    <a:pt x="19724" y="4726"/>
                    <a:pt x="19724" y="15523"/>
                    <a:pt x="19724" y="15523"/>
                  </a:cubicBezTo>
                  <a:close/>
                  <a:moveTo>
                    <a:pt x="19724" y="18897"/>
                  </a:moveTo>
                  <a:cubicBezTo>
                    <a:pt x="19724" y="19646"/>
                    <a:pt x="18885" y="20249"/>
                    <a:pt x="17844" y="20249"/>
                  </a:cubicBezTo>
                  <a:lnTo>
                    <a:pt x="3756" y="20249"/>
                  </a:lnTo>
                  <a:cubicBezTo>
                    <a:pt x="2719" y="20249"/>
                    <a:pt x="1881" y="19646"/>
                    <a:pt x="1881" y="18897"/>
                  </a:cubicBezTo>
                  <a:lnTo>
                    <a:pt x="1881" y="16874"/>
                  </a:lnTo>
                  <a:lnTo>
                    <a:pt x="19724" y="16874"/>
                  </a:lnTo>
                  <a:cubicBezTo>
                    <a:pt x="19724" y="16874"/>
                    <a:pt x="19724" y="18897"/>
                    <a:pt x="19724" y="18897"/>
                  </a:cubicBezTo>
                  <a:close/>
                  <a:moveTo>
                    <a:pt x="17844" y="0"/>
                  </a:moveTo>
                  <a:lnTo>
                    <a:pt x="3756" y="0"/>
                  </a:lnTo>
                  <a:cubicBezTo>
                    <a:pt x="1684" y="0"/>
                    <a:pt x="0" y="1210"/>
                    <a:pt x="0" y="2699"/>
                  </a:cubicBezTo>
                  <a:lnTo>
                    <a:pt x="0" y="18897"/>
                  </a:lnTo>
                  <a:cubicBezTo>
                    <a:pt x="0" y="20391"/>
                    <a:pt x="1684" y="21600"/>
                    <a:pt x="3756" y="21600"/>
                  </a:cubicBezTo>
                  <a:lnTo>
                    <a:pt x="17844" y="21600"/>
                  </a:lnTo>
                  <a:cubicBezTo>
                    <a:pt x="19922" y="21600"/>
                    <a:pt x="21600" y="20391"/>
                    <a:pt x="21600" y="18897"/>
                  </a:cubicBezTo>
                  <a:lnTo>
                    <a:pt x="21600" y="2699"/>
                  </a:lnTo>
                  <a:cubicBezTo>
                    <a:pt x="21600" y="1210"/>
                    <a:pt x="19922" y="0"/>
                    <a:pt x="17844" y="0"/>
                  </a:cubicBezTo>
                  <a:cubicBezTo>
                    <a:pt x="17844" y="0"/>
                    <a:pt x="17844" y="0"/>
                    <a:pt x="17844" y="0"/>
                  </a:cubicBezTo>
                  <a:close/>
                </a:path>
              </a:pathLst>
            </a:custGeom>
            <a:solidFill>
              <a:srgbClr val="FFFFFF"/>
            </a:solidFill>
            <a:ln w="12700" cap="flat">
              <a:noFill/>
              <a:miter lim="400000"/>
            </a:ln>
            <a:effectLst/>
          </p:spPr>
          <p:txBody>
            <a:bodyPr wrap="square" lIns="0" tIns="0" rIns="0" bIns="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5251" name="Shape 5251"/>
          <p:cNvSpPr/>
          <p:nvPr/>
        </p:nvSpPr>
        <p:spPr>
          <a:xfrm>
            <a:off x="1631838" y="3873789"/>
            <a:ext cx="1292249" cy="43858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14000"/>
              </a:lnSpc>
              <a:defRPr sz="1800"/>
            </a:pPr>
            <a:r>
              <a:rPr sz="1100" dirty="0">
                <a:solidFill>
                  <a:schemeClr val="accent1"/>
                </a:solidFill>
                <a:latin typeface="Roboto Regular"/>
                <a:ea typeface="Roboto Black"/>
                <a:cs typeface="Roboto Regular"/>
                <a:sym typeface="Roboto Black"/>
              </a:rPr>
              <a:t>Tablet / 25%</a:t>
            </a:r>
            <a:endParaRPr sz="1100" dirty="0">
              <a:solidFill>
                <a:schemeClr val="accent1"/>
              </a:solidFill>
              <a:latin typeface="Roboto Regular"/>
              <a:cs typeface="Roboto Regular"/>
            </a:endParaRPr>
          </a:p>
          <a:p>
            <a:pPr lvl="0" algn="l">
              <a:lnSpc>
                <a:spcPct val="114000"/>
              </a:lnSpc>
              <a:defRPr sz="1800"/>
            </a:pPr>
            <a:r>
              <a:rPr sz="700" dirty="0" smtClean="0">
                <a:solidFill>
                  <a:srgbClr val="3D4247"/>
                </a:solidFill>
                <a:latin typeface="Roboto Regular"/>
                <a:ea typeface="Roboto Regular"/>
                <a:cs typeface="Roboto Regular"/>
                <a:sym typeface="Roboto Regular"/>
              </a:rPr>
              <a:t>con </a:t>
            </a:r>
            <a:r>
              <a:rPr sz="700" dirty="0">
                <a:solidFill>
                  <a:srgbClr val="3D4247"/>
                </a:solidFill>
                <a:latin typeface="Roboto Regular"/>
                <a:ea typeface="Roboto Regular"/>
                <a:cs typeface="Roboto Regular"/>
                <a:sym typeface="Roboto Regular"/>
              </a:rPr>
              <a:t>sectetuer adipiscing elit, sed</a:t>
            </a:r>
          </a:p>
        </p:txBody>
      </p:sp>
      <p:grpSp>
        <p:nvGrpSpPr>
          <p:cNvPr id="5254" name="Group 5254"/>
          <p:cNvGrpSpPr/>
          <p:nvPr/>
        </p:nvGrpSpPr>
        <p:grpSpPr>
          <a:xfrm>
            <a:off x="6130927" y="3781408"/>
            <a:ext cx="641921" cy="641105"/>
            <a:chOff x="0" y="0"/>
            <a:chExt cx="1711787" cy="1709612"/>
          </a:xfrm>
        </p:grpSpPr>
        <p:sp>
          <p:nvSpPr>
            <p:cNvPr id="5252" name="Shape 5252"/>
            <p:cNvSpPr/>
            <p:nvPr/>
          </p:nvSpPr>
          <p:spPr>
            <a:xfrm>
              <a:off x="0" y="0"/>
              <a:ext cx="1711788" cy="1709613"/>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pPr>
              <a:endParaRPr/>
            </a:p>
          </p:txBody>
        </p:sp>
        <p:sp>
          <p:nvSpPr>
            <p:cNvPr id="5253" name="Shape 5253"/>
            <p:cNvSpPr/>
            <p:nvPr/>
          </p:nvSpPr>
          <p:spPr>
            <a:xfrm>
              <a:off x="482479" y="299492"/>
              <a:ext cx="746831" cy="1110629"/>
            </a:xfrm>
            <a:custGeom>
              <a:avLst/>
              <a:gdLst/>
              <a:ahLst/>
              <a:cxnLst>
                <a:cxn ang="0">
                  <a:pos x="wd2" y="hd2"/>
                </a:cxn>
                <a:cxn ang="5400000">
                  <a:pos x="wd2" y="hd2"/>
                </a:cxn>
                <a:cxn ang="10800000">
                  <a:pos x="wd2" y="hd2"/>
                </a:cxn>
                <a:cxn ang="16200000">
                  <a:pos x="wd2" y="hd2"/>
                </a:cxn>
              </a:cxnLst>
              <a:rect l="0" t="0" r="r" b="b"/>
              <a:pathLst>
                <a:path w="21044" h="21426" extrusionOk="0">
                  <a:moveTo>
                    <a:pt x="11615" y="16"/>
                  </a:moveTo>
                  <a:cubicBezTo>
                    <a:pt x="11291" y="39"/>
                    <a:pt x="11086" y="76"/>
                    <a:pt x="11069" y="80"/>
                  </a:cubicBezTo>
                  <a:lnTo>
                    <a:pt x="4192" y="1974"/>
                  </a:lnTo>
                  <a:cubicBezTo>
                    <a:pt x="2992" y="2328"/>
                    <a:pt x="2571" y="3076"/>
                    <a:pt x="2489" y="3707"/>
                  </a:cubicBezTo>
                  <a:cubicBezTo>
                    <a:pt x="2358" y="3727"/>
                    <a:pt x="2233" y="3748"/>
                    <a:pt x="2103" y="3784"/>
                  </a:cubicBezTo>
                  <a:cubicBezTo>
                    <a:pt x="2023" y="3806"/>
                    <a:pt x="1932" y="3831"/>
                    <a:pt x="1849" y="3861"/>
                  </a:cubicBezTo>
                  <a:cubicBezTo>
                    <a:pt x="1180" y="4097"/>
                    <a:pt x="710" y="4476"/>
                    <a:pt x="495" y="4956"/>
                  </a:cubicBezTo>
                  <a:cubicBezTo>
                    <a:pt x="93" y="5847"/>
                    <a:pt x="716" y="6787"/>
                    <a:pt x="927" y="7069"/>
                  </a:cubicBezTo>
                  <a:lnTo>
                    <a:pt x="3242" y="11017"/>
                  </a:lnTo>
                  <a:cubicBezTo>
                    <a:pt x="2727" y="10977"/>
                    <a:pt x="2236" y="11023"/>
                    <a:pt x="1812" y="11140"/>
                  </a:cubicBezTo>
                  <a:cubicBezTo>
                    <a:pt x="563" y="11482"/>
                    <a:pt x="-423" y="12491"/>
                    <a:pt x="184" y="13974"/>
                  </a:cubicBezTo>
                  <a:cubicBezTo>
                    <a:pt x="1267" y="16622"/>
                    <a:pt x="4170" y="18531"/>
                    <a:pt x="7184" y="19024"/>
                  </a:cubicBezTo>
                  <a:lnTo>
                    <a:pt x="8313" y="20872"/>
                  </a:lnTo>
                  <a:cubicBezTo>
                    <a:pt x="8589" y="21325"/>
                    <a:pt x="9349" y="21545"/>
                    <a:pt x="10016" y="21362"/>
                  </a:cubicBezTo>
                  <a:lnTo>
                    <a:pt x="19584" y="18727"/>
                  </a:lnTo>
                  <a:cubicBezTo>
                    <a:pt x="20247" y="18545"/>
                    <a:pt x="20580" y="18033"/>
                    <a:pt x="20327" y="17574"/>
                  </a:cubicBezTo>
                  <a:cubicBezTo>
                    <a:pt x="20327" y="17574"/>
                    <a:pt x="19311" y="15745"/>
                    <a:pt x="19311" y="15745"/>
                  </a:cubicBezTo>
                  <a:cubicBezTo>
                    <a:pt x="19482" y="15321"/>
                    <a:pt x="19476" y="14801"/>
                    <a:pt x="19367" y="14238"/>
                  </a:cubicBezTo>
                  <a:cubicBezTo>
                    <a:pt x="21017" y="13450"/>
                    <a:pt x="21177" y="12259"/>
                    <a:pt x="20976" y="11642"/>
                  </a:cubicBezTo>
                  <a:cubicBezTo>
                    <a:pt x="20936" y="11565"/>
                    <a:pt x="16977" y="4003"/>
                    <a:pt x="15698" y="1858"/>
                  </a:cubicBezTo>
                  <a:cubicBezTo>
                    <a:pt x="14612" y="43"/>
                    <a:pt x="12586" y="-55"/>
                    <a:pt x="11615" y="16"/>
                  </a:cubicBezTo>
                  <a:close/>
                  <a:moveTo>
                    <a:pt x="11813" y="666"/>
                  </a:moveTo>
                  <a:cubicBezTo>
                    <a:pt x="12518" y="620"/>
                    <a:pt x="13955" y="719"/>
                    <a:pt x="14786" y="2109"/>
                  </a:cubicBezTo>
                  <a:cubicBezTo>
                    <a:pt x="14873" y="2256"/>
                    <a:pt x="14985" y="2451"/>
                    <a:pt x="15096" y="2644"/>
                  </a:cubicBezTo>
                  <a:lnTo>
                    <a:pt x="5848" y="5188"/>
                  </a:lnTo>
                  <a:cubicBezTo>
                    <a:pt x="5555" y="4758"/>
                    <a:pt x="4987" y="4105"/>
                    <a:pt x="4051" y="3810"/>
                  </a:cubicBezTo>
                  <a:cubicBezTo>
                    <a:pt x="3865" y="3752"/>
                    <a:pt x="3669" y="3719"/>
                    <a:pt x="3477" y="3694"/>
                  </a:cubicBezTo>
                  <a:cubicBezTo>
                    <a:pt x="3542" y="3305"/>
                    <a:pt x="3795" y="2827"/>
                    <a:pt x="4568" y="2599"/>
                  </a:cubicBezTo>
                  <a:lnTo>
                    <a:pt x="11399" y="718"/>
                  </a:lnTo>
                  <a:cubicBezTo>
                    <a:pt x="11422" y="713"/>
                    <a:pt x="11578" y="682"/>
                    <a:pt x="11813" y="666"/>
                  </a:cubicBezTo>
                  <a:close/>
                  <a:moveTo>
                    <a:pt x="8595" y="2264"/>
                  </a:moveTo>
                  <a:cubicBezTo>
                    <a:pt x="8459" y="2262"/>
                    <a:pt x="8315" y="2278"/>
                    <a:pt x="8181" y="2315"/>
                  </a:cubicBezTo>
                  <a:cubicBezTo>
                    <a:pt x="7644" y="2463"/>
                    <a:pt x="7380" y="2882"/>
                    <a:pt x="7598" y="3249"/>
                  </a:cubicBezTo>
                  <a:cubicBezTo>
                    <a:pt x="7813" y="3617"/>
                    <a:pt x="8426" y="3797"/>
                    <a:pt x="8962" y="3649"/>
                  </a:cubicBezTo>
                  <a:cubicBezTo>
                    <a:pt x="9499" y="3501"/>
                    <a:pt x="9761" y="3081"/>
                    <a:pt x="9545" y="2715"/>
                  </a:cubicBezTo>
                  <a:cubicBezTo>
                    <a:pt x="9383" y="2439"/>
                    <a:pt x="9003" y="2269"/>
                    <a:pt x="8595" y="2264"/>
                  </a:cubicBezTo>
                  <a:close/>
                  <a:moveTo>
                    <a:pt x="15331" y="3062"/>
                  </a:moveTo>
                  <a:cubicBezTo>
                    <a:pt x="16876" y="5816"/>
                    <a:pt x="19814" y="11417"/>
                    <a:pt x="20035" y="11842"/>
                  </a:cubicBezTo>
                  <a:cubicBezTo>
                    <a:pt x="20069" y="11984"/>
                    <a:pt x="20216" y="12811"/>
                    <a:pt x="19170" y="13478"/>
                  </a:cubicBezTo>
                  <a:cubicBezTo>
                    <a:pt x="18546" y="11598"/>
                    <a:pt x="17053" y="9487"/>
                    <a:pt x="16470" y="8718"/>
                  </a:cubicBezTo>
                  <a:cubicBezTo>
                    <a:pt x="16466" y="8708"/>
                    <a:pt x="16455" y="8701"/>
                    <a:pt x="16451" y="8692"/>
                  </a:cubicBezTo>
                  <a:cubicBezTo>
                    <a:pt x="15854" y="7802"/>
                    <a:pt x="14776" y="7174"/>
                    <a:pt x="13290" y="7533"/>
                  </a:cubicBezTo>
                  <a:cubicBezTo>
                    <a:pt x="13256" y="7541"/>
                    <a:pt x="13219" y="7549"/>
                    <a:pt x="13186" y="7558"/>
                  </a:cubicBezTo>
                  <a:cubicBezTo>
                    <a:pt x="13042" y="7598"/>
                    <a:pt x="12911" y="7644"/>
                    <a:pt x="12791" y="7700"/>
                  </a:cubicBezTo>
                  <a:cubicBezTo>
                    <a:pt x="12287" y="7344"/>
                    <a:pt x="11447" y="7099"/>
                    <a:pt x="10354" y="7372"/>
                  </a:cubicBezTo>
                  <a:lnTo>
                    <a:pt x="10279" y="7391"/>
                  </a:lnTo>
                  <a:cubicBezTo>
                    <a:pt x="10122" y="7434"/>
                    <a:pt x="9974" y="7487"/>
                    <a:pt x="9846" y="7546"/>
                  </a:cubicBezTo>
                  <a:cubicBezTo>
                    <a:pt x="9601" y="7372"/>
                    <a:pt x="9345" y="7263"/>
                    <a:pt x="9131" y="7198"/>
                  </a:cubicBezTo>
                  <a:cubicBezTo>
                    <a:pt x="8351" y="6963"/>
                    <a:pt x="7625" y="7110"/>
                    <a:pt x="7353" y="7185"/>
                  </a:cubicBezTo>
                  <a:cubicBezTo>
                    <a:pt x="7326" y="7193"/>
                    <a:pt x="7305" y="7205"/>
                    <a:pt x="7287" y="7211"/>
                  </a:cubicBezTo>
                  <a:cubicBezTo>
                    <a:pt x="7216" y="7231"/>
                    <a:pt x="7144" y="7251"/>
                    <a:pt x="7080" y="7275"/>
                  </a:cubicBezTo>
                  <a:lnTo>
                    <a:pt x="6102" y="5600"/>
                  </a:lnTo>
                  <a:lnTo>
                    <a:pt x="15331" y="3062"/>
                  </a:lnTo>
                  <a:close/>
                  <a:moveTo>
                    <a:pt x="3025" y="4576"/>
                  </a:moveTo>
                  <a:cubicBezTo>
                    <a:pt x="4180" y="4652"/>
                    <a:pt x="4625" y="5845"/>
                    <a:pt x="4625" y="5845"/>
                  </a:cubicBezTo>
                  <a:cubicBezTo>
                    <a:pt x="4625" y="5845"/>
                    <a:pt x="7523" y="10792"/>
                    <a:pt x="7654" y="11011"/>
                  </a:cubicBezTo>
                  <a:cubicBezTo>
                    <a:pt x="7715" y="11117"/>
                    <a:pt x="8110" y="11139"/>
                    <a:pt x="8266" y="11095"/>
                  </a:cubicBezTo>
                  <a:cubicBezTo>
                    <a:pt x="8432" y="11050"/>
                    <a:pt x="8562" y="10931"/>
                    <a:pt x="8454" y="10747"/>
                  </a:cubicBezTo>
                  <a:cubicBezTo>
                    <a:pt x="8130" y="10193"/>
                    <a:pt x="7287" y="8763"/>
                    <a:pt x="7287" y="8763"/>
                  </a:cubicBezTo>
                  <a:cubicBezTo>
                    <a:pt x="7287" y="8763"/>
                    <a:pt x="7009" y="8256"/>
                    <a:pt x="7814" y="8035"/>
                  </a:cubicBezTo>
                  <a:cubicBezTo>
                    <a:pt x="7814" y="8035"/>
                    <a:pt x="7828" y="8028"/>
                    <a:pt x="7852" y="8022"/>
                  </a:cubicBezTo>
                  <a:cubicBezTo>
                    <a:pt x="8026" y="7974"/>
                    <a:pt x="8814" y="7806"/>
                    <a:pt x="9216" y="8537"/>
                  </a:cubicBezTo>
                  <a:lnTo>
                    <a:pt x="10336" y="10444"/>
                  </a:lnTo>
                  <a:cubicBezTo>
                    <a:pt x="10336" y="10444"/>
                    <a:pt x="10507" y="10629"/>
                    <a:pt x="10787" y="10560"/>
                  </a:cubicBezTo>
                  <a:cubicBezTo>
                    <a:pt x="10792" y="10558"/>
                    <a:pt x="10792" y="10555"/>
                    <a:pt x="10797" y="10554"/>
                  </a:cubicBezTo>
                  <a:cubicBezTo>
                    <a:pt x="11063" y="10480"/>
                    <a:pt x="11041" y="10238"/>
                    <a:pt x="11041" y="10238"/>
                  </a:cubicBezTo>
                  <a:lnTo>
                    <a:pt x="10213" y="8834"/>
                  </a:lnTo>
                  <a:cubicBezTo>
                    <a:pt x="10213" y="8834"/>
                    <a:pt x="10063" y="8416"/>
                    <a:pt x="10768" y="8222"/>
                  </a:cubicBezTo>
                  <a:cubicBezTo>
                    <a:pt x="10781" y="8218"/>
                    <a:pt x="10791" y="8219"/>
                    <a:pt x="10806" y="8215"/>
                  </a:cubicBezTo>
                  <a:cubicBezTo>
                    <a:pt x="11694" y="7993"/>
                    <a:pt x="12001" y="8467"/>
                    <a:pt x="12001" y="8467"/>
                  </a:cubicBezTo>
                  <a:lnTo>
                    <a:pt x="12782" y="9806"/>
                  </a:lnTo>
                  <a:cubicBezTo>
                    <a:pt x="12782" y="9806"/>
                    <a:pt x="12900" y="10131"/>
                    <a:pt x="13299" y="10045"/>
                  </a:cubicBezTo>
                  <a:cubicBezTo>
                    <a:pt x="13312" y="10042"/>
                    <a:pt x="13325" y="10041"/>
                    <a:pt x="13337" y="10038"/>
                  </a:cubicBezTo>
                  <a:cubicBezTo>
                    <a:pt x="13694" y="9940"/>
                    <a:pt x="13480" y="9678"/>
                    <a:pt x="13478" y="9678"/>
                  </a:cubicBezTo>
                  <a:cubicBezTo>
                    <a:pt x="13478" y="9677"/>
                    <a:pt x="13252" y="9280"/>
                    <a:pt x="13214" y="9162"/>
                  </a:cubicBezTo>
                  <a:cubicBezTo>
                    <a:pt x="13142" y="8925"/>
                    <a:pt x="13116" y="8543"/>
                    <a:pt x="13675" y="8389"/>
                  </a:cubicBezTo>
                  <a:cubicBezTo>
                    <a:pt x="13690" y="8385"/>
                    <a:pt x="13707" y="8380"/>
                    <a:pt x="13722" y="8376"/>
                  </a:cubicBezTo>
                  <a:cubicBezTo>
                    <a:pt x="14766" y="8125"/>
                    <a:pt x="15214" y="8982"/>
                    <a:pt x="15218" y="8988"/>
                  </a:cubicBezTo>
                  <a:cubicBezTo>
                    <a:pt x="15235" y="8985"/>
                    <a:pt x="18686" y="13713"/>
                    <a:pt x="18088" y="15423"/>
                  </a:cubicBezTo>
                  <a:lnTo>
                    <a:pt x="7936" y="18212"/>
                  </a:lnTo>
                  <a:cubicBezTo>
                    <a:pt x="5192" y="17843"/>
                    <a:pt x="2492" y="16294"/>
                    <a:pt x="1445" y="13735"/>
                  </a:cubicBezTo>
                  <a:cubicBezTo>
                    <a:pt x="1071" y="12823"/>
                    <a:pt x="1536" y="12180"/>
                    <a:pt x="2301" y="11971"/>
                  </a:cubicBezTo>
                  <a:cubicBezTo>
                    <a:pt x="3182" y="11727"/>
                    <a:pt x="4468" y="12055"/>
                    <a:pt x="5349" y="13175"/>
                  </a:cubicBezTo>
                  <a:cubicBezTo>
                    <a:pt x="5459" y="13257"/>
                    <a:pt x="5574" y="13275"/>
                    <a:pt x="5660" y="13252"/>
                  </a:cubicBezTo>
                  <a:cubicBezTo>
                    <a:pt x="5794" y="13215"/>
                    <a:pt x="5859" y="13066"/>
                    <a:pt x="5735" y="12853"/>
                  </a:cubicBezTo>
                  <a:cubicBezTo>
                    <a:pt x="5530" y="12505"/>
                    <a:pt x="2122" y="6689"/>
                    <a:pt x="2122" y="6689"/>
                  </a:cubicBezTo>
                  <a:cubicBezTo>
                    <a:pt x="2122" y="6689"/>
                    <a:pt x="835" y="5197"/>
                    <a:pt x="2357" y="4660"/>
                  </a:cubicBezTo>
                  <a:cubicBezTo>
                    <a:pt x="2402" y="4643"/>
                    <a:pt x="2444" y="4630"/>
                    <a:pt x="2489" y="4621"/>
                  </a:cubicBezTo>
                  <a:cubicBezTo>
                    <a:pt x="2684" y="4580"/>
                    <a:pt x="2860" y="4565"/>
                    <a:pt x="3025" y="4576"/>
                  </a:cubicBezTo>
                  <a:close/>
                  <a:moveTo>
                    <a:pt x="9526" y="18959"/>
                  </a:moveTo>
                  <a:cubicBezTo>
                    <a:pt x="9989" y="18832"/>
                    <a:pt x="10517" y="18990"/>
                    <a:pt x="10702" y="19307"/>
                  </a:cubicBezTo>
                  <a:cubicBezTo>
                    <a:pt x="10889" y="19624"/>
                    <a:pt x="10668" y="19979"/>
                    <a:pt x="10204" y="20106"/>
                  </a:cubicBezTo>
                  <a:cubicBezTo>
                    <a:pt x="9741" y="20233"/>
                    <a:pt x="9215" y="20081"/>
                    <a:pt x="9028" y="19764"/>
                  </a:cubicBezTo>
                  <a:cubicBezTo>
                    <a:pt x="8844" y="19448"/>
                    <a:pt x="9063" y="19087"/>
                    <a:pt x="9526" y="18959"/>
                  </a:cubicBezTo>
                  <a:close/>
                </a:path>
              </a:pathLst>
            </a:custGeom>
            <a:solidFill>
              <a:srgbClr val="FFFFFF"/>
            </a:solidFill>
            <a:ln w="12700" cap="flat">
              <a:noFill/>
              <a:miter lim="400000"/>
            </a:ln>
            <a:effectLst/>
          </p:spPr>
          <p:txBody>
            <a:bodyPr wrap="square" lIns="0" tIns="0" rIns="0" bIns="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5255" name="Shape 5255"/>
          <p:cNvSpPr/>
          <p:nvPr/>
        </p:nvSpPr>
        <p:spPr>
          <a:xfrm>
            <a:off x="6900092" y="3873789"/>
            <a:ext cx="1292249" cy="43858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14000"/>
              </a:lnSpc>
              <a:defRPr sz="1800"/>
            </a:pPr>
            <a:r>
              <a:rPr sz="1100" dirty="0">
                <a:solidFill>
                  <a:schemeClr val="accent3"/>
                </a:solidFill>
                <a:latin typeface="Roboto Regular"/>
                <a:ea typeface="Roboto Black"/>
                <a:cs typeface="Roboto Regular"/>
                <a:sym typeface="Roboto Black"/>
              </a:rPr>
              <a:t>Mobile / 85%</a:t>
            </a:r>
            <a:endParaRPr sz="1100" dirty="0">
              <a:solidFill>
                <a:schemeClr val="accent3"/>
              </a:solidFill>
              <a:latin typeface="Roboto Regular"/>
              <a:cs typeface="Roboto Regular"/>
            </a:endParaRPr>
          </a:p>
          <a:p>
            <a:pPr lvl="0" algn="l">
              <a:lnSpc>
                <a:spcPct val="114000"/>
              </a:lnSpc>
              <a:defRPr sz="1800"/>
            </a:pPr>
            <a:r>
              <a:rPr sz="700" dirty="0" smtClean="0">
                <a:solidFill>
                  <a:srgbClr val="3D4247"/>
                </a:solidFill>
                <a:latin typeface="Roboto Regular"/>
                <a:ea typeface="Roboto Regular"/>
                <a:cs typeface="Roboto Regular"/>
                <a:sym typeface="Roboto Regular"/>
              </a:rPr>
              <a:t>con </a:t>
            </a:r>
            <a:r>
              <a:rPr sz="700" dirty="0">
                <a:solidFill>
                  <a:srgbClr val="3D4247"/>
                </a:solidFill>
                <a:latin typeface="Roboto Regular"/>
                <a:ea typeface="Roboto Regular"/>
                <a:cs typeface="Roboto Regular"/>
                <a:sym typeface="Roboto Regular"/>
              </a:rPr>
              <a:t>sectetuer adipiscing elit, sed</a:t>
            </a:r>
          </a:p>
        </p:txBody>
      </p:sp>
      <p:pic>
        <p:nvPicPr>
          <p:cNvPr id="14" name="图片占位符 13"/>
          <p:cNvPicPr>
            <a:picLocks noGrp="1" noChangeAspect="1"/>
          </p:cNvPicPr>
          <p:nvPr>
            <p:ph type="pic" sz="quarter" idx="36"/>
          </p:nvPr>
        </p:nvPicPr>
        <p:blipFill>
          <a:blip r:embed="rId2"/>
          <a:srcRect t="21385" b="21385"/>
          <a:stretch>
            <a:fillRect/>
          </a:stretch>
        </p:blipFill>
        <p:spPr>
          <a:prstGeom prst="rect">
            <a:avLst/>
          </a:prstGeom>
        </p:spPr>
      </p:pic>
      <p:pic>
        <p:nvPicPr>
          <p:cNvPr id="13" name="图片占位符 12"/>
          <p:cNvPicPr>
            <a:picLocks noGrp="1" noChangeAspect="1"/>
          </p:cNvPicPr>
          <p:nvPr>
            <p:ph type="pic" sz="quarter" idx="35"/>
          </p:nvPr>
        </p:nvPicPr>
        <p:blipFill>
          <a:blip r:embed="rId3"/>
          <a:srcRect l="1442" r="1442"/>
          <a:stretch>
            <a:fillRect/>
          </a:stretch>
        </p:blipFill>
        <p:spPr>
          <a:prstGeom prst="rect">
            <a:avLst/>
          </a:prstGeom>
        </p:spPr>
      </p:pic>
      <p:pic>
        <p:nvPicPr>
          <p:cNvPr id="12" name="图片占位符 11"/>
          <p:cNvPicPr>
            <a:picLocks noGrp="1" noChangeAspect="1"/>
          </p:cNvPicPr>
          <p:nvPr>
            <p:ph type="pic" sz="quarter" idx="37"/>
          </p:nvPr>
        </p:nvPicPr>
        <p:blipFill>
          <a:blip r:embed="rId4"/>
          <a:srcRect t="6325" b="6325"/>
          <a:stretch>
            <a:fillRect/>
          </a:stretch>
        </p:blipFill>
        <p:spPr>
          <a:prstGeom prst="rect">
            <a:avLst/>
          </a:prstGeom>
        </p:spPr>
      </p:pic>
    </p:spTree>
    <p:extLst>
      <p:ext uri="{BB962C8B-B14F-4D97-AF65-F5344CB8AC3E}">
        <p14:creationId xmlns:p14="http://schemas.microsoft.com/office/powerpoint/2010/main" val="964020637"/>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5240"/>
                                        </p:tgtEl>
                                        <p:attrNameLst>
                                          <p:attrName>style.visibility</p:attrName>
                                        </p:attrNameLst>
                                      </p:cBhvr>
                                      <p:to>
                                        <p:strVal val="visible"/>
                                      </p:to>
                                    </p:set>
                                    <p:animEffect transition="in" filter="box(out)">
                                      <p:cBhvr>
                                        <p:cTn id="7" dur="499"/>
                                        <p:tgtEl>
                                          <p:spTgt spid="5240"/>
                                        </p:tgtEl>
                                      </p:cBhvr>
                                    </p:animEffect>
                                  </p:childTnLst>
                                </p:cTn>
                              </p:par>
                            </p:childTnLst>
                          </p:cTn>
                        </p:par>
                        <p:par>
                          <p:cTn id="8" fill="hold">
                            <p:stCondLst>
                              <p:cond delay="499"/>
                            </p:stCondLst>
                            <p:childTnLst>
                              <p:par>
                                <p:cTn id="9" presetID="2" presetClass="entr" presetSubtype="1" fill="hold" grpId="0" nodeType="afterEffect">
                                  <p:stCondLst>
                                    <p:cond delay="0"/>
                                  </p:stCondLst>
                                  <p:iterate>
                                    <p:tmAbs val="0"/>
                                  </p:iterate>
                                  <p:childTnLst>
                                    <p:set>
                                      <p:cBhvr>
                                        <p:cTn id="10" fill="hold"/>
                                        <p:tgtEl>
                                          <p:spTgt spid="5250"/>
                                        </p:tgtEl>
                                        <p:attrNameLst>
                                          <p:attrName>style.visibility</p:attrName>
                                        </p:attrNameLst>
                                      </p:cBhvr>
                                      <p:to>
                                        <p:strVal val="visible"/>
                                      </p:to>
                                    </p:set>
                                    <p:anim calcmode="lin" valueType="num">
                                      <p:cBhvr>
                                        <p:cTn id="11" dur="80" fill="hold"/>
                                        <p:tgtEl>
                                          <p:spTgt spid="5250"/>
                                        </p:tgtEl>
                                        <p:attrNameLst>
                                          <p:attrName>ppt_x</p:attrName>
                                        </p:attrNameLst>
                                      </p:cBhvr>
                                      <p:tavLst>
                                        <p:tav tm="0">
                                          <p:val>
                                            <p:strVal val="#ppt_x"/>
                                          </p:val>
                                        </p:tav>
                                        <p:tav tm="100000">
                                          <p:val>
                                            <p:strVal val="#ppt_x"/>
                                          </p:val>
                                        </p:tav>
                                      </p:tavLst>
                                    </p:anim>
                                    <p:anim calcmode="lin" valueType="num">
                                      <p:cBhvr>
                                        <p:cTn id="12" dur="80" fill="hold"/>
                                        <p:tgtEl>
                                          <p:spTgt spid="5250"/>
                                        </p:tgtEl>
                                        <p:attrNameLst>
                                          <p:attrName>ppt_y</p:attrName>
                                        </p:attrNameLst>
                                      </p:cBhvr>
                                      <p:tavLst>
                                        <p:tav tm="0">
                                          <p:val>
                                            <p:strVal val="0-#ppt_h/2"/>
                                          </p:val>
                                        </p:tav>
                                        <p:tav tm="100000">
                                          <p:val>
                                            <p:strVal val="#ppt_y"/>
                                          </p:val>
                                        </p:tav>
                                      </p:tavLst>
                                    </p:anim>
                                  </p:childTnLst>
                                </p:cTn>
                              </p:par>
                            </p:childTnLst>
                          </p:cTn>
                        </p:par>
                        <p:par>
                          <p:cTn id="13" fill="hold">
                            <p:stCondLst>
                              <p:cond delay="579"/>
                            </p:stCondLst>
                            <p:childTnLst>
                              <p:par>
                                <p:cTn id="14" presetID="22" presetClass="entr" presetSubtype="8" fill="hold" grpId="0" nodeType="afterEffect">
                                  <p:stCondLst>
                                    <p:cond delay="0"/>
                                  </p:stCondLst>
                                  <p:iterate>
                                    <p:tmAbs val="0"/>
                                  </p:iterate>
                                  <p:childTnLst>
                                    <p:set>
                                      <p:cBhvr>
                                        <p:cTn id="15" fill="hold"/>
                                        <p:tgtEl>
                                          <p:spTgt spid="5251"/>
                                        </p:tgtEl>
                                        <p:attrNameLst>
                                          <p:attrName>style.visibility</p:attrName>
                                        </p:attrNameLst>
                                      </p:cBhvr>
                                      <p:to>
                                        <p:strVal val="visible"/>
                                      </p:to>
                                    </p:set>
                                    <p:animEffect transition="in" filter="wipe(left)">
                                      <p:cBhvr>
                                        <p:cTn id="16" dur="499"/>
                                        <p:tgtEl>
                                          <p:spTgt spid="5251"/>
                                        </p:tgtEl>
                                      </p:cBhvr>
                                    </p:animEffect>
                                  </p:childTnLst>
                                </p:cTn>
                              </p:par>
                            </p:childTnLst>
                          </p:cTn>
                        </p:par>
                        <p:par>
                          <p:cTn id="17" fill="hold">
                            <p:stCondLst>
                              <p:cond delay="1078"/>
                            </p:stCondLst>
                            <p:childTnLst>
                              <p:par>
                                <p:cTn id="18" presetID="2" presetClass="entr" presetSubtype="1" fill="hold" grpId="0" nodeType="afterEffect">
                                  <p:stCondLst>
                                    <p:cond delay="0"/>
                                  </p:stCondLst>
                                  <p:iterate>
                                    <p:tmAbs val="0"/>
                                  </p:iterate>
                                  <p:childTnLst>
                                    <p:set>
                                      <p:cBhvr>
                                        <p:cTn id="19" fill="hold"/>
                                        <p:tgtEl>
                                          <p:spTgt spid="5247"/>
                                        </p:tgtEl>
                                        <p:attrNameLst>
                                          <p:attrName>style.visibility</p:attrName>
                                        </p:attrNameLst>
                                      </p:cBhvr>
                                      <p:to>
                                        <p:strVal val="visible"/>
                                      </p:to>
                                    </p:set>
                                    <p:anim calcmode="lin" valueType="num">
                                      <p:cBhvr>
                                        <p:cTn id="20" dur="80" fill="hold"/>
                                        <p:tgtEl>
                                          <p:spTgt spid="5247"/>
                                        </p:tgtEl>
                                        <p:attrNameLst>
                                          <p:attrName>ppt_x</p:attrName>
                                        </p:attrNameLst>
                                      </p:cBhvr>
                                      <p:tavLst>
                                        <p:tav tm="0">
                                          <p:val>
                                            <p:strVal val="#ppt_x"/>
                                          </p:val>
                                        </p:tav>
                                        <p:tav tm="100000">
                                          <p:val>
                                            <p:strVal val="#ppt_x"/>
                                          </p:val>
                                        </p:tav>
                                      </p:tavLst>
                                    </p:anim>
                                    <p:anim calcmode="lin" valueType="num">
                                      <p:cBhvr>
                                        <p:cTn id="21" dur="80" fill="hold"/>
                                        <p:tgtEl>
                                          <p:spTgt spid="5247"/>
                                        </p:tgtEl>
                                        <p:attrNameLst>
                                          <p:attrName>ppt_y</p:attrName>
                                        </p:attrNameLst>
                                      </p:cBhvr>
                                      <p:tavLst>
                                        <p:tav tm="0">
                                          <p:val>
                                            <p:strVal val="0-#ppt_h/2"/>
                                          </p:val>
                                        </p:tav>
                                        <p:tav tm="100000">
                                          <p:val>
                                            <p:strVal val="#ppt_y"/>
                                          </p:val>
                                        </p:tav>
                                      </p:tavLst>
                                    </p:anim>
                                  </p:childTnLst>
                                </p:cTn>
                              </p:par>
                            </p:childTnLst>
                          </p:cTn>
                        </p:par>
                        <p:par>
                          <p:cTn id="22" fill="hold">
                            <p:stCondLst>
                              <p:cond delay="1158"/>
                            </p:stCondLst>
                            <p:childTnLst>
                              <p:par>
                                <p:cTn id="23" presetID="22" presetClass="entr" presetSubtype="8" fill="hold" grpId="0" nodeType="afterEffect">
                                  <p:stCondLst>
                                    <p:cond delay="0"/>
                                  </p:stCondLst>
                                  <p:iterate>
                                    <p:tmAbs val="0"/>
                                  </p:iterate>
                                  <p:childTnLst>
                                    <p:set>
                                      <p:cBhvr>
                                        <p:cTn id="24" fill="hold"/>
                                        <p:tgtEl>
                                          <p:spTgt spid="5244"/>
                                        </p:tgtEl>
                                        <p:attrNameLst>
                                          <p:attrName>style.visibility</p:attrName>
                                        </p:attrNameLst>
                                      </p:cBhvr>
                                      <p:to>
                                        <p:strVal val="visible"/>
                                      </p:to>
                                    </p:set>
                                    <p:animEffect transition="in" filter="wipe(left)">
                                      <p:cBhvr>
                                        <p:cTn id="25" dur="499"/>
                                        <p:tgtEl>
                                          <p:spTgt spid="5244"/>
                                        </p:tgtEl>
                                      </p:cBhvr>
                                    </p:animEffect>
                                  </p:childTnLst>
                                </p:cTn>
                              </p:par>
                            </p:childTnLst>
                          </p:cTn>
                        </p:par>
                        <p:par>
                          <p:cTn id="26" fill="hold">
                            <p:stCondLst>
                              <p:cond delay="1657"/>
                            </p:stCondLst>
                            <p:childTnLst>
                              <p:par>
                                <p:cTn id="27" presetID="2" presetClass="entr" presetSubtype="1" fill="hold" grpId="0" nodeType="afterEffect">
                                  <p:stCondLst>
                                    <p:cond delay="0"/>
                                  </p:stCondLst>
                                  <p:iterate>
                                    <p:tmAbs val="0"/>
                                  </p:iterate>
                                  <p:childTnLst>
                                    <p:set>
                                      <p:cBhvr>
                                        <p:cTn id="28" fill="hold"/>
                                        <p:tgtEl>
                                          <p:spTgt spid="5254"/>
                                        </p:tgtEl>
                                        <p:attrNameLst>
                                          <p:attrName>style.visibility</p:attrName>
                                        </p:attrNameLst>
                                      </p:cBhvr>
                                      <p:to>
                                        <p:strVal val="visible"/>
                                      </p:to>
                                    </p:set>
                                    <p:anim calcmode="lin" valueType="num">
                                      <p:cBhvr>
                                        <p:cTn id="29" dur="80" fill="hold"/>
                                        <p:tgtEl>
                                          <p:spTgt spid="5254"/>
                                        </p:tgtEl>
                                        <p:attrNameLst>
                                          <p:attrName>ppt_x</p:attrName>
                                        </p:attrNameLst>
                                      </p:cBhvr>
                                      <p:tavLst>
                                        <p:tav tm="0">
                                          <p:val>
                                            <p:strVal val="#ppt_x"/>
                                          </p:val>
                                        </p:tav>
                                        <p:tav tm="100000">
                                          <p:val>
                                            <p:strVal val="#ppt_x"/>
                                          </p:val>
                                        </p:tav>
                                      </p:tavLst>
                                    </p:anim>
                                    <p:anim calcmode="lin" valueType="num">
                                      <p:cBhvr>
                                        <p:cTn id="30" dur="80" fill="hold"/>
                                        <p:tgtEl>
                                          <p:spTgt spid="5254"/>
                                        </p:tgtEl>
                                        <p:attrNameLst>
                                          <p:attrName>ppt_y</p:attrName>
                                        </p:attrNameLst>
                                      </p:cBhvr>
                                      <p:tavLst>
                                        <p:tav tm="0">
                                          <p:val>
                                            <p:strVal val="0-#ppt_h/2"/>
                                          </p:val>
                                        </p:tav>
                                        <p:tav tm="100000">
                                          <p:val>
                                            <p:strVal val="#ppt_y"/>
                                          </p:val>
                                        </p:tav>
                                      </p:tavLst>
                                    </p:anim>
                                  </p:childTnLst>
                                </p:cTn>
                              </p:par>
                            </p:childTnLst>
                          </p:cTn>
                        </p:par>
                        <p:par>
                          <p:cTn id="31" fill="hold">
                            <p:stCondLst>
                              <p:cond delay="1737"/>
                            </p:stCondLst>
                            <p:childTnLst>
                              <p:par>
                                <p:cTn id="32" presetID="22" presetClass="entr" presetSubtype="8" fill="hold" grpId="0" nodeType="afterEffect">
                                  <p:stCondLst>
                                    <p:cond delay="0"/>
                                  </p:stCondLst>
                                  <p:iterate>
                                    <p:tmAbs val="0"/>
                                  </p:iterate>
                                  <p:childTnLst>
                                    <p:set>
                                      <p:cBhvr>
                                        <p:cTn id="33" fill="hold"/>
                                        <p:tgtEl>
                                          <p:spTgt spid="5255"/>
                                        </p:tgtEl>
                                        <p:attrNameLst>
                                          <p:attrName>style.visibility</p:attrName>
                                        </p:attrNameLst>
                                      </p:cBhvr>
                                      <p:to>
                                        <p:strVal val="visible"/>
                                      </p:to>
                                    </p:set>
                                    <p:animEffect transition="in" filter="wipe(left)">
                                      <p:cBhvr>
                                        <p:cTn id="34" dur="499"/>
                                        <p:tgtEl>
                                          <p:spTgt spid="5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40" grpId="0" animBg="1" advAuto="0"/>
      <p:bldP spid="5244" grpId="0" animBg="1" advAuto="0"/>
      <p:bldP spid="5247" grpId="0" animBg="1" advAuto="0"/>
      <p:bldP spid="5250" grpId="0" animBg="1" advAuto="0"/>
      <p:bldP spid="5251" grpId="0" animBg="1" advAuto="0"/>
      <p:bldP spid="5254" grpId="0" animBg="1" advAuto="0"/>
      <p:bldP spid="5255" grpId="0"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90" name="Shape 17790"/>
          <p:cNvSpPr>
            <a:spLocks noGrp="1"/>
          </p:cNvSpPr>
          <p:nvPr>
            <p:ph type="sldNum" sz="quarter" idx="4294967295"/>
          </p:nvPr>
        </p:nvSpPr>
        <p:spPr>
          <a:xfrm>
            <a:off x="8842654" y="135152"/>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27</a:t>
            </a:fld>
            <a:endParaRPr>
              <a:solidFill>
                <a:srgbClr val="FFFFFF"/>
              </a:solidFill>
            </a:endParaRPr>
          </a:p>
        </p:txBody>
      </p:sp>
      <p:grpSp>
        <p:nvGrpSpPr>
          <p:cNvPr id="17796" name="Group 17796"/>
          <p:cNvGrpSpPr/>
          <p:nvPr/>
        </p:nvGrpSpPr>
        <p:grpSpPr>
          <a:xfrm>
            <a:off x="3435636" y="267613"/>
            <a:ext cx="2307616" cy="663916"/>
            <a:chOff x="697338" y="172776"/>
            <a:chExt cx="6153641" cy="1770442"/>
          </a:xfrm>
        </p:grpSpPr>
        <p:sp>
          <p:nvSpPr>
            <p:cNvPr id="17791" name="Shape 17791"/>
            <p:cNvSpPr/>
            <p:nvPr/>
          </p:nvSpPr>
          <p:spPr>
            <a:xfrm>
              <a:off x="707258" y="172776"/>
              <a:ext cx="2650298" cy="11044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pPr defTabSz="395288">
                <a:lnSpc>
                  <a:spcPct val="130000"/>
                </a:lnSpc>
                <a:spcBef>
                  <a:spcPts val="225"/>
                </a:spcBef>
                <a:defRPr sz="1800"/>
              </a:pPr>
              <a:r>
                <a:rPr lang="zh-CN" altLang="en-US" sz="2600" baseline="8571" dirty="0" smtClean="0">
                  <a:solidFill>
                    <a:srgbClr val="A6AAA9"/>
                  </a:solidFill>
                  <a:latin typeface="Roboto Light"/>
                  <a:ea typeface="Roboto Light"/>
                  <a:cs typeface="Roboto Light"/>
                  <a:sym typeface="Roboto Light"/>
                </a:rPr>
                <a:t>项目标题</a:t>
              </a:r>
              <a:endParaRPr lang="en-US" sz="2600" baseline="8571" dirty="0">
                <a:solidFill>
                  <a:schemeClr val="accent2"/>
                </a:solidFill>
                <a:latin typeface="Roboto Light"/>
                <a:ea typeface="Roboto Light"/>
                <a:cs typeface="Roboto Light"/>
                <a:sym typeface="Roboto Light"/>
              </a:endParaRPr>
            </a:p>
          </p:txBody>
        </p:sp>
        <p:grpSp>
          <p:nvGrpSpPr>
            <p:cNvPr id="17794" name="Group 17794"/>
            <p:cNvGrpSpPr/>
            <p:nvPr/>
          </p:nvGrpSpPr>
          <p:grpSpPr>
            <a:xfrm>
              <a:off x="1822643" y="1879717"/>
              <a:ext cx="3810001" cy="63501"/>
              <a:chOff x="0" y="0"/>
              <a:chExt cx="3810000" cy="63500"/>
            </a:xfrm>
          </p:grpSpPr>
          <p:sp>
            <p:nvSpPr>
              <p:cNvPr id="17792" name="Shape 17792"/>
              <p:cNvSpPr/>
              <p:nvPr/>
            </p:nvSpPr>
            <p:spPr>
              <a:xfrm>
                <a:off x="0" y="0"/>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7793" name="Shape 17793"/>
              <p:cNvSpPr/>
              <p:nvPr/>
            </p:nvSpPr>
            <p:spPr>
              <a:xfrm>
                <a:off x="1270000" y="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17795" name="Shape 17795"/>
            <p:cNvSpPr/>
            <p:nvPr/>
          </p:nvSpPr>
          <p:spPr>
            <a:xfrm>
              <a:off x="697338" y="1230530"/>
              <a:ext cx="6153641" cy="3282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lnSpc>
                  <a:spcPct val="150000"/>
                </a:lnSpc>
                <a:spcBef>
                  <a:spcPts val="2000"/>
                </a:spcBef>
                <a:defRPr sz="2800">
                  <a:solidFill>
                    <a:srgbClr val="A6AAA9"/>
                  </a:solidFill>
                  <a:latin typeface="Roboto Regular"/>
                  <a:ea typeface="Roboto Regular"/>
                  <a:cs typeface="Roboto Regular"/>
                  <a:sym typeface="Roboto Regular"/>
                </a:defRPr>
              </a:lvl1pPr>
            </a:lstStyle>
            <a:p>
              <a:pPr lvl="0">
                <a:lnSpc>
                  <a:spcPct val="100000"/>
                </a:lnSpc>
                <a:defRPr sz="1800">
                  <a:solidFill>
                    <a:srgbClr val="000000"/>
                  </a:solidFill>
                </a:defRPr>
              </a:pPr>
              <a:r>
                <a:rPr sz="800" dirty="0">
                  <a:solidFill>
                    <a:schemeClr val="bg1">
                      <a:lumMod val="50000"/>
                    </a:schemeClr>
                  </a:solidFill>
                </a:rPr>
                <a:t>This is Example For a Subtitle here</a:t>
              </a:r>
            </a:p>
          </p:txBody>
        </p:sp>
      </p:grpSp>
      <p:sp>
        <p:nvSpPr>
          <p:cNvPr id="17797" name="Shape 17797"/>
          <p:cNvSpPr/>
          <p:nvPr/>
        </p:nvSpPr>
        <p:spPr>
          <a:xfrm>
            <a:off x="1205031" y="1732086"/>
            <a:ext cx="1324259" cy="1091813"/>
          </a:xfrm>
          <a:prstGeom prst="roundRect">
            <a:avLst>
              <a:gd name="adj" fmla="val 11913"/>
            </a:avLst>
          </a:prstGeom>
          <a:ln w="19050" cmpd="sng">
            <a:solidFill>
              <a:schemeClr val="accent1"/>
            </a:solidFill>
            <a:miter lim="400000"/>
          </a:ln>
        </p:spPr>
        <p:txBody>
          <a:bodyPr lIns="0" tIns="0" rIns="0" bIns="0" anchor="ctr"/>
          <a:lstStyle/>
          <a:p>
            <a:pPr lvl="0">
              <a:defRPr sz="3200"/>
            </a:pPr>
            <a:endParaRPr/>
          </a:p>
        </p:txBody>
      </p:sp>
      <p:grpSp>
        <p:nvGrpSpPr>
          <p:cNvPr id="17800" name="Group 17800"/>
          <p:cNvGrpSpPr/>
          <p:nvPr/>
        </p:nvGrpSpPr>
        <p:grpSpPr>
          <a:xfrm>
            <a:off x="2099447" y="2926404"/>
            <a:ext cx="1285527" cy="415638"/>
            <a:chOff x="0" y="0"/>
            <a:chExt cx="3428071" cy="1108365"/>
          </a:xfrm>
        </p:grpSpPr>
        <p:sp>
          <p:nvSpPr>
            <p:cNvPr id="17798" name="Shape 17798"/>
            <p:cNvSpPr/>
            <p:nvPr/>
          </p:nvSpPr>
          <p:spPr>
            <a:xfrm>
              <a:off x="0" y="206647"/>
              <a:ext cx="3227560" cy="901719"/>
            </a:xfrm>
            <a:custGeom>
              <a:avLst/>
              <a:gdLst/>
              <a:ahLst/>
              <a:cxnLst>
                <a:cxn ang="0">
                  <a:pos x="wd2" y="hd2"/>
                </a:cxn>
                <a:cxn ang="5400000">
                  <a:pos x="wd2" y="hd2"/>
                </a:cxn>
                <a:cxn ang="10800000">
                  <a:pos x="wd2" y="hd2"/>
                </a:cxn>
                <a:cxn ang="16200000">
                  <a:pos x="wd2" y="hd2"/>
                </a:cxn>
              </a:cxnLst>
              <a:rect l="0" t="0" r="r" b="b"/>
              <a:pathLst>
                <a:path w="21600" h="20650" extrusionOk="0">
                  <a:moveTo>
                    <a:pt x="0" y="1102"/>
                  </a:moveTo>
                  <a:cubicBezTo>
                    <a:pt x="0" y="1102"/>
                    <a:pt x="2592" y="12983"/>
                    <a:pt x="6588" y="18243"/>
                  </a:cubicBezTo>
                  <a:cubicBezTo>
                    <a:pt x="8586" y="20873"/>
                    <a:pt x="11517" y="21600"/>
                    <a:pt x="14068" y="19150"/>
                  </a:cubicBezTo>
                  <a:cubicBezTo>
                    <a:pt x="15344" y="17925"/>
                    <a:pt x="16646" y="15738"/>
                    <a:pt x="17859" y="12641"/>
                  </a:cubicBezTo>
                  <a:cubicBezTo>
                    <a:pt x="19072" y="9543"/>
                    <a:pt x="20196" y="5536"/>
                    <a:pt x="21600" y="0"/>
                  </a:cubicBezTo>
                </a:path>
              </a:pathLst>
            </a:custGeom>
            <a:noFill/>
            <a:ln w="19050" cap="flat" cmpd="sng">
              <a:solidFill>
                <a:schemeClr val="accent1"/>
              </a:solidFill>
              <a:prstDash val="solid"/>
              <a:miter lim="400000"/>
            </a:ln>
            <a:effectLst/>
          </p:spPr>
          <p:txBody>
            <a:bodyPr wrap="square" lIns="0" tIns="0" rIns="0" bIns="0" numCol="1" anchor="ctr">
              <a:noAutofit/>
            </a:bodyPr>
            <a:lstStyle/>
            <a:p>
              <a:pPr lvl="0">
                <a:defRPr sz="3200"/>
              </a:pPr>
              <a:endParaRPr/>
            </a:p>
          </p:txBody>
        </p:sp>
        <p:sp>
          <p:nvSpPr>
            <p:cNvPr id="17799" name="Shape 17799"/>
            <p:cNvSpPr/>
            <p:nvPr/>
          </p:nvSpPr>
          <p:spPr>
            <a:xfrm rot="1980000">
              <a:off x="3052268" y="70088"/>
              <a:ext cx="333077" cy="2555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ctr">
              <a:noAutofit/>
            </a:bodyPr>
            <a:lstStyle/>
            <a:p>
              <a:pPr lvl="0">
                <a:defRPr sz="3200"/>
              </a:pPr>
              <a:endParaRPr/>
            </a:p>
          </p:txBody>
        </p:sp>
      </p:grpSp>
      <p:sp>
        <p:nvSpPr>
          <p:cNvPr id="17801" name="Shape 17801"/>
          <p:cNvSpPr/>
          <p:nvPr/>
        </p:nvSpPr>
        <p:spPr>
          <a:xfrm>
            <a:off x="4706853" y="1732086"/>
            <a:ext cx="1324259" cy="1091813"/>
          </a:xfrm>
          <a:prstGeom prst="roundRect">
            <a:avLst>
              <a:gd name="adj" fmla="val 11913"/>
            </a:avLst>
          </a:prstGeom>
          <a:ln w="19050" cmpd="sng">
            <a:solidFill>
              <a:schemeClr val="accent3"/>
            </a:solidFill>
            <a:miter lim="400000"/>
          </a:ln>
        </p:spPr>
        <p:txBody>
          <a:bodyPr lIns="0" tIns="0" rIns="0" bIns="0" anchor="ctr"/>
          <a:lstStyle/>
          <a:p>
            <a:pPr lvl="0">
              <a:defRPr sz="3200"/>
            </a:pPr>
            <a:endParaRPr/>
          </a:p>
        </p:txBody>
      </p:sp>
      <p:grpSp>
        <p:nvGrpSpPr>
          <p:cNvPr id="17804" name="Group 17804"/>
          <p:cNvGrpSpPr/>
          <p:nvPr/>
        </p:nvGrpSpPr>
        <p:grpSpPr>
          <a:xfrm>
            <a:off x="5601269" y="2926404"/>
            <a:ext cx="1285527" cy="415638"/>
            <a:chOff x="0" y="0"/>
            <a:chExt cx="3428071" cy="1108365"/>
          </a:xfrm>
        </p:grpSpPr>
        <p:sp>
          <p:nvSpPr>
            <p:cNvPr id="17802" name="Shape 17802"/>
            <p:cNvSpPr/>
            <p:nvPr/>
          </p:nvSpPr>
          <p:spPr>
            <a:xfrm>
              <a:off x="0" y="206647"/>
              <a:ext cx="3227560" cy="901719"/>
            </a:xfrm>
            <a:custGeom>
              <a:avLst/>
              <a:gdLst/>
              <a:ahLst/>
              <a:cxnLst>
                <a:cxn ang="0">
                  <a:pos x="wd2" y="hd2"/>
                </a:cxn>
                <a:cxn ang="5400000">
                  <a:pos x="wd2" y="hd2"/>
                </a:cxn>
                <a:cxn ang="10800000">
                  <a:pos x="wd2" y="hd2"/>
                </a:cxn>
                <a:cxn ang="16200000">
                  <a:pos x="wd2" y="hd2"/>
                </a:cxn>
              </a:cxnLst>
              <a:rect l="0" t="0" r="r" b="b"/>
              <a:pathLst>
                <a:path w="21600" h="20650" extrusionOk="0">
                  <a:moveTo>
                    <a:pt x="0" y="1102"/>
                  </a:moveTo>
                  <a:cubicBezTo>
                    <a:pt x="0" y="1102"/>
                    <a:pt x="2592" y="12983"/>
                    <a:pt x="6588" y="18243"/>
                  </a:cubicBezTo>
                  <a:cubicBezTo>
                    <a:pt x="8586" y="20873"/>
                    <a:pt x="11517" y="21600"/>
                    <a:pt x="14068" y="19150"/>
                  </a:cubicBezTo>
                  <a:cubicBezTo>
                    <a:pt x="15344" y="17925"/>
                    <a:pt x="16646" y="15738"/>
                    <a:pt x="17859" y="12641"/>
                  </a:cubicBezTo>
                  <a:cubicBezTo>
                    <a:pt x="19072" y="9543"/>
                    <a:pt x="20196" y="5536"/>
                    <a:pt x="21600" y="0"/>
                  </a:cubicBezTo>
                </a:path>
              </a:pathLst>
            </a:custGeom>
            <a:noFill/>
            <a:ln w="19050" cap="flat" cmpd="sng">
              <a:solidFill>
                <a:schemeClr val="accent3"/>
              </a:solidFill>
              <a:prstDash val="solid"/>
              <a:miter lim="400000"/>
            </a:ln>
            <a:effectLst/>
          </p:spPr>
          <p:txBody>
            <a:bodyPr wrap="square" lIns="0" tIns="0" rIns="0" bIns="0" numCol="1" anchor="ctr">
              <a:noAutofit/>
            </a:bodyPr>
            <a:lstStyle/>
            <a:p>
              <a:pPr lvl="0">
                <a:defRPr sz="3200"/>
              </a:pPr>
              <a:endParaRPr/>
            </a:p>
          </p:txBody>
        </p:sp>
        <p:sp>
          <p:nvSpPr>
            <p:cNvPr id="17803" name="Shape 17803"/>
            <p:cNvSpPr/>
            <p:nvPr/>
          </p:nvSpPr>
          <p:spPr>
            <a:xfrm rot="1980000">
              <a:off x="3052268" y="70088"/>
              <a:ext cx="333077" cy="2555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3"/>
            </a:solidFill>
            <a:ln w="12700" cap="flat">
              <a:noFill/>
              <a:miter lim="400000"/>
            </a:ln>
            <a:effectLst/>
          </p:spPr>
          <p:txBody>
            <a:bodyPr wrap="square" lIns="0" tIns="0" rIns="0" bIns="0" numCol="1" anchor="ctr">
              <a:noAutofit/>
            </a:bodyPr>
            <a:lstStyle/>
            <a:p>
              <a:pPr lvl="0">
                <a:defRPr sz="3200"/>
              </a:pPr>
              <a:endParaRPr/>
            </a:p>
          </p:txBody>
        </p:sp>
      </p:grpSp>
      <p:sp>
        <p:nvSpPr>
          <p:cNvPr id="17805" name="Shape 17805"/>
          <p:cNvSpPr/>
          <p:nvPr/>
        </p:nvSpPr>
        <p:spPr>
          <a:xfrm>
            <a:off x="2964740" y="1732086"/>
            <a:ext cx="1324259" cy="1091813"/>
          </a:xfrm>
          <a:prstGeom prst="roundRect">
            <a:avLst>
              <a:gd name="adj" fmla="val 11913"/>
            </a:avLst>
          </a:prstGeom>
          <a:ln w="19050" cmpd="sng">
            <a:solidFill>
              <a:schemeClr val="accent2"/>
            </a:solidFill>
            <a:miter lim="400000"/>
          </a:ln>
        </p:spPr>
        <p:txBody>
          <a:bodyPr lIns="0" tIns="0" rIns="0" bIns="0" anchor="ctr"/>
          <a:lstStyle/>
          <a:p>
            <a:pPr lvl="0">
              <a:defRPr sz="3200"/>
            </a:pPr>
            <a:endParaRPr/>
          </a:p>
        </p:txBody>
      </p:sp>
      <p:grpSp>
        <p:nvGrpSpPr>
          <p:cNvPr id="17808" name="Group 17808"/>
          <p:cNvGrpSpPr/>
          <p:nvPr/>
        </p:nvGrpSpPr>
        <p:grpSpPr>
          <a:xfrm rot="10800000" flipH="1">
            <a:off x="3859157" y="1204687"/>
            <a:ext cx="1285527" cy="415637"/>
            <a:chOff x="0" y="0"/>
            <a:chExt cx="3428071" cy="1108365"/>
          </a:xfrm>
        </p:grpSpPr>
        <p:sp>
          <p:nvSpPr>
            <p:cNvPr id="17806" name="Shape 17806"/>
            <p:cNvSpPr/>
            <p:nvPr/>
          </p:nvSpPr>
          <p:spPr>
            <a:xfrm>
              <a:off x="0" y="206647"/>
              <a:ext cx="3227560" cy="901719"/>
            </a:xfrm>
            <a:custGeom>
              <a:avLst/>
              <a:gdLst/>
              <a:ahLst/>
              <a:cxnLst>
                <a:cxn ang="0">
                  <a:pos x="wd2" y="hd2"/>
                </a:cxn>
                <a:cxn ang="5400000">
                  <a:pos x="wd2" y="hd2"/>
                </a:cxn>
                <a:cxn ang="10800000">
                  <a:pos x="wd2" y="hd2"/>
                </a:cxn>
                <a:cxn ang="16200000">
                  <a:pos x="wd2" y="hd2"/>
                </a:cxn>
              </a:cxnLst>
              <a:rect l="0" t="0" r="r" b="b"/>
              <a:pathLst>
                <a:path w="21600" h="20650" extrusionOk="0">
                  <a:moveTo>
                    <a:pt x="0" y="1102"/>
                  </a:moveTo>
                  <a:cubicBezTo>
                    <a:pt x="0" y="1102"/>
                    <a:pt x="2592" y="12983"/>
                    <a:pt x="6588" y="18243"/>
                  </a:cubicBezTo>
                  <a:cubicBezTo>
                    <a:pt x="8586" y="20873"/>
                    <a:pt x="11517" y="21600"/>
                    <a:pt x="14068" y="19150"/>
                  </a:cubicBezTo>
                  <a:cubicBezTo>
                    <a:pt x="15344" y="17925"/>
                    <a:pt x="16646" y="15738"/>
                    <a:pt x="17859" y="12641"/>
                  </a:cubicBezTo>
                  <a:cubicBezTo>
                    <a:pt x="19072" y="9543"/>
                    <a:pt x="20196" y="5536"/>
                    <a:pt x="21600" y="0"/>
                  </a:cubicBezTo>
                </a:path>
              </a:pathLst>
            </a:custGeom>
            <a:noFill/>
            <a:ln w="19050" cap="flat" cmpd="sng">
              <a:solidFill>
                <a:schemeClr val="accent2"/>
              </a:solidFill>
              <a:prstDash val="solid"/>
              <a:miter lim="400000"/>
            </a:ln>
            <a:effectLst/>
          </p:spPr>
          <p:txBody>
            <a:bodyPr wrap="square" lIns="0" tIns="0" rIns="0" bIns="0" numCol="1" anchor="ctr">
              <a:noAutofit/>
            </a:bodyPr>
            <a:lstStyle/>
            <a:p>
              <a:pPr lvl="0">
                <a:defRPr sz="3200"/>
              </a:pPr>
              <a:endParaRPr/>
            </a:p>
          </p:txBody>
        </p:sp>
        <p:sp>
          <p:nvSpPr>
            <p:cNvPr id="17807" name="Shape 17807"/>
            <p:cNvSpPr/>
            <p:nvPr/>
          </p:nvSpPr>
          <p:spPr>
            <a:xfrm rot="1980000">
              <a:off x="3052268" y="70088"/>
              <a:ext cx="333077" cy="2555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2"/>
            </a:solidFill>
            <a:ln w="12700" cap="flat">
              <a:noFill/>
              <a:miter lim="400000"/>
            </a:ln>
            <a:effectLst/>
          </p:spPr>
          <p:txBody>
            <a:bodyPr wrap="square" lIns="0" tIns="0" rIns="0" bIns="0" numCol="1" anchor="ctr">
              <a:noAutofit/>
            </a:bodyPr>
            <a:lstStyle/>
            <a:p>
              <a:pPr lvl="0">
                <a:defRPr sz="3200"/>
              </a:pPr>
              <a:endParaRPr/>
            </a:p>
          </p:txBody>
        </p:sp>
      </p:grpSp>
      <p:sp>
        <p:nvSpPr>
          <p:cNvPr id="17809" name="Shape 17809"/>
          <p:cNvSpPr/>
          <p:nvPr/>
        </p:nvSpPr>
        <p:spPr>
          <a:xfrm>
            <a:off x="6461800" y="1732086"/>
            <a:ext cx="1324259" cy="1091813"/>
          </a:xfrm>
          <a:prstGeom prst="roundRect">
            <a:avLst>
              <a:gd name="adj" fmla="val 11913"/>
            </a:avLst>
          </a:prstGeom>
          <a:ln w="19050" cmpd="sng">
            <a:solidFill>
              <a:schemeClr val="accent4"/>
            </a:solidFill>
            <a:miter lim="400000"/>
          </a:ln>
        </p:spPr>
        <p:txBody>
          <a:bodyPr lIns="0" tIns="0" rIns="0" bIns="0" anchor="ctr"/>
          <a:lstStyle/>
          <a:p>
            <a:pPr lvl="0">
              <a:defRPr sz="3200"/>
            </a:pPr>
            <a:endParaRPr/>
          </a:p>
        </p:txBody>
      </p:sp>
      <p:sp>
        <p:nvSpPr>
          <p:cNvPr id="17810" name="Shape 17810"/>
          <p:cNvSpPr/>
          <p:nvPr/>
        </p:nvSpPr>
        <p:spPr>
          <a:xfrm>
            <a:off x="5145110" y="1980461"/>
            <a:ext cx="459945" cy="470838"/>
          </a:xfrm>
          <a:custGeom>
            <a:avLst/>
            <a:gdLst/>
            <a:ahLst/>
            <a:cxnLst>
              <a:cxn ang="0">
                <a:pos x="wd2" y="hd2"/>
              </a:cxn>
              <a:cxn ang="5400000">
                <a:pos x="wd2" y="hd2"/>
              </a:cxn>
              <a:cxn ang="10800000">
                <a:pos x="wd2" y="hd2"/>
              </a:cxn>
              <a:cxn ang="16200000">
                <a:pos x="wd2" y="hd2"/>
              </a:cxn>
            </a:cxnLst>
            <a:rect l="0" t="0" r="r" b="b"/>
            <a:pathLst>
              <a:path w="21600" h="21600" extrusionOk="0">
                <a:moveTo>
                  <a:pt x="2444" y="0"/>
                </a:moveTo>
                <a:cubicBezTo>
                  <a:pt x="1090" y="1"/>
                  <a:pt x="0" y="1065"/>
                  <a:pt x="0" y="2388"/>
                </a:cubicBezTo>
                <a:cubicBezTo>
                  <a:pt x="0" y="3710"/>
                  <a:pt x="1090" y="4775"/>
                  <a:pt x="2444" y="4775"/>
                </a:cubicBezTo>
                <a:cubicBezTo>
                  <a:pt x="3797" y="4775"/>
                  <a:pt x="4888" y="3710"/>
                  <a:pt x="4888" y="2388"/>
                </a:cubicBezTo>
                <a:cubicBezTo>
                  <a:pt x="4888" y="1065"/>
                  <a:pt x="3797" y="1"/>
                  <a:pt x="2444" y="0"/>
                </a:cubicBezTo>
                <a:close/>
                <a:moveTo>
                  <a:pt x="13187" y="592"/>
                </a:moveTo>
                <a:cubicBezTo>
                  <a:pt x="8853" y="593"/>
                  <a:pt x="5284" y="3773"/>
                  <a:pt x="4813" y="7885"/>
                </a:cubicBezTo>
                <a:cubicBezTo>
                  <a:pt x="2008" y="8856"/>
                  <a:pt x="2" y="11476"/>
                  <a:pt x="0" y="14548"/>
                </a:cubicBezTo>
                <a:cubicBezTo>
                  <a:pt x="2" y="18449"/>
                  <a:pt x="3226" y="21599"/>
                  <a:pt x="7219" y="21600"/>
                </a:cubicBezTo>
                <a:cubicBezTo>
                  <a:pt x="10322" y="21599"/>
                  <a:pt x="12958" y="19691"/>
                  <a:pt x="13983" y="17010"/>
                </a:cubicBezTo>
                <a:cubicBezTo>
                  <a:pt x="18258" y="16611"/>
                  <a:pt x="21599" y="13090"/>
                  <a:pt x="21600" y="8810"/>
                </a:cubicBezTo>
                <a:cubicBezTo>
                  <a:pt x="21599" y="4264"/>
                  <a:pt x="17841" y="593"/>
                  <a:pt x="13187" y="592"/>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811" name="Shape 17811"/>
          <p:cNvSpPr/>
          <p:nvPr/>
        </p:nvSpPr>
        <p:spPr>
          <a:xfrm>
            <a:off x="6924741" y="2058945"/>
            <a:ext cx="431397" cy="470838"/>
          </a:xfrm>
          <a:custGeom>
            <a:avLst/>
            <a:gdLst/>
            <a:ahLst/>
            <a:cxnLst>
              <a:cxn ang="0">
                <a:pos x="wd2" y="hd2"/>
              </a:cxn>
              <a:cxn ang="5400000">
                <a:pos x="wd2" y="hd2"/>
              </a:cxn>
              <a:cxn ang="10800000">
                <a:pos x="wd2" y="hd2"/>
              </a:cxn>
              <a:cxn ang="16200000">
                <a:pos x="wd2" y="hd2"/>
              </a:cxn>
            </a:cxnLst>
            <a:rect l="0" t="0" r="r" b="b"/>
            <a:pathLst>
              <a:path w="21600" h="21600" extrusionOk="0">
                <a:moveTo>
                  <a:pt x="8331" y="0"/>
                </a:moveTo>
                <a:cubicBezTo>
                  <a:pt x="7922" y="0"/>
                  <a:pt x="7518" y="114"/>
                  <a:pt x="7118" y="358"/>
                </a:cubicBezTo>
                <a:cubicBezTo>
                  <a:pt x="6719" y="601"/>
                  <a:pt x="6448" y="896"/>
                  <a:pt x="6295" y="1244"/>
                </a:cubicBezTo>
                <a:lnTo>
                  <a:pt x="5225" y="3600"/>
                </a:lnTo>
                <a:lnTo>
                  <a:pt x="473" y="3600"/>
                </a:lnTo>
                <a:cubicBezTo>
                  <a:pt x="330" y="3600"/>
                  <a:pt x="214" y="3629"/>
                  <a:pt x="123" y="3713"/>
                </a:cubicBezTo>
                <a:cubicBezTo>
                  <a:pt x="31" y="3798"/>
                  <a:pt x="0" y="3903"/>
                  <a:pt x="0" y="4034"/>
                </a:cubicBezTo>
                <a:lnTo>
                  <a:pt x="0" y="4938"/>
                </a:lnTo>
                <a:cubicBezTo>
                  <a:pt x="0" y="5070"/>
                  <a:pt x="31" y="5174"/>
                  <a:pt x="123" y="5259"/>
                </a:cubicBezTo>
                <a:cubicBezTo>
                  <a:pt x="214" y="5343"/>
                  <a:pt x="330" y="5391"/>
                  <a:pt x="473" y="5391"/>
                </a:cubicBezTo>
                <a:lnTo>
                  <a:pt x="1954" y="5391"/>
                </a:lnTo>
                <a:lnTo>
                  <a:pt x="1954" y="18773"/>
                </a:lnTo>
                <a:cubicBezTo>
                  <a:pt x="1954" y="19551"/>
                  <a:pt x="2193" y="20221"/>
                  <a:pt x="2674" y="20771"/>
                </a:cubicBezTo>
                <a:cubicBezTo>
                  <a:pt x="3156" y="21319"/>
                  <a:pt x="3727" y="21600"/>
                  <a:pt x="4402" y="21600"/>
                </a:cubicBezTo>
                <a:lnTo>
                  <a:pt x="17177" y="21600"/>
                </a:lnTo>
                <a:cubicBezTo>
                  <a:pt x="17852" y="21600"/>
                  <a:pt x="18445" y="21300"/>
                  <a:pt x="18926" y="20733"/>
                </a:cubicBezTo>
                <a:cubicBezTo>
                  <a:pt x="19406" y="20165"/>
                  <a:pt x="19646" y="19494"/>
                  <a:pt x="19646" y="18716"/>
                </a:cubicBezTo>
                <a:lnTo>
                  <a:pt x="19646" y="5391"/>
                </a:lnTo>
                <a:lnTo>
                  <a:pt x="21106" y="5391"/>
                </a:lnTo>
                <a:cubicBezTo>
                  <a:pt x="21249" y="5391"/>
                  <a:pt x="21365" y="5343"/>
                  <a:pt x="21456" y="5259"/>
                </a:cubicBezTo>
                <a:cubicBezTo>
                  <a:pt x="21549" y="5174"/>
                  <a:pt x="21600" y="5070"/>
                  <a:pt x="21600" y="4938"/>
                </a:cubicBezTo>
                <a:lnTo>
                  <a:pt x="21600" y="4034"/>
                </a:lnTo>
                <a:cubicBezTo>
                  <a:pt x="21600" y="3903"/>
                  <a:pt x="21549" y="3798"/>
                  <a:pt x="21456" y="3713"/>
                </a:cubicBezTo>
                <a:cubicBezTo>
                  <a:pt x="21365" y="3629"/>
                  <a:pt x="21249" y="3600"/>
                  <a:pt x="21106" y="3600"/>
                </a:cubicBezTo>
                <a:lnTo>
                  <a:pt x="16375" y="3600"/>
                </a:lnTo>
                <a:lnTo>
                  <a:pt x="15285" y="1244"/>
                </a:lnTo>
                <a:cubicBezTo>
                  <a:pt x="15132" y="896"/>
                  <a:pt x="14861" y="601"/>
                  <a:pt x="14462" y="358"/>
                </a:cubicBezTo>
                <a:cubicBezTo>
                  <a:pt x="14062" y="114"/>
                  <a:pt x="13657" y="0"/>
                  <a:pt x="13248" y="0"/>
                </a:cubicBezTo>
                <a:lnTo>
                  <a:pt x="8331" y="0"/>
                </a:lnTo>
                <a:close/>
                <a:moveTo>
                  <a:pt x="8373" y="1791"/>
                </a:moveTo>
                <a:lnTo>
                  <a:pt x="13248" y="1791"/>
                </a:lnTo>
                <a:cubicBezTo>
                  <a:pt x="13350" y="1810"/>
                  <a:pt x="13423" y="1857"/>
                  <a:pt x="13495" y="1941"/>
                </a:cubicBezTo>
                <a:lnTo>
                  <a:pt x="14235" y="3600"/>
                </a:lnTo>
                <a:lnTo>
                  <a:pt x="7365" y="3600"/>
                </a:lnTo>
                <a:cubicBezTo>
                  <a:pt x="7365" y="3600"/>
                  <a:pt x="8105" y="1941"/>
                  <a:pt x="8105" y="1941"/>
                </a:cubicBezTo>
                <a:cubicBezTo>
                  <a:pt x="8176" y="1857"/>
                  <a:pt x="8271" y="1810"/>
                  <a:pt x="8373" y="1791"/>
                </a:cubicBezTo>
                <a:close/>
                <a:moveTo>
                  <a:pt x="3929" y="5391"/>
                </a:moveTo>
                <a:lnTo>
                  <a:pt x="17671" y="5391"/>
                </a:lnTo>
                <a:cubicBezTo>
                  <a:pt x="17671" y="5391"/>
                  <a:pt x="17671" y="18716"/>
                  <a:pt x="17671" y="18716"/>
                </a:cubicBezTo>
                <a:cubicBezTo>
                  <a:pt x="17671" y="18923"/>
                  <a:pt x="17639" y="19127"/>
                  <a:pt x="17568" y="19301"/>
                </a:cubicBezTo>
                <a:cubicBezTo>
                  <a:pt x="17497" y="19474"/>
                  <a:pt x="17418" y="19598"/>
                  <a:pt x="17342" y="19677"/>
                </a:cubicBezTo>
                <a:cubicBezTo>
                  <a:pt x="17266" y="19758"/>
                  <a:pt x="17210" y="19791"/>
                  <a:pt x="17177" y="19791"/>
                </a:cubicBezTo>
                <a:lnTo>
                  <a:pt x="4402" y="19791"/>
                </a:lnTo>
                <a:cubicBezTo>
                  <a:pt x="4373" y="19791"/>
                  <a:pt x="4335" y="19758"/>
                  <a:pt x="4258" y="19677"/>
                </a:cubicBezTo>
                <a:cubicBezTo>
                  <a:pt x="4182" y="19598"/>
                  <a:pt x="4104" y="19474"/>
                  <a:pt x="4032" y="19301"/>
                </a:cubicBezTo>
                <a:cubicBezTo>
                  <a:pt x="3961" y="19127"/>
                  <a:pt x="3929" y="18923"/>
                  <a:pt x="3929" y="18716"/>
                </a:cubicBezTo>
                <a:lnTo>
                  <a:pt x="3929" y="5391"/>
                </a:lnTo>
                <a:close/>
                <a:moveTo>
                  <a:pt x="6418" y="8444"/>
                </a:moveTo>
                <a:cubicBezTo>
                  <a:pt x="6274" y="8444"/>
                  <a:pt x="6141" y="8473"/>
                  <a:pt x="6048" y="8557"/>
                </a:cubicBezTo>
                <a:cubicBezTo>
                  <a:pt x="5957" y="8641"/>
                  <a:pt x="5925" y="8746"/>
                  <a:pt x="5925" y="8877"/>
                </a:cubicBezTo>
                <a:lnTo>
                  <a:pt x="5925" y="16982"/>
                </a:lnTo>
                <a:cubicBezTo>
                  <a:pt x="5925" y="17114"/>
                  <a:pt x="5957" y="17217"/>
                  <a:pt x="6048" y="17303"/>
                </a:cubicBezTo>
                <a:cubicBezTo>
                  <a:pt x="6141" y="17387"/>
                  <a:pt x="6274" y="17435"/>
                  <a:pt x="6418" y="17435"/>
                </a:cubicBezTo>
                <a:lnTo>
                  <a:pt x="7385" y="17435"/>
                </a:lnTo>
                <a:cubicBezTo>
                  <a:pt x="7529" y="17435"/>
                  <a:pt x="7643" y="17387"/>
                  <a:pt x="7735" y="17303"/>
                </a:cubicBezTo>
                <a:cubicBezTo>
                  <a:pt x="7827" y="17217"/>
                  <a:pt x="7879" y="17114"/>
                  <a:pt x="7879" y="16982"/>
                </a:cubicBezTo>
                <a:lnTo>
                  <a:pt x="7879" y="8877"/>
                </a:lnTo>
                <a:cubicBezTo>
                  <a:pt x="7879" y="8746"/>
                  <a:pt x="7827" y="8641"/>
                  <a:pt x="7735" y="8557"/>
                </a:cubicBezTo>
                <a:cubicBezTo>
                  <a:pt x="7643" y="8473"/>
                  <a:pt x="7529" y="8444"/>
                  <a:pt x="7385" y="8444"/>
                </a:cubicBezTo>
                <a:lnTo>
                  <a:pt x="6418" y="8444"/>
                </a:lnTo>
                <a:close/>
                <a:moveTo>
                  <a:pt x="10347" y="8444"/>
                </a:moveTo>
                <a:cubicBezTo>
                  <a:pt x="10203" y="8444"/>
                  <a:pt x="10090" y="8473"/>
                  <a:pt x="9998" y="8557"/>
                </a:cubicBezTo>
                <a:cubicBezTo>
                  <a:pt x="9906" y="8641"/>
                  <a:pt x="9874" y="8746"/>
                  <a:pt x="9874" y="8877"/>
                </a:cubicBezTo>
                <a:lnTo>
                  <a:pt x="9874" y="16982"/>
                </a:lnTo>
                <a:cubicBezTo>
                  <a:pt x="9874" y="17114"/>
                  <a:pt x="9906" y="17217"/>
                  <a:pt x="9998" y="17303"/>
                </a:cubicBezTo>
                <a:cubicBezTo>
                  <a:pt x="10090" y="17387"/>
                  <a:pt x="10203" y="17435"/>
                  <a:pt x="10347" y="17435"/>
                </a:cubicBezTo>
                <a:lnTo>
                  <a:pt x="11335" y="17435"/>
                </a:lnTo>
                <a:cubicBezTo>
                  <a:pt x="11478" y="17435"/>
                  <a:pt x="11593" y="17387"/>
                  <a:pt x="11685" y="17303"/>
                </a:cubicBezTo>
                <a:cubicBezTo>
                  <a:pt x="11778" y="17217"/>
                  <a:pt x="11829" y="17114"/>
                  <a:pt x="11829" y="16982"/>
                </a:cubicBezTo>
                <a:lnTo>
                  <a:pt x="11829" y="8877"/>
                </a:lnTo>
                <a:cubicBezTo>
                  <a:pt x="11829" y="8746"/>
                  <a:pt x="11778" y="8641"/>
                  <a:pt x="11685" y="8557"/>
                </a:cubicBezTo>
                <a:cubicBezTo>
                  <a:pt x="11593" y="8473"/>
                  <a:pt x="11478" y="8444"/>
                  <a:pt x="11335" y="8444"/>
                </a:cubicBezTo>
                <a:lnTo>
                  <a:pt x="10347" y="8444"/>
                </a:lnTo>
                <a:close/>
                <a:moveTo>
                  <a:pt x="14297" y="8444"/>
                </a:moveTo>
                <a:cubicBezTo>
                  <a:pt x="14152" y="8444"/>
                  <a:pt x="14039" y="8473"/>
                  <a:pt x="13947" y="8557"/>
                </a:cubicBezTo>
                <a:cubicBezTo>
                  <a:pt x="13854" y="8641"/>
                  <a:pt x="13824" y="8746"/>
                  <a:pt x="13824" y="8877"/>
                </a:cubicBezTo>
                <a:lnTo>
                  <a:pt x="13824" y="16982"/>
                </a:lnTo>
                <a:cubicBezTo>
                  <a:pt x="13824" y="17114"/>
                  <a:pt x="13854" y="17217"/>
                  <a:pt x="13947" y="17303"/>
                </a:cubicBezTo>
                <a:cubicBezTo>
                  <a:pt x="14039" y="17387"/>
                  <a:pt x="14152" y="17435"/>
                  <a:pt x="14297" y="17435"/>
                </a:cubicBezTo>
                <a:lnTo>
                  <a:pt x="15285" y="17435"/>
                </a:lnTo>
                <a:cubicBezTo>
                  <a:pt x="15428" y="17435"/>
                  <a:pt x="15542" y="17387"/>
                  <a:pt x="15634" y="17303"/>
                </a:cubicBezTo>
                <a:cubicBezTo>
                  <a:pt x="15727" y="17217"/>
                  <a:pt x="15778" y="17114"/>
                  <a:pt x="15778" y="16982"/>
                </a:cubicBezTo>
                <a:lnTo>
                  <a:pt x="15778" y="8877"/>
                </a:lnTo>
                <a:cubicBezTo>
                  <a:pt x="15778" y="8746"/>
                  <a:pt x="15727" y="8641"/>
                  <a:pt x="15634" y="8557"/>
                </a:cubicBezTo>
                <a:cubicBezTo>
                  <a:pt x="15542" y="8473"/>
                  <a:pt x="15428" y="8444"/>
                  <a:pt x="15285" y="8444"/>
                </a:cubicBezTo>
                <a:lnTo>
                  <a:pt x="14297" y="8444"/>
                </a:lnTo>
                <a:close/>
              </a:path>
            </a:pathLst>
          </a:custGeom>
          <a:solidFill>
            <a:schemeClr val="accent4"/>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812" name="Shape 17812"/>
          <p:cNvSpPr/>
          <p:nvPr/>
        </p:nvSpPr>
        <p:spPr>
          <a:xfrm>
            <a:off x="1674153" y="1911151"/>
            <a:ext cx="357195" cy="540149"/>
          </a:xfrm>
          <a:custGeom>
            <a:avLst/>
            <a:gdLst/>
            <a:ahLst/>
            <a:cxnLst>
              <a:cxn ang="0">
                <a:pos x="wd2" y="hd2"/>
              </a:cxn>
              <a:cxn ang="5400000">
                <a:pos x="wd2" y="hd2"/>
              </a:cxn>
              <a:cxn ang="10800000">
                <a:pos x="wd2" y="hd2"/>
              </a:cxn>
              <a:cxn ang="16200000">
                <a:pos x="wd2" y="hd2"/>
              </a:cxn>
            </a:cxnLst>
            <a:rect l="0" t="0" r="r" b="b"/>
            <a:pathLst>
              <a:path w="21600" h="21600" extrusionOk="0">
                <a:moveTo>
                  <a:pt x="10789" y="0"/>
                </a:moveTo>
                <a:cubicBezTo>
                  <a:pt x="4834" y="0"/>
                  <a:pt x="0" y="3197"/>
                  <a:pt x="0" y="7134"/>
                </a:cubicBezTo>
                <a:cubicBezTo>
                  <a:pt x="0" y="9539"/>
                  <a:pt x="1837" y="11773"/>
                  <a:pt x="4925" y="13102"/>
                </a:cubicBezTo>
                <a:cubicBezTo>
                  <a:pt x="5023" y="13145"/>
                  <a:pt x="5131" y="13259"/>
                  <a:pt x="5131" y="13330"/>
                </a:cubicBezTo>
                <a:lnTo>
                  <a:pt x="5131" y="15299"/>
                </a:lnTo>
                <a:cubicBezTo>
                  <a:pt x="5131" y="16239"/>
                  <a:pt x="6297" y="16995"/>
                  <a:pt x="7719" y="16995"/>
                </a:cubicBezTo>
                <a:lnTo>
                  <a:pt x="13881" y="16995"/>
                </a:lnTo>
                <a:cubicBezTo>
                  <a:pt x="15302" y="16995"/>
                  <a:pt x="16446" y="16239"/>
                  <a:pt x="16446" y="15299"/>
                </a:cubicBezTo>
                <a:cubicBezTo>
                  <a:pt x="16446" y="15299"/>
                  <a:pt x="16446" y="13330"/>
                  <a:pt x="16446" y="13330"/>
                </a:cubicBezTo>
                <a:cubicBezTo>
                  <a:pt x="16446" y="13259"/>
                  <a:pt x="16553" y="13145"/>
                  <a:pt x="16652" y="13102"/>
                </a:cubicBezTo>
                <a:cubicBezTo>
                  <a:pt x="19740" y="11774"/>
                  <a:pt x="21600" y="9540"/>
                  <a:pt x="21600" y="7134"/>
                </a:cubicBezTo>
                <a:cubicBezTo>
                  <a:pt x="21600" y="3197"/>
                  <a:pt x="16745" y="0"/>
                  <a:pt x="10789" y="0"/>
                </a:cubicBezTo>
                <a:close/>
                <a:moveTo>
                  <a:pt x="10789" y="2045"/>
                </a:moveTo>
                <a:cubicBezTo>
                  <a:pt x="15035" y="2045"/>
                  <a:pt x="18485" y="4327"/>
                  <a:pt x="18485" y="7134"/>
                </a:cubicBezTo>
                <a:cubicBezTo>
                  <a:pt x="18485" y="8949"/>
                  <a:pt x="17052" y="10583"/>
                  <a:pt x="14637" y="11512"/>
                </a:cubicBezTo>
                <a:cubicBezTo>
                  <a:pt x="14637" y="11512"/>
                  <a:pt x="14064" y="11739"/>
                  <a:pt x="14064" y="11739"/>
                </a:cubicBezTo>
                <a:cubicBezTo>
                  <a:pt x="13652" y="11897"/>
                  <a:pt x="13354" y="12242"/>
                  <a:pt x="13354" y="12557"/>
                </a:cubicBezTo>
                <a:lnTo>
                  <a:pt x="13354" y="14950"/>
                </a:lnTo>
                <a:lnTo>
                  <a:pt x="8223" y="14950"/>
                </a:lnTo>
                <a:lnTo>
                  <a:pt x="8223" y="12996"/>
                </a:lnTo>
                <a:lnTo>
                  <a:pt x="8223" y="12557"/>
                </a:lnTo>
                <a:cubicBezTo>
                  <a:pt x="8223" y="12242"/>
                  <a:pt x="7925" y="11897"/>
                  <a:pt x="7513" y="11739"/>
                </a:cubicBezTo>
                <a:lnTo>
                  <a:pt x="6940" y="11512"/>
                </a:lnTo>
                <a:cubicBezTo>
                  <a:pt x="4525" y="10582"/>
                  <a:pt x="3092" y="8949"/>
                  <a:pt x="3092" y="7134"/>
                </a:cubicBezTo>
                <a:cubicBezTo>
                  <a:pt x="3092" y="4327"/>
                  <a:pt x="6542" y="2045"/>
                  <a:pt x="10789" y="2045"/>
                </a:cubicBezTo>
                <a:close/>
                <a:moveTo>
                  <a:pt x="11773" y="2424"/>
                </a:moveTo>
                <a:cubicBezTo>
                  <a:pt x="7704" y="2424"/>
                  <a:pt x="4398" y="4609"/>
                  <a:pt x="4398" y="7301"/>
                </a:cubicBezTo>
                <a:cubicBezTo>
                  <a:pt x="4398" y="7687"/>
                  <a:pt x="4868" y="7998"/>
                  <a:pt x="5452" y="7998"/>
                </a:cubicBezTo>
                <a:cubicBezTo>
                  <a:pt x="6035" y="7998"/>
                  <a:pt x="6505" y="7687"/>
                  <a:pt x="6505" y="7301"/>
                </a:cubicBezTo>
                <a:cubicBezTo>
                  <a:pt x="6505" y="5377"/>
                  <a:pt x="8867" y="3817"/>
                  <a:pt x="11773" y="3817"/>
                </a:cubicBezTo>
                <a:cubicBezTo>
                  <a:pt x="12357" y="3817"/>
                  <a:pt x="12827" y="3506"/>
                  <a:pt x="12827" y="3120"/>
                </a:cubicBezTo>
                <a:cubicBezTo>
                  <a:pt x="12827" y="2735"/>
                  <a:pt x="12357" y="2424"/>
                  <a:pt x="11773" y="2424"/>
                </a:cubicBezTo>
                <a:close/>
                <a:moveTo>
                  <a:pt x="7330" y="17450"/>
                </a:moveTo>
                <a:cubicBezTo>
                  <a:pt x="6522" y="17450"/>
                  <a:pt x="5864" y="17835"/>
                  <a:pt x="5864" y="18313"/>
                </a:cubicBezTo>
                <a:cubicBezTo>
                  <a:pt x="5864" y="18792"/>
                  <a:pt x="6522" y="19176"/>
                  <a:pt x="7330" y="19176"/>
                </a:cubicBezTo>
                <a:lnTo>
                  <a:pt x="15072" y="19176"/>
                </a:lnTo>
                <a:cubicBezTo>
                  <a:pt x="15879" y="19176"/>
                  <a:pt x="16538" y="18792"/>
                  <a:pt x="16538" y="18313"/>
                </a:cubicBezTo>
                <a:cubicBezTo>
                  <a:pt x="16538" y="17835"/>
                  <a:pt x="15879" y="17450"/>
                  <a:pt x="15072" y="17450"/>
                </a:cubicBezTo>
                <a:lnTo>
                  <a:pt x="7330" y="17450"/>
                </a:lnTo>
                <a:close/>
                <a:moveTo>
                  <a:pt x="7467" y="19873"/>
                </a:moveTo>
                <a:cubicBezTo>
                  <a:pt x="6573" y="19873"/>
                  <a:pt x="5864" y="20258"/>
                  <a:pt x="5864" y="20737"/>
                </a:cubicBezTo>
                <a:cubicBezTo>
                  <a:pt x="5864" y="21216"/>
                  <a:pt x="6573" y="21600"/>
                  <a:pt x="7467" y="21600"/>
                </a:cubicBezTo>
                <a:lnTo>
                  <a:pt x="13698" y="21600"/>
                </a:lnTo>
                <a:cubicBezTo>
                  <a:pt x="14591" y="21600"/>
                  <a:pt x="15324" y="21216"/>
                  <a:pt x="15324" y="20737"/>
                </a:cubicBezTo>
                <a:cubicBezTo>
                  <a:pt x="15324" y="20258"/>
                  <a:pt x="14591" y="19873"/>
                  <a:pt x="13698" y="19873"/>
                </a:cubicBezTo>
                <a:cubicBezTo>
                  <a:pt x="13698" y="19873"/>
                  <a:pt x="7467" y="19873"/>
                  <a:pt x="7467" y="19873"/>
                </a:cubicBezTo>
                <a:close/>
              </a:path>
            </a:pathLst>
          </a:custGeom>
          <a:solidFill>
            <a:schemeClr val="accent1"/>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813" name="Shape 17813"/>
          <p:cNvSpPr/>
          <p:nvPr/>
        </p:nvSpPr>
        <p:spPr>
          <a:xfrm>
            <a:off x="3456540" y="2058945"/>
            <a:ext cx="316298" cy="470838"/>
          </a:xfrm>
          <a:custGeom>
            <a:avLst/>
            <a:gdLst/>
            <a:ahLst/>
            <a:cxnLst>
              <a:cxn ang="0">
                <a:pos x="wd2" y="hd2"/>
              </a:cxn>
              <a:cxn ang="5400000">
                <a:pos x="wd2" y="hd2"/>
              </a:cxn>
              <a:cxn ang="10800000">
                <a:pos x="wd2" y="hd2"/>
              </a:cxn>
              <a:cxn ang="16200000">
                <a:pos x="wd2" y="hd2"/>
              </a:cxn>
            </a:cxnLst>
            <a:rect l="0" t="0" r="r" b="b"/>
            <a:pathLst>
              <a:path w="21600" h="21600" extrusionOk="0">
                <a:moveTo>
                  <a:pt x="10800" y="10086"/>
                </a:moveTo>
                <a:cubicBezTo>
                  <a:pt x="10800" y="10086"/>
                  <a:pt x="9443" y="9367"/>
                  <a:pt x="7871" y="8219"/>
                </a:cubicBezTo>
                <a:cubicBezTo>
                  <a:pt x="12142" y="7604"/>
                  <a:pt x="15614" y="6244"/>
                  <a:pt x="17501" y="4492"/>
                </a:cubicBezTo>
                <a:cubicBezTo>
                  <a:pt x="15488" y="7607"/>
                  <a:pt x="10800" y="10086"/>
                  <a:pt x="10800" y="10086"/>
                </a:cubicBezTo>
                <a:cubicBezTo>
                  <a:pt x="10800" y="10086"/>
                  <a:pt x="10800" y="10086"/>
                  <a:pt x="10800" y="10086"/>
                </a:cubicBezTo>
                <a:close/>
                <a:moveTo>
                  <a:pt x="8775" y="11351"/>
                </a:moveTo>
                <a:cubicBezTo>
                  <a:pt x="9071" y="11272"/>
                  <a:pt x="9274" y="11050"/>
                  <a:pt x="9274" y="10798"/>
                </a:cubicBezTo>
                <a:cubicBezTo>
                  <a:pt x="9274" y="10548"/>
                  <a:pt x="9071" y="10328"/>
                  <a:pt x="8775" y="10249"/>
                </a:cubicBezTo>
                <a:cubicBezTo>
                  <a:pt x="5278" y="9327"/>
                  <a:pt x="2750" y="6198"/>
                  <a:pt x="2349" y="2455"/>
                </a:cubicBezTo>
                <a:cubicBezTo>
                  <a:pt x="4328" y="2803"/>
                  <a:pt x="7375" y="3027"/>
                  <a:pt x="10800" y="3027"/>
                </a:cubicBezTo>
                <a:cubicBezTo>
                  <a:pt x="14227" y="3027"/>
                  <a:pt x="17273" y="2803"/>
                  <a:pt x="19252" y="2455"/>
                </a:cubicBezTo>
                <a:cubicBezTo>
                  <a:pt x="18850" y="6198"/>
                  <a:pt x="16323" y="9327"/>
                  <a:pt x="12825" y="10249"/>
                </a:cubicBezTo>
                <a:cubicBezTo>
                  <a:pt x="12531" y="10328"/>
                  <a:pt x="12328" y="10548"/>
                  <a:pt x="12328" y="10798"/>
                </a:cubicBezTo>
                <a:cubicBezTo>
                  <a:pt x="12328" y="11050"/>
                  <a:pt x="12531" y="11272"/>
                  <a:pt x="12825" y="11351"/>
                </a:cubicBezTo>
                <a:cubicBezTo>
                  <a:pt x="16323" y="12272"/>
                  <a:pt x="18850" y="15401"/>
                  <a:pt x="19252" y="19145"/>
                </a:cubicBezTo>
                <a:cubicBezTo>
                  <a:pt x="18935" y="19089"/>
                  <a:pt x="18585" y="19034"/>
                  <a:pt x="18218" y="18986"/>
                </a:cubicBezTo>
                <a:cubicBezTo>
                  <a:pt x="17076" y="15889"/>
                  <a:pt x="10800" y="13176"/>
                  <a:pt x="10800" y="13176"/>
                </a:cubicBezTo>
                <a:cubicBezTo>
                  <a:pt x="10800" y="13176"/>
                  <a:pt x="4526" y="15889"/>
                  <a:pt x="3383" y="18986"/>
                </a:cubicBezTo>
                <a:cubicBezTo>
                  <a:pt x="3015" y="19034"/>
                  <a:pt x="2665" y="19089"/>
                  <a:pt x="2349" y="19145"/>
                </a:cubicBezTo>
                <a:cubicBezTo>
                  <a:pt x="2750" y="15401"/>
                  <a:pt x="5278" y="12272"/>
                  <a:pt x="8775" y="11351"/>
                </a:cubicBezTo>
                <a:cubicBezTo>
                  <a:pt x="8775" y="11351"/>
                  <a:pt x="8775" y="11351"/>
                  <a:pt x="8775" y="11351"/>
                </a:cubicBezTo>
                <a:close/>
                <a:moveTo>
                  <a:pt x="20744" y="19493"/>
                </a:moveTo>
                <a:cubicBezTo>
                  <a:pt x="20496" y="15662"/>
                  <a:pt x="18192" y="12326"/>
                  <a:pt x="14834" y="10801"/>
                </a:cubicBezTo>
                <a:cubicBezTo>
                  <a:pt x="18197" y="9273"/>
                  <a:pt x="20496" y="5937"/>
                  <a:pt x="20744" y="2106"/>
                </a:cubicBezTo>
                <a:cubicBezTo>
                  <a:pt x="21297" y="1925"/>
                  <a:pt x="21600" y="1723"/>
                  <a:pt x="21600" y="1513"/>
                </a:cubicBezTo>
                <a:cubicBezTo>
                  <a:pt x="21600" y="678"/>
                  <a:pt x="16766" y="0"/>
                  <a:pt x="10800" y="0"/>
                </a:cubicBezTo>
                <a:cubicBezTo>
                  <a:pt x="4834" y="0"/>
                  <a:pt x="0" y="678"/>
                  <a:pt x="0" y="1513"/>
                </a:cubicBezTo>
                <a:cubicBezTo>
                  <a:pt x="0" y="1723"/>
                  <a:pt x="304" y="1925"/>
                  <a:pt x="855" y="2106"/>
                </a:cubicBezTo>
                <a:cubicBezTo>
                  <a:pt x="1105" y="5935"/>
                  <a:pt x="3408" y="9273"/>
                  <a:pt x="6767" y="10798"/>
                </a:cubicBezTo>
                <a:cubicBezTo>
                  <a:pt x="3405" y="12323"/>
                  <a:pt x="1105" y="15662"/>
                  <a:pt x="855" y="19493"/>
                </a:cubicBezTo>
                <a:cubicBezTo>
                  <a:pt x="304" y="19675"/>
                  <a:pt x="0" y="19873"/>
                  <a:pt x="0" y="20086"/>
                </a:cubicBezTo>
                <a:cubicBezTo>
                  <a:pt x="0" y="20922"/>
                  <a:pt x="4834" y="21600"/>
                  <a:pt x="10800" y="21600"/>
                </a:cubicBezTo>
                <a:cubicBezTo>
                  <a:pt x="16766" y="21600"/>
                  <a:pt x="21600" y="20922"/>
                  <a:pt x="21600" y="20086"/>
                </a:cubicBezTo>
                <a:cubicBezTo>
                  <a:pt x="21600" y="19876"/>
                  <a:pt x="21297" y="19675"/>
                  <a:pt x="20744" y="19493"/>
                </a:cubicBezTo>
                <a:cubicBezTo>
                  <a:pt x="20744" y="19493"/>
                  <a:pt x="20744" y="19493"/>
                  <a:pt x="20744" y="19493"/>
                </a:cubicBez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7816" name="Group 17816"/>
          <p:cNvGrpSpPr/>
          <p:nvPr/>
        </p:nvGrpSpPr>
        <p:grpSpPr>
          <a:xfrm>
            <a:off x="1510119" y="2586586"/>
            <a:ext cx="1157360" cy="461323"/>
            <a:chOff x="0" y="0"/>
            <a:chExt cx="3086291" cy="1230195"/>
          </a:xfrm>
        </p:grpSpPr>
        <p:sp>
          <p:nvSpPr>
            <p:cNvPr id="17814" name="Shape 17814"/>
            <p:cNvSpPr/>
            <p:nvPr/>
          </p:nvSpPr>
          <p:spPr>
            <a:xfrm>
              <a:off x="0" y="0"/>
              <a:ext cx="3086291" cy="1230195"/>
            </a:xfrm>
            <a:prstGeom prst="roundRect">
              <a:avLst>
                <a:gd name="adj" fmla="val 6858"/>
              </a:avLst>
            </a:prstGeom>
            <a:solidFill>
              <a:schemeClr val="accent1"/>
            </a:solidFill>
            <a:ln w="12700" cap="flat">
              <a:noFill/>
              <a:miter lim="400000"/>
            </a:ln>
            <a:effectLst/>
          </p:spPr>
          <p:txBody>
            <a:bodyPr wrap="square" lIns="0" tIns="0" rIns="0" bIns="0" numCol="1" anchor="ctr">
              <a:noAutofit/>
            </a:bodyPr>
            <a:lstStyle/>
            <a:p>
              <a:pPr lvl="0">
                <a:defRPr sz="3200"/>
              </a:pPr>
              <a:endParaRPr sz="700"/>
            </a:p>
          </p:txBody>
        </p:sp>
        <p:sp>
          <p:nvSpPr>
            <p:cNvPr id="17815" name="Shape 17815"/>
            <p:cNvSpPr/>
            <p:nvPr/>
          </p:nvSpPr>
          <p:spPr>
            <a:xfrm>
              <a:off x="710559" y="475568"/>
              <a:ext cx="1705983" cy="28725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914400">
                <a:lnSpc>
                  <a:spcPct val="150000"/>
                </a:lnSpc>
                <a:spcBef>
                  <a:spcPts val="2000"/>
                </a:spcBef>
                <a:defRPr sz="1800">
                  <a:solidFill>
                    <a:srgbClr val="FFFFFF"/>
                  </a:solidFill>
                  <a:latin typeface="Roboto Regular"/>
                  <a:ea typeface="Roboto Regular"/>
                  <a:cs typeface="Roboto Regular"/>
                  <a:sym typeface="Roboto Regular"/>
                </a:defRPr>
              </a:lvl1pPr>
            </a:lstStyle>
            <a:p>
              <a:pPr lvl="0">
                <a:lnSpc>
                  <a:spcPct val="100000"/>
                </a:lnSpc>
                <a:defRPr>
                  <a:solidFill>
                    <a:srgbClr val="000000"/>
                  </a:solidFill>
                </a:defRPr>
              </a:pPr>
              <a:r>
                <a:rPr sz="700" dirty="0">
                  <a:solidFill>
                    <a:srgbClr val="FFFFFF"/>
                  </a:solidFill>
                </a:rPr>
                <a:t>Some Text Here</a:t>
              </a:r>
            </a:p>
          </p:txBody>
        </p:sp>
      </p:grpSp>
      <p:grpSp>
        <p:nvGrpSpPr>
          <p:cNvPr id="17819" name="Group 17819"/>
          <p:cNvGrpSpPr/>
          <p:nvPr/>
        </p:nvGrpSpPr>
        <p:grpSpPr>
          <a:xfrm>
            <a:off x="3269830" y="1495566"/>
            <a:ext cx="1157359" cy="461324"/>
            <a:chOff x="0" y="0"/>
            <a:chExt cx="3086291" cy="1230195"/>
          </a:xfrm>
        </p:grpSpPr>
        <p:sp>
          <p:nvSpPr>
            <p:cNvPr id="17817" name="Shape 17817"/>
            <p:cNvSpPr/>
            <p:nvPr/>
          </p:nvSpPr>
          <p:spPr>
            <a:xfrm>
              <a:off x="0" y="0"/>
              <a:ext cx="3086291" cy="1230195"/>
            </a:xfrm>
            <a:prstGeom prst="roundRect">
              <a:avLst>
                <a:gd name="adj" fmla="val 6858"/>
              </a:avLst>
            </a:prstGeom>
            <a:solidFill>
              <a:schemeClr val="accent2"/>
            </a:solidFill>
            <a:ln w="12700" cap="flat">
              <a:noFill/>
              <a:miter lim="400000"/>
            </a:ln>
            <a:effectLst/>
          </p:spPr>
          <p:txBody>
            <a:bodyPr wrap="square" lIns="0" tIns="0" rIns="0" bIns="0" numCol="1" anchor="ctr">
              <a:noAutofit/>
            </a:bodyPr>
            <a:lstStyle/>
            <a:p>
              <a:pPr lvl="0">
                <a:defRPr sz="3200"/>
              </a:pPr>
              <a:endParaRPr sz="700"/>
            </a:p>
          </p:txBody>
        </p:sp>
        <p:sp>
          <p:nvSpPr>
            <p:cNvPr id="17818" name="Shape 17818"/>
            <p:cNvSpPr/>
            <p:nvPr/>
          </p:nvSpPr>
          <p:spPr>
            <a:xfrm>
              <a:off x="687445" y="447722"/>
              <a:ext cx="1705982"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914400">
                <a:lnSpc>
                  <a:spcPct val="150000"/>
                </a:lnSpc>
                <a:spcBef>
                  <a:spcPts val="2000"/>
                </a:spcBef>
                <a:defRPr sz="1800">
                  <a:solidFill>
                    <a:srgbClr val="FFFFFF"/>
                  </a:solidFill>
                  <a:latin typeface="Roboto Regular"/>
                  <a:ea typeface="Roboto Regular"/>
                  <a:cs typeface="Roboto Regular"/>
                  <a:sym typeface="Roboto Regular"/>
                </a:defRPr>
              </a:lvl1pPr>
            </a:lstStyle>
            <a:p>
              <a:pPr lvl="0">
                <a:lnSpc>
                  <a:spcPct val="100000"/>
                </a:lnSpc>
                <a:defRPr>
                  <a:solidFill>
                    <a:srgbClr val="000000"/>
                  </a:solidFill>
                </a:defRPr>
              </a:pPr>
              <a:r>
                <a:rPr sz="700">
                  <a:solidFill>
                    <a:srgbClr val="FFFFFF"/>
                  </a:solidFill>
                </a:rPr>
                <a:t>Some Text Here</a:t>
              </a:r>
            </a:p>
          </p:txBody>
        </p:sp>
      </p:grpSp>
      <p:grpSp>
        <p:nvGrpSpPr>
          <p:cNvPr id="17822" name="Group 17822"/>
          <p:cNvGrpSpPr/>
          <p:nvPr/>
        </p:nvGrpSpPr>
        <p:grpSpPr>
          <a:xfrm>
            <a:off x="5011942" y="2586586"/>
            <a:ext cx="1157359" cy="461323"/>
            <a:chOff x="0" y="0"/>
            <a:chExt cx="3086291" cy="1230195"/>
          </a:xfrm>
        </p:grpSpPr>
        <p:sp>
          <p:nvSpPr>
            <p:cNvPr id="17820" name="Shape 17820"/>
            <p:cNvSpPr/>
            <p:nvPr/>
          </p:nvSpPr>
          <p:spPr>
            <a:xfrm>
              <a:off x="0" y="0"/>
              <a:ext cx="3086291" cy="1230195"/>
            </a:xfrm>
            <a:prstGeom prst="roundRect">
              <a:avLst>
                <a:gd name="adj" fmla="val 6858"/>
              </a:avLst>
            </a:prstGeom>
            <a:solidFill>
              <a:schemeClr val="accent3"/>
            </a:solidFill>
            <a:ln w="12700" cap="flat">
              <a:noFill/>
              <a:miter lim="400000"/>
            </a:ln>
            <a:effectLst/>
          </p:spPr>
          <p:txBody>
            <a:bodyPr wrap="square" lIns="0" tIns="0" rIns="0" bIns="0" numCol="1" anchor="ctr">
              <a:noAutofit/>
            </a:bodyPr>
            <a:lstStyle/>
            <a:p>
              <a:pPr lvl="0">
                <a:defRPr sz="3200"/>
              </a:pPr>
              <a:endParaRPr sz="700"/>
            </a:p>
          </p:txBody>
        </p:sp>
        <p:sp>
          <p:nvSpPr>
            <p:cNvPr id="17821" name="Shape 17821"/>
            <p:cNvSpPr/>
            <p:nvPr/>
          </p:nvSpPr>
          <p:spPr>
            <a:xfrm>
              <a:off x="696195" y="460504"/>
              <a:ext cx="1705982" cy="28725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914400">
                <a:lnSpc>
                  <a:spcPct val="150000"/>
                </a:lnSpc>
                <a:spcBef>
                  <a:spcPts val="2000"/>
                </a:spcBef>
                <a:defRPr sz="1800">
                  <a:solidFill>
                    <a:srgbClr val="FFFFFF"/>
                  </a:solidFill>
                  <a:latin typeface="Roboto Regular"/>
                  <a:ea typeface="Roboto Regular"/>
                  <a:cs typeface="Roboto Regular"/>
                  <a:sym typeface="Roboto Regular"/>
                </a:defRPr>
              </a:lvl1pPr>
            </a:lstStyle>
            <a:p>
              <a:pPr lvl="0">
                <a:lnSpc>
                  <a:spcPct val="100000"/>
                </a:lnSpc>
                <a:defRPr>
                  <a:solidFill>
                    <a:srgbClr val="000000"/>
                  </a:solidFill>
                </a:defRPr>
              </a:pPr>
              <a:r>
                <a:rPr sz="700">
                  <a:solidFill>
                    <a:srgbClr val="FFFFFF"/>
                  </a:solidFill>
                </a:rPr>
                <a:t>Some Text Here</a:t>
              </a:r>
            </a:p>
          </p:txBody>
        </p:sp>
      </p:grpSp>
      <p:grpSp>
        <p:nvGrpSpPr>
          <p:cNvPr id="17825" name="Group 17825"/>
          <p:cNvGrpSpPr/>
          <p:nvPr/>
        </p:nvGrpSpPr>
        <p:grpSpPr>
          <a:xfrm>
            <a:off x="6766890" y="1495566"/>
            <a:ext cx="1157359" cy="461324"/>
            <a:chOff x="0" y="0"/>
            <a:chExt cx="3086291" cy="1230195"/>
          </a:xfrm>
        </p:grpSpPr>
        <p:sp>
          <p:nvSpPr>
            <p:cNvPr id="17823" name="Shape 17823"/>
            <p:cNvSpPr/>
            <p:nvPr/>
          </p:nvSpPr>
          <p:spPr>
            <a:xfrm>
              <a:off x="0" y="0"/>
              <a:ext cx="3086291" cy="1230195"/>
            </a:xfrm>
            <a:prstGeom prst="roundRect">
              <a:avLst>
                <a:gd name="adj" fmla="val 6858"/>
              </a:avLst>
            </a:prstGeom>
            <a:solidFill>
              <a:schemeClr val="accent4"/>
            </a:solidFill>
            <a:ln w="12700" cap="flat">
              <a:noFill/>
              <a:miter lim="400000"/>
            </a:ln>
            <a:effectLst/>
          </p:spPr>
          <p:txBody>
            <a:bodyPr wrap="square" lIns="0" tIns="0" rIns="0" bIns="0" numCol="1" anchor="ctr">
              <a:noAutofit/>
            </a:bodyPr>
            <a:lstStyle/>
            <a:p>
              <a:pPr lvl="0">
                <a:defRPr sz="3200"/>
              </a:pPr>
              <a:endParaRPr sz="700"/>
            </a:p>
          </p:txBody>
        </p:sp>
        <p:sp>
          <p:nvSpPr>
            <p:cNvPr id="17824" name="Shape 17824"/>
            <p:cNvSpPr/>
            <p:nvPr/>
          </p:nvSpPr>
          <p:spPr>
            <a:xfrm>
              <a:off x="702317" y="462786"/>
              <a:ext cx="1705982" cy="2872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defTabSz="914400">
                <a:lnSpc>
                  <a:spcPct val="150000"/>
                </a:lnSpc>
                <a:spcBef>
                  <a:spcPts val="2000"/>
                </a:spcBef>
                <a:defRPr sz="1800">
                  <a:solidFill>
                    <a:srgbClr val="FFFFFF"/>
                  </a:solidFill>
                  <a:latin typeface="Roboto Regular"/>
                  <a:ea typeface="Roboto Regular"/>
                  <a:cs typeface="Roboto Regular"/>
                  <a:sym typeface="Roboto Regular"/>
                </a:defRPr>
              </a:lvl1pPr>
            </a:lstStyle>
            <a:p>
              <a:pPr lvl="0">
                <a:lnSpc>
                  <a:spcPct val="100000"/>
                </a:lnSpc>
                <a:defRPr>
                  <a:solidFill>
                    <a:srgbClr val="000000"/>
                  </a:solidFill>
                </a:defRPr>
              </a:pPr>
              <a:r>
                <a:rPr sz="700">
                  <a:solidFill>
                    <a:srgbClr val="FFFFFF"/>
                  </a:solidFill>
                </a:rPr>
                <a:t>Some Text Here</a:t>
              </a:r>
            </a:p>
          </p:txBody>
        </p:sp>
      </p:grpSp>
      <p:sp>
        <p:nvSpPr>
          <p:cNvPr id="17826" name="Shape 17826"/>
          <p:cNvSpPr/>
          <p:nvPr/>
        </p:nvSpPr>
        <p:spPr>
          <a:xfrm>
            <a:off x="1309246" y="3720584"/>
            <a:ext cx="1087010" cy="581226"/>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defRPr sz="1800"/>
            </a:pPr>
            <a:r>
              <a:rPr sz="2500" dirty="0">
                <a:solidFill>
                  <a:schemeClr val="accent1"/>
                </a:solidFill>
                <a:latin typeface="Roboto Bold"/>
                <a:ea typeface="Roboto Bold"/>
                <a:cs typeface="Roboto Bold"/>
                <a:sym typeface="Roboto Bold"/>
              </a:rPr>
              <a:t>25%</a:t>
            </a:r>
          </a:p>
          <a:p>
            <a:pPr defTabSz="342900">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sp>
        <p:nvSpPr>
          <p:cNvPr id="17827" name="Shape 17827"/>
          <p:cNvSpPr/>
          <p:nvPr/>
        </p:nvSpPr>
        <p:spPr>
          <a:xfrm>
            <a:off x="3099238" y="3720584"/>
            <a:ext cx="1087010" cy="581226"/>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defRPr sz="1800"/>
            </a:pPr>
            <a:r>
              <a:rPr sz="2500" dirty="0">
                <a:solidFill>
                  <a:schemeClr val="accent2"/>
                </a:solidFill>
                <a:latin typeface="Roboto Bold"/>
                <a:ea typeface="Roboto Bold"/>
                <a:cs typeface="Roboto Bold"/>
                <a:sym typeface="Roboto Bold"/>
              </a:rPr>
              <a:t>35%</a:t>
            </a:r>
          </a:p>
          <a:p>
            <a:pPr defTabSz="342900">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sp>
        <p:nvSpPr>
          <p:cNvPr id="17828" name="Shape 17828"/>
          <p:cNvSpPr/>
          <p:nvPr/>
        </p:nvSpPr>
        <p:spPr>
          <a:xfrm>
            <a:off x="4832198" y="3720584"/>
            <a:ext cx="1087010" cy="581226"/>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defRPr sz="1800"/>
            </a:pPr>
            <a:r>
              <a:rPr sz="2500" dirty="0">
                <a:solidFill>
                  <a:schemeClr val="accent3"/>
                </a:solidFill>
                <a:latin typeface="Roboto Bold"/>
                <a:ea typeface="Roboto Bold"/>
                <a:cs typeface="Roboto Bold"/>
                <a:sym typeface="Roboto Bold"/>
              </a:rPr>
              <a:t>54%</a:t>
            </a:r>
          </a:p>
          <a:p>
            <a:pPr defTabSz="342900">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sp>
        <p:nvSpPr>
          <p:cNvPr id="17829" name="Shape 17829"/>
          <p:cNvSpPr/>
          <p:nvPr/>
        </p:nvSpPr>
        <p:spPr>
          <a:xfrm>
            <a:off x="6579445" y="3720584"/>
            <a:ext cx="1087011" cy="581226"/>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defRPr sz="1800"/>
            </a:pPr>
            <a:r>
              <a:rPr sz="2500" dirty="0">
                <a:solidFill>
                  <a:schemeClr val="accent4"/>
                </a:solidFill>
                <a:latin typeface="Roboto Bold"/>
                <a:ea typeface="Roboto Bold"/>
                <a:cs typeface="Roboto Bold"/>
                <a:sym typeface="Roboto Bold"/>
              </a:rPr>
              <a:t>65%</a:t>
            </a:r>
          </a:p>
          <a:p>
            <a:pPr defTabSz="342900">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sp>
        <p:nvSpPr>
          <p:cNvPr id="17830" name="Shape 17830"/>
          <p:cNvSpPr/>
          <p:nvPr/>
        </p:nvSpPr>
        <p:spPr>
          <a:xfrm flipV="1">
            <a:off x="2758202" y="3794032"/>
            <a:ext cx="0" cy="515798"/>
          </a:xfrm>
          <a:prstGeom prst="line">
            <a:avLst/>
          </a:prstGeom>
          <a:ln w="19050" cmpd="sng">
            <a:solidFill>
              <a:srgbClr val="DCDEE0"/>
            </a:solidFill>
            <a:miter lim="400000"/>
          </a:ln>
        </p:spPr>
        <p:txBody>
          <a:bodyPr lIns="0" tIns="0" rIns="0" bIns="0" anchor="ctr"/>
          <a:lstStyle/>
          <a:p>
            <a:pPr lvl="0">
              <a:defRPr sz="3200"/>
            </a:pPr>
            <a:endParaRPr/>
          </a:p>
        </p:txBody>
      </p:sp>
      <p:sp>
        <p:nvSpPr>
          <p:cNvPr id="17831" name="Shape 17831"/>
          <p:cNvSpPr/>
          <p:nvPr/>
        </p:nvSpPr>
        <p:spPr>
          <a:xfrm flipV="1">
            <a:off x="4499123" y="3794032"/>
            <a:ext cx="0" cy="515799"/>
          </a:xfrm>
          <a:prstGeom prst="line">
            <a:avLst/>
          </a:prstGeom>
          <a:ln w="19050" cmpd="sng">
            <a:solidFill>
              <a:srgbClr val="DCDEE0"/>
            </a:solidFill>
            <a:miter lim="400000"/>
          </a:ln>
        </p:spPr>
        <p:txBody>
          <a:bodyPr lIns="0" tIns="0" rIns="0" bIns="0" anchor="ctr"/>
          <a:lstStyle/>
          <a:p>
            <a:pPr lvl="0">
              <a:defRPr sz="3200"/>
            </a:pPr>
            <a:endParaRPr/>
          </a:p>
        </p:txBody>
      </p:sp>
      <p:sp>
        <p:nvSpPr>
          <p:cNvPr id="17832" name="Shape 17832"/>
          <p:cNvSpPr/>
          <p:nvPr/>
        </p:nvSpPr>
        <p:spPr>
          <a:xfrm flipV="1">
            <a:off x="6240045" y="3794032"/>
            <a:ext cx="0" cy="515799"/>
          </a:xfrm>
          <a:prstGeom prst="line">
            <a:avLst/>
          </a:prstGeom>
          <a:ln w="19050" cmpd="sng">
            <a:solidFill>
              <a:srgbClr val="DCDEE0"/>
            </a:solidFill>
            <a:miter lim="400000"/>
          </a:ln>
        </p:spPr>
        <p:txBody>
          <a:bodyPr lIns="0" tIns="0" rIns="0" bIns="0" anchor="ctr"/>
          <a:lstStyle/>
          <a:p>
            <a:pPr lvl="0">
              <a:defRPr sz="3200"/>
            </a:pPr>
            <a:endParaRPr/>
          </a:p>
        </p:txBody>
      </p:sp>
    </p:spTree>
    <p:extLst>
      <p:ext uri="{BB962C8B-B14F-4D97-AF65-F5344CB8AC3E}">
        <p14:creationId xmlns:p14="http://schemas.microsoft.com/office/powerpoint/2010/main" val="2533999499"/>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17796"/>
                                        </p:tgtEl>
                                        <p:attrNameLst>
                                          <p:attrName>style.visibility</p:attrName>
                                        </p:attrNameLst>
                                      </p:cBhvr>
                                      <p:to>
                                        <p:strVal val="visible"/>
                                      </p:to>
                                    </p:set>
                                    <p:animEffect transition="in" filter="box(out)">
                                      <p:cBhvr>
                                        <p:cTn id="7" dur="700"/>
                                        <p:tgtEl>
                                          <p:spTgt spid="17796"/>
                                        </p:tgtEl>
                                      </p:cBhvr>
                                    </p:animEffect>
                                  </p:childTnLst>
                                </p:cTn>
                              </p:par>
                            </p:childTnLst>
                          </p:cTn>
                        </p:par>
                        <p:par>
                          <p:cTn id="8" fill="hold">
                            <p:stCondLst>
                              <p:cond delay="700"/>
                            </p:stCondLst>
                            <p:childTnLst>
                              <p:par>
                                <p:cTn id="9" presetID="2" presetClass="entr" presetSubtype="1" fill="hold" grpId="0" nodeType="afterEffect">
                                  <p:stCondLst>
                                    <p:cond delay="0"/>
                                  </p:stCondLst>
                                  <p:iterate>
                                    <p:tmAbs val="0"/>
                                  </p:iterate>
                                  <p:childTnLst>
                                    <p:set>
                                      <p:cBhvr>
                                        <p:cTn id="10" fill="hold"/>
                                        <p:tgtEl>
                                          <p:spTgt spid="17812"/>
                                        </p:tgtEl>
                                        <p:attrNameLst>
                                          <p:attrName>style.visibility</p:attrName>
                                        </p:attrNameLst>
                                      </p:cBhvr>
                                      <p:to>
                                        <p:strVal val="visible"/>
                                      </p:to>
                                    </p:set>
                                    <p:anim calcmode="lin" valueType="num">
                                      <p:cBhvr>
                                        <p:cTn id="11" dur="700" fill="hold"/>
                                        <p:tgtEl>
                                          <p:spTgt spid="17812"/>
                                        </p:tgtEl>
                                        <p:attrNameLst>
                                          <p:attrName>ppt_x</p:attrName>
                                        </p:attrNameLst>
                                      </p:cBhvr>
                                      <p:tavLst>
                                        <p:tav tm="0">
                                          <p:val>
                                            <p:strVal val="#ppt_x"/>
                                          </p:val>
                                        </p:tav>
                                        <p:tav tm="100000">
                                          <p:val>
                                            <p:strVal val="#ppt_x"/>
                                          </p:val>
                                        </p:tav>
                                      </p:tavLst>
                                    </p:anim>
                                    <p:anim calcmode="lin" valueType="num">
                                      <p:cBhvr>
                                        <p:cTn id="12" dur="700" fill="hold"/>
                                        <p:tgtEl>
                                          <p:spTgt spid="17812"/>
                                        </p:tgtEl>
                                        <p:attrNameLst>
                                          <p:attrName>ppt_y</p:attrName>
                                        </p:attrNameLst>
                                      </p:cBhvr>
                                      <p:tavLst>
                                        <p:tav tm="0">
                                          <p:val>
                                            <p:strVal val="0-#ppt_h/2"/>
                                          </p:val>
                                        </p:tav>
                                        <p:tav tm="100000">
                                          <p:val>
                                            <p:strVal val="#ppt_y"/>
                                          </p:val>
                                        </p:tav>
                                      </p:tavLst>
                                    </p:anim>
                                  </p:childTnLst>
                                </p:cTn>
                              </p:par>
                            </p:childTnLst>
                          </p:cTn>
                        </p:par>
                        <p:par>
                          <p:cTn id="13" fill="hold">
                            <p:stCondLst>
                              <p:cond delay="1400"/>
                            </p:stCondLst>
                            <p:childTnLst>
                              <p:par>
                                <p:cTn id="14" presetID="9" presetClass="entr" presetSubtype="16" fill="hold" grpId="0" nodeType="afterEffect">
                                  <p:stCondLst>
                                    <p:cond delay="0"/>
                                  </p:stCondLst>
                                  <p:iterate>
                                    <p:tmAbs val="0"/>
                                  </p:iterate>
                                  <p:childTnLst>
                                    <p:set>
                                      <p:cBhvr>
                                        <p:cTn id="15" fill="hold"/>
                                        <p:tgtEl>
                                          <p:spTgt spid="17797"/>
                                        </p:tgtEl>
                                        <p:attrNameLst>
                                          <p:attrName>style.visibility</p:attrName>
                                        </p:attrNameLst>
                                      </p:cBhvr>
                                      <p:to>
                                        <p:strVal val="visible"/>
                                      </p:to>
                                    </p:set>
                                    <p:animEffect transition="in" filter="dissolve(in)">
                                      <p:cBhvr>
                                        <p:cTn id="16" dur="700"/>
                                        <p:tgtEl>
                                          <p:spTgt spid="17797"/>
                                        </p:tgtEl>
                                      </p:cBhvr>
                                    </p:animEffect>
                                  </p:childTnLst>
                                </p:cTn>
                              </p:par>
                            </p:childTnLst>
                          </p:cTn>
                        </p:par>
                        <p:par>
                          <p:cTn id="17" fill="hold">
                            <p:stCondLst>
                              <p:cond delay="2100"/>
                            </p:stCondLst>
                            <p:childTnLst>
                              <p:par>
                                <p:cTn id="18" presetID="23" presetClass="entr" presetSubtype="16" fill="hold" grpId="0" nodeType="afterEffect">
                                  <p:stCondLst>
                                    <p:cond delay="0"/>
                                  </p:stCondLst>
                                  <p:iterate type="lt">
                                    <p:tmAbs val="0"/>
                                  </p:iterate>
                                  <p:childTnLst>
                                    <p:set>
                                      <p:cBhvr>
                                        <p:cTn id="19" fill="hold"/>
                                        <p:tgtEl>
                                          <p:spTgt spid="17816"/>
                                        </p:tgtEl>
                                        <p:attrNameLst>
                                          <p:attrName>style.visibility</p:attrName>
                                        </p:attrNameLst>
                                      </p:cBhvr>
                                      <p:to>
                                        <p:strVal val="visible"/>
                                      </p:to>
                                    </p:set>
                                    <p:anim calcmode="lin" valueType="num">
                                      <p:cBhvr>
                                        <p:cTn id="20" dur="700" fill="hold"/>
                                        <p:tgtEl>
                                          <p:spTgt spid="17816"/>
                                        </p:tgtEl>
                                        <p:attrNameLst>
                                          <p:attrName>ppt_w</p:attrName>
                                        </p:attrNameLst>
                                      </p:cBhvr>
                                      <p:tavLst>
                                        <p:tav tm="0">
                                          <p:val>
                                            <p:strVal val="4*#ppt_w"/>
                                          </p:val>
                                        </p:tav>
                                        <p:tav tm="100000">
                                          <p:val>
                                            <p:strVal val="#ppt_w"/>
                                          </p:val>
                                        </p:tav>
                                      </p:tavLst>
                                    </p:anim>
                                    <p:anim calcmode="lin" valueType="num">
                                      <p:cBhvr>
                                        <p:cTn id="21" dur="700" fill="hold"/>
                                        <p:tgtEl>
                                          <p:spTgt spid="17816"/>
                                        </p:tgtEl>
                                        <p:attrNameLst>
                                          <p:attrName>ppt_h</p:attrName>
                                        </p:attrNameLst>
                                      </p:cBhvr>
                                      <p:tavLst>
                                        <p:tav tm="0">
                                          <p:val>
                                            <p:strVal val="4*#ppt_h"/>
                                          </p:val>
                                        </p:tav>
                                        <p:tav tm="100000">
                                          <p:val>
                                            <p:strVal val="#ppt_h"/>
                                          </p:val>
                                        </p:tav>
                                      </p:tavLst>
                                    </p:anim>
                                  </p:childTnLst>
                                </p:cTn>
                              </p:par>
                            </p:childTnLst>
                          </p:cTn>
                        </p:par>
                        <p:par>
                          <p:cTn id="22" fill="hold">
                            <p:stCondLst>
                              <p:cond delay="2800"/>
                            </p:stCondLst>
                            <p:childTnLst>
                              <p:par>
                                <p:cTn id="23" presetID="22" presetClass="entr" presetSubtype="8" fill="hold" grpId="0" nodeType="afterEffect">
                                  <p:stCondLst>
                                    <p:cond delay="0"/>
                                  </p:stCondLst>
                                  <p:iterate>
                                    <p:tmAbs val="0"/>
                                  </p:iterate>
                                  <p:childTnLst>
                                    <p:set>
                                      <p:cBhvr>
                                        <p:cTn id="24" fill="hold"/>
                                        <p:tgtEl>
                                          <p:spTgt spid="17800"/>
                                        </p:tgtEl>
                                        <p:attrNameLst>
                                          <p:attrName>style.visibility</p:attrName>
                                        </p:attrNameLst>
                                      </p:cBhvr>
                                      <p:to>
                                        <p:strVal val="visible"/>
                                      </p:to>
                                    </p:set>
                                    <p:animEffect transition="in" filter="wipe(left)">
                                      <p:cBhvr>
                                        <p:cTn id="25" dur="700"/>
                                        <p:tgtEl>
                                          <p:spTgt spid="17800"/>
                                        </p:tgtEl>
                                      </p:cBhvr>
                                    </p:animEffect>
                                  </p:childTnLst>
                                </p:cTn>
                              </p:par>
                            </p:childTnLst>
                          </p:cTn>
                        </p:par>
                        <p:par>
                          <p:cTn id="26" fill="hold">
                            <p:stCondLst>
                              <p:cond delay="3500"/>
                            </p:stCondLst>
                            <p:childTnLst>
                              <p:par>
                                <p:cTn id="27" presetID="2" presetClass="entr" presetSubtype="8" fill="hold" grpId="0" nodeType="afterEffect">
                                  <p:stCondLst>
                                    <p:cond delay="0"/>
                                  </p:stCondLst>
                                  <p:iterate>
                                    <p:tmAbs val="0"/>
                                  </p:iterate>
                                  <p:childTnLst>
                                    <p:set>
                                      <p:cBhvr>
                                        <p:cTn id="28" fill="hold"/>
                                        <p:tgtEl>
                                          <p:spTgt spid="17826"/>
                                        </p:tgtEl>
                                        <p:attrNameLst>
                                          <p:attrName>style.visibility</p:attrName>
                                        </p:attrNameLst>
                                      </p:cBhvr>
                                      <p:to>
                                        <p:strVal val="visible"/>
                                      </p:to>
                                    </p:set>
                                    <p:anim calcmode="lin" valueType="num">
                                      <p:cBhvr>
                                        <p:cTn id="29" dur="700" fill="hold"/>
                                        <p:tgtEl>
                                          <p:spTgt spid="17826"/>
                                        </p:tgtEl>
                                        <p:attrNameLst>
                                          <p:attrName>ppt_x</p:attrName>
                                        </p:attrNameLst>
                                      </p:cBhvr>
                                      <p:tavLst>
                                        <p:tav tm="0">
                                          <p:val>
                                            <p:strVal val="0-#ppt_w/2"/>
                                          </p:val>
                                        </p:tav>
                                        <p:tav tm="100000">
                                          <p:val>
                                            <p:strVal val="#ppt_x"/>
                                          </p:val>
                                        </p:tav>
                                      </p:tavLst>
                                    </p:anim>
                                    <p:anim calcmode="lin" valueType="num">
                                      <p:cBhvr>
                                        <p:cTn id="30" dur="700" fill="hold"/>
                                        <p:tgtEl>
                                          <p:spTgt spid="17826"/>
                                        </p:tgtEl>
                                        <p:attrNameLst>
                                          <p:attrName>ppt_y</p:attrName>
                                        </p:attrNameLst>
                                      </p:cBhvr>
                                      <p:tavLst>
                                        <p:tav tm="0">
                                          <p:val>
                                            <p:strVal val="#ppt_y"/>
                                          </p:val>
                                        </p:tav>
                                        <p:tav tm="100000">
                                          <p:val>
                                            <p:strVal val="#ppt_y"/>
                                          </p:val>
                                        </p:tav>
                                      </p:tavLst>
                                    </p:anim>
                                  </p:childTnLst>
                                </p:cTn>
                              </p:par>
                            </p:childTnLst>
                          </p:cTn>
                        </p:par>
                        <p:par>
                          <p:cTn id="31" fill="hold">
                            <p:stCondLst>
                              <p:cond delay="4200"/>
                            </p:stCondLst>
                            <p:childTnLst>
                              <p:par>
                                <p:cTn id="32" presetID="4" presetClass="entr" presetSubtype="32" fill="hold" grpId="0" nodeType="afterEffect">
                                  <p:stCondLst>
                                    <p:cond delay="0"/>
                                  </p:stCondLst>
                                  <p:iterate>
                                    <p:tmAbs val="0"/>
                                  </p:iterate>
                                  <p:childTnLst>
                                    <p:set>
                                      <p:cBhvr>
                                        <p:cTn id="33" fill="hold"/>
                                        <p:tgtEl>
                                          <p:spTgt spid="17830"/>
                                        </p:tgtEl>
                                        <p:attrNameLst>
                                          <p:attrName>style.visibility</p:attrName>
                                        </p:attrNameLst>
                                      </p:cBhvr>
                                      <p:to>
                                        <p:strVal val="visible"/>
                                      </p:to>
                                    </p:set>
                                    <p:animEffect transition="in" filter="box(out)">
                                      <p:cBhvr>
                                        <p:cTn id="34" dur="700"/>
                                        <p:tgtEl>
                                          <p:spTgt spid="17830"/>
                                        </p:tgtEl>
                                      </p:cBhvr>
                                    </p:animEffect>
                                  </p:childTnLst>
                                </p:cTn>
                              </p:par>
                            </p:childTnLst>
                          </p:cTn>
                        </p:par>
                        <p:par>
                          <p:cTn id="35" fill="hold">
                            <p:stCondLst>
                              <p:cond delay="4900"/>
                            </p:stCondLst>
                            <p:childTnLst>
                              <p:par>
                                <p:cTn id="36" presetID="2" presetClass="entr" presetSubtype="1" fill="hold" grpId="0" nodeType="afterEffect">
                                  <p:stCondLst>
                                    <p:cond delay="0"/>
                                  </p:stCondLst>
                                  <p:iterate>
                                    <p:tmAbs val="0"/>
                                  </p:iterate>
                                  <p:childTnLst>
                                    <p:set>
                                      <p:cBhvr>
                                        <p:cTn id="37" fill="hold"/>
                                        <p:tgtEl>
                                          <p:spTgt spid="17813"/>
                                        </p:tgtEl>
                                        <p:attrNameLst>
                                          <p:attrName>style.visibility</p:attrName>
                                        </p:attrNameLst>
                                      </p:cBhvr>
                                      <p:to>
                                        <p:strVal val="visible"/>
                                      </p:to>
                                    </p:set>
                                    <p:anim calcmode="lin" valueType="num">
                                      <p:cBhvr>
                                        <p:cTn id="38" dur="700" fill="hold"/>
                                        <p:tgtEl>
                                          <p:spTgt spid="17813"/>
                                        </p:tgtEl>
                                        <p:attrNameLst>
                                          <p:attrName>ppt_x</p:attrName>
                                        </p:attrNameLst>
                                      </p:cBhvr>
                                      <p:tavLst>
                                        <p:tav tm="0">
                                          <p:val>
                                            <p:strVal val="#ppt_x"/>
                                          </p:val>
                                        </p:tav>
                                        <p:tav tm="100000">
                                          <p:val>
                                            <p:strVal val="#ppt_x"/>
                                          </p:val>
                                        </p:tav>
                                      </p:tavLst>
                                    </p:anim>
                                    <p:anim calcmode="lin" valueType="num">
                                      <p:cBhvr>
                                        <p:cTn id="39" dur="700" fill="hold"/>
                                        <p:tgtEl>
                                          <p:spTgt spid="17813"/>
                                        </p:tgtEl>
                                        <p:attrNameLst>
                                          <p:attrName>ppt_y</p:attrName>
                                        </p:attrNameLst>
                                      </p:cBhvr>
                                      <p:tavLst>
                                        <p:tav tm="0">
                                          <p:val>
                                            <p:strVal val="0-#ppt_h/2"/>
                                          </p:val>
                                        </p:tav>
                                        <p:tav tm="100000">
                                          <p:val>
                                            <p:strVal val="#ppt_y"/>
                                          </p:val>
                                        </p:tav>
                                      </p:tavLst>
                                    </p:anim>
                                  </p:childTnLst>
                                </p:cTn>
                              </p:par>
                            </p:childTnLst>
                          </p:cTn>
                        </p:par>
                        <p:par>
                          <p:cTn id="40" fill="hold">
                            <p:stCondLst>
                              <p:cond delay="5600"/>
                            </p:stCondLst>
                            <p:childTnLst>
                              <p:par>
                                <p:cTn id="41" presetID="9" presetClass="entr" presetSubtype="16" fill="hold" grpId="0" nodeType="afterEffect">
                                  <p:stCondLst>
                                    <p:cond delay="0"/>
                                  </p:stCondLst>
                                  <p:iterate>
                                    <p:tmAbs val="0"/>
                                  </p:iterate>
                                  <p:childTnLst>
                                    <p:set>
                                      <p:cBhvr>
                                        <p:cTn id="42" fill="hold"/>
                                        <p:tgtEl>
                                          <p:spTgt spid="17805"/>
                                        </p:tgtEl>
                                        <p:attrNameLst>
                                          <p:attrName>style.visibility</p:attrName>
                                        </p:attrNameLst>
                                      </p:cBhvr>
                                      <p:to>
                                        <p:strVal val="visible"/>
                                      </p:to>
                                    </p:set>
                                    <p:animEffect transition="in" filter="dissolve(in)">
                                      <p:cBhvr>
                                        <p:cTn id="43" dur="700"/>
                                        <p:tgtEl>
                                          <p:spTgt spid="17805"/>
                                        </p:tgtEl>
                                      </p:cBhvr>
                                    </p:animEffect>
                                  </p:childTnLst>
                                </p:cTn>
                              </p:par>
                            </p:childTnLst>
                          </p:cTn>
                        </p:par>
                        <p:par>
                          <p:cTn id="44" fill="hold">
                            <p:stCondLst>
                              <p:cond delay="6300"/>
                            </p:stCondLst>
                            <p:childTnLst>
                              <p:par>
                                <p:cTn id="45" presetID="23" presetClass="entr" presetSubtype="16" fill="hold" grpId="0" nodeType="afterEffect">
                                  <p:stCondLst>
                                    <p:cond delay="0"/>
                                  </p:stCondLst>
                                  <p:iterate type="lt">
                                    <p:tmAbs val="0"/>
                                  </p:iterate>
                                  <p:childTnLst>
                                    <p:set>
                                      <p:cBhvr>
                                        <p:cTn id="46" fill="hold"/>
                                        <p:tgtEl>
                                          <p:spTgt spid="17819"/>
                                        </p:tgtEl>
                                        <p:attrNameLst>
                                          <p:attrName>style.visibility</p:attrName>
                                        </p:attrNameLst>
                                      </p:cBhvr>
                                      <p:to>
                                        <p:strVal val="visible"/>
                                      </p:to>
                                    </p:set>
                                    <p:anim calcmode="lin" valueType="num">
                                      <p:cBhvr>
                                        <p:cTn id="47" dur="700" fill="hold"/>
                                        <p:tgtEl>
                                          <p:spTgt spid="17819"/>
                                        </p:tgtEl>
                                        <p:attrNameLst>
                                          <p:attrName>ppt_w</p:attrName>
                                        </p:attrNameLst>
                                      </p:cBhvr>
                                      <p:tavLst>
                                        <p:tav tm="0">
                                          <p:val>
                                            <p:strVal val="4*#ppt_w"/>
                                          </p:val>
                                        </p:tav>
                                        <p:tav tm="100000">
                                          <p:val>
                                            <p:strVal val="#ppt_w"/>
                                          </p:val>
                                        </p:tav>
                                      </p:tavLst>
                                    </p:anim>
                                    <p:anim calcmode="lin" valueType="num">
                                      <p:cBhvr>
                                        <p:cTn id="48" dur="700" fill="hold"/>
                                        <p:tgtEl>
                                          <p:spTgt spid="17819"/>
                                        </p:tgtEl>
                                        <p:attrNameLst>
                                          <p:attrName>ppt_h</p:attrName>
                                        </p:attrNameLst>
                                      </p:cBhvr>
                                      <p:tavLst>
                                        <p:tav tm="0">
                                          <p:val>
                                            <p:strVal val="4*#ppt_h"/>
                                          </p:val>
                                        </p:tav>
                                        <p:tav tm="100000">
                                          <p:val>
                                            <p:strVal val="#ppt_h"/>
                                          </p:val>
                                        </p:tav>
                                      </p:tavLst>
                                    </p:anim>
                                  </p:childTnLst>
                                </p:cTn>
                              </p:par>
                            </p:childTnLst>
                          </p:cTn>
                        </p:par>
                        <p:par>
                          <p:cTn id="49" fill="hold">
                            <p:stCondLst>
                              <p:cond delay="7000"/>
                            </p:stCondLst>
                            <p:childTnLst>
                              <p:par>
                                <p:cTn id="50" presetID="22" presetClass="entr" presetSubtype="8" fill="hold" grpId="0" nodeType="afterEffect">
                                  <p:stCondLst>
                                    <p:cond delay="0"/>
                                  </p:stCondLst>
                                  <p:iterate>
                                    <p:tmAbs val="0"/>
                                  </p:iterate>
                                  <p:childTnLst>
                                    <p:set>
                                      <p:cBhvr>
                                        <p:cTn id="51" fill="hold"/>
                                        <p:tgtEl>
                                          <p:spTgt spid="17808"/>
                                        </p:tgtEl>
                                        <p:attrNameLst>
                                          <p:attrName>style.visibility</p:attrName>
                                        </p:attrNameLst>
                                      </p:cBhvr>
                                      <p:to>
                                        <p:strVal val="visible"/>
                                      </p:to>
                                    </p:set>
                                    <p:animEffect transition="in" filter="wipe(left)">
                                      <p:cBhvr>
                                        <p:cTn id="52" dur="700"/>
                                        <p:tgtEl>
                                          <p:spTgt spid="17808"/>
                                        </p:tgtEl>
                                      </p:cBhvr>
                                    </p:animEffect>
                                  </p:childTnLst>
                                </p:cTn>
                              </p:par>
                            </p:childTnLst>
                          </p:cTn>
                        </p:par>
                        <p:par>
                          <p:cTn id="53" fill="hold">
                            <p:stCondLst>
                              <p:cond delay="7700"/>
                            </p:stCondLst>
                            <p:childTnLst>
                              <p:par>
                                <p:cTn id="54" presetID="2" presetClass="entr" presetSubtype="8" fill="hold" grpId="0" nodeType="afterEffect">
                                  <p:stCondLst>
                                    <p:cond delay="0"/>
                                  </p:stCondLst>
                                  <p:iterate>
                                    <p:tmAbs val="0"/>
                                  </p:iterate>
                                  <p:childTnLst>
                                    <p:set>
                                      <p:cBhvr>
                                        <p:cTn id="55" fill="hold"/>
                                        <p:tgtEl>
                                          <p:spTgt spid="17827"/>
                                        </p:tgtEl>
                                        <p:attrNameLst>
                                          <p:attrName>style.visibility</p:attrName>
                                        </p:attrNameLst>
                                      </p:cBhvr>
                                      <p:to>
                                        <p:strVal val="visible"/>
                                      </p:to>
                                    </p:set>
                                    <p:anim calcmode="lin" valueType="num">
                                      <p:cBhvr>
                                        <p:cTn id="56" dur="700" fill="hold"/>
                                        <p:tgtEl>
                                          <p:spTgt spid="17827"/>
                                        </p:tgtEl>
                                        <p:attrNameLst>
                                          <p:attrName>ppt_x</p:attrName>
                                        </p:attrNameLst>
                                      </p:cBhvr>
                                      <p:tavLst>
                                        <p:tav tm="0">
                                          <p:val>
                                            <p:strVal val="0-#ppt_w/2"/>
                                          </p:val>
                                        </p:tav>
                                        <p:tav tm="100000">
                                          <p:val>
                                            <p:strVal val="#ppt_x"/>
                                          </p:val>
                                        </p:tav>
                                      </p:tavLst>
                                    </p:anim>
                                    <p:anim calcmode="lin" valueType="num">
                                      <p:cBhvr>
                                        <p:cTn id="57" dur="700" fill="hold"/>
                                        <p:tgtEl>
                                          <p:spTgt spid="17827"/>
                                        </p:tgtEl>
                                        <p:attrNameLst>
                                          <p:attrName>ppt_y</p:attrName>
                                        </p:attrNameLst>
                                      </p:cBhvr>
                                      <p:tavLst>
                                        <p:tav tm="0">
                                          <p:val>
                                            <p:strVal val="#ppt_y"/>
                                          </p:val>
                                        </p:tav>
                                        <p:tav tm="100000">
                                          <p:val>
                                            <p:strVal val="#ppt_y"/>
                                          </p:val>
                                        </p:tav>
                                      </p:tavLst>
                                    </p:anim>
                                  </p:childTnLst>
                                </p:cTn>
                              </p:par>
                            </p:childTnLst>
                          </p:cTn>
                        </p:par>
                        <p:par>
                          <p:cTn id="58" fill="hold">
                            <p:stCondLst>
                              <p:cond delay="8400"/>
                            </p:stCondLst>
                            <p:childTnLst>
                              <p:par>
                                <p:cTn id="59" presetID="4" presetClass="entr" presetSubtype="32" fill="hold" grpId="0" nodeType="afterEffect">
                                  <p:stCondLst>
                                    <p:cond delay="0"/>
                                  </p:stCondLst>
                                  <p:iterate>
                                    <p:tmAbs val="0"/>
                                  </p:iterate>
                                  <p:childTnLst>
                                    <p:set>
                                      <p:cBhvr>
                                        <p:cTn id="60" fill="hold"/>
                                        <p:tgtEl>
                                          <p:spTgt spid="17831"/>
                                        </p:tgtEl>
                                        <p:attrNameLst>
                                          <p:attrName>style.visibility</p:attrName>
                                        </p:attrNameLst>
                                      </p:cBhvr>
                                      <p:to>
                                        <p:strVal val="visible"/>
                                      </p:to>
                                    </p:set>
                                    <p:animEffect transition="in" filter="box(out)">
                                      <p:cBhvr>
                                        <p:cTn id="61" dur="700"/>
                                        <p:tgtEl>
                                          <p:spTgt spid="17831"/>
                                        </p:tgtEl>
                                      </p:cBhvr>
                                    </p:animEffect>
                                  </p:childTnLst>
                                </p:cTn>
                              </p:par>
                            </p:childTnLst>
                          </p:cTn>
                        </p:par>
                        <p:par>
                          <p:cTn id="62" fill="hold">
                            <p:stCondLst>
                              <p:cond delay="9100"/>
                            </p:stCondLst>
                            <p:childTnLst>
                              <p:par>
                                <p:cTn id="63" presetID="2" presetClass="entr" presetSubtype="1" fill="hold" grpId="0" nodeType="afterEffect">
                                  <p:stCondLst>
                                    <p:cond delay="0"/>
                                  </p:stCondLst>
                                  <p:iterate>
                                    <p:tmAbs val="0"/>
                                  </p:iterate>
                                  <p:childTnLst>
                                    <p:set>
                                      <p:cBhvr>
                                        <p:cTn id="64" fill="hold"/>
                                        <p:tgtEl>
                                          <p:spTgt spid="17810"/>
                                        </p:tgtEl>
                                        <p:attrNameLst>
                                          <p:attrName>style.visibility</p:attrName>
                                        </p:attrNameLst>
                                      </p:cBhvr>
                                      <p:to>
                                        <p:strVal val="visible"/>
                                      </p:to>
                                    </p:set>
                                    <p:anim calcmode="lin" valueType="num">
                                      <p:cBhvr>
                                        <p:cTn id="65" dur="700" fill="hold"/>
                                        <p:tgtEl>
                                          <p:spTgt spid="17810"/>
                                        </p:tgtEl>
                                        <p:attrNameLst>
                                          <p:attrName>ppt_x</p:attrName>
                                        </p:attrNameLst>
                                      </p:cBhvr>
                                      <p:tavLst>
                                        <p:tav tm="0">
                                          <p:val>
                                            <p:strVal val="#ppt_x"/>
                                          </p:val>
                                        </p:tav>
                                        <p:tav tm="100000">
                                          <p:val>
                                            <p:strVal val="#ppt_x"/>
                                          </p:val>
                                        </p:tav>
                                      </p:tavLst>
                                    </p:anim>
                                    <p:anim calcmode="lin" valueType="num">
                                      <p:cBhvr>
                                        <p:cTn id="66" dur="700" fill="hold"/>
                                        <p:tgtEl>
                                          <p:spTgt spid="17810"/>
                                        </p:tgtEl>
                                        <p:attrNameLst>
                                          <p:attrName>ppt_y</p:attrName>
                                        </p:attrNameLst>
                                      </p:cBhvr>
                                      <p:tavLst>
                                        <p:tav tm="0">
                                          <p:val>
                                            <p:strVal val="0-#ppt_h/2"/>
                                          </p:val>
                                        </p:tav>
                                        <p:tav tm="100000">
                                          <p:val>
                                            <p:strVal val="#ppt_y"/>
                                          </p:val>
                                        </p:tav>
                                      </p:tavLst>
                                    </p:anim>
                                  </p:childTnLst>
                                </p:cTn>
                              </p:par>
                            </p:childTnLst>
                          </p:cTn>
                        </p:par>
                        <p:par>
                          <p:cTn id="67" fill="hold">
                            <p:stCondLst>
                              <p:cond delay="9800"/>
                            </p:stCondLst>
                            <p:childTnLst>
                              <p:par>
                                <p:cTn id="68" presetID="9" presetClass="entr" presetSubtype="16" fill="hold" grpId="0" nodeType="afterEffect">
                                  <p:stCondLst>
                                    <p:cond delay="0"/>
                                  </p:stCondLst>
                                  <p:iterate>
                                    <p:tmAbs val="0"/>
                                  </p:iterate>
                                  <p:childTnLst>
                                    <p:set>
                                      <p:cBhvr>
                                        <p:cTn id="69" fill="hold"/>
                                        <p:tgtEl>
                                          <p:spTgt spid="17801"/>
                                        </p:tgtEl>
                                        <p:attrNameLst>
                                          <p:attrName>style.visibility</p:attrName>
                                        </p:attrNameLst>
                                      </p:cBhvr>
                                      <p:to>
                                        <p:strVal val="visible"/>
                                      </p:to>
                                    </p:set>
                                    <p:animEffect transition="in" filter="dissolve(in)">
                                      <p:cBhvr>
                                        <p:cTn id="70" dur="700"/>
                                        <p:tgtEl>
                                          <p:spTgt spid="17801"/>
                                        </p:tgtEl>
                                      </p:cBhvr>
                                    </p:animEffect>
                                  </p:childTnLst>
                                </p:cTn>
                              </p:par>
                            </p:childTnLst>
                          </p:cTn>
                        </p:par>
                        <p:par>
                          <p:cTn id="71" fill="hold">
                            <p:stCondLst>
                              <p:cond delay="10500"/>
                            </p:stCondLst>
                            <p:childTnLst>
                              <p:par>
                                <p:cTn id="72" presetID="23" presetClass="entr" presetSubtype="16" fill="hold" grpId="0" nodeType="afterEffect">
                                  <p:stCondLst>
                                    <p:cond delay="0"/>
                                  </p:stCondLst>
                                  <p:iterate type="lt">
                                    <p:tmAbs val="0"/>
                                  </p:iterate>
                                  <p:childTnLst>
                                    <p:set>
                                      <p:cBhvr>
                                        <p:cTn id="73" fill="hold"/>
                                        <p:tgtEl>
                                          <p:spTgt spid="17822"/>
                                        </p:tgtEl>
                                        <p:attrNameLst>
                                          <p:attrName>style.visibility</p:attrName>
                                        </p:attrNameLst>
                                      </p:cBhvr>
                                      <p:to>
                                        <p:strVal val="visible"/>
                                      </p:to>
                                    </p:set>
                                    <p:anim calcmode="lin" valueType="num">
                                      <p:cBhvr>
                                        <p:cTn id="74" dur="700" fill="hold"/>
                                        <p:tgtEl>
                                          <p:spTgt spid="17822"/>
                                        </p:tgtEl>
                                        <p:attrNameLst>
                                          <p:attrName>ppt_w</p:attrName>
                                        </p:attrNameLst>
                                      </p:cBhvr>
                                      <p:tavLst>
                                        <p:tav tm="0">
                                          <p:val>
                                            <p:strVal val="4*#ppt_w"/>
                                          </p:val>
                                        </p:tav>
                                        <p:tav tm="100000">
                                          <p:val>
                                            <p:strVal val="#ppt_w"/>
                                          </p:val>
                                        </p:tav>
                                      </p:tavLst>
                                    </p:anim>
                                    <p:anim calcmode="lin" valueType="num">
                                      <p:cBhvr>
                                        <p:cTn id="75" dur="700" fill="hold"/>
                                        <p:tgtEl>
                                          <p:spTgt spid="17822"/>
                                        </p:tgtEl>
                                        <p:attrNameLst>
                                          <p:attrName>ppt_h</p:attrName>
                                        </p:attrNameLst>
                                      </p:cBhvr>
                                      <p:tavLst>
                                        <p:tav tm="0">
                                          <p:val>
                                            <p:strVal val="4*#ppt_h"/>
                                          </p:val>
                                        </p:tav>
                                        <p:tav tm="100000">
                                          <p:val>
                                            <p:strVal val="#ppt_h"/>
                                          </p:val>
                                        </p:tav>
                                      </p:tavLst>
                                    </p:anim>
                                  </p:childTnLst>
                                </p:cTn>
                              </p:par>
                            </p:childTnLst>
                          </p:cTn>
                        </p:par>
                        <p:par>
                          <p:cTn id="76" fill="hold">
                            <p:stCondLst>
                              <p:cond delay="11200"/>
                            </p:stCondLst>
                            <p:childTnLst>
                              <p:par>
                                <p:cTn id="77" presetID="22" presetClass="entr" presetSubtype="8" fill="hold" grpId="0" nodeType="afterEffect">
                                  <p:stCondLst>
                                    <p:cond delay="0"/>
                                  </p:stCondLst>
                                  <p:iterate>
                                    <p:tmAbs val="0"/>
                                  </p:iterate>
                                  <p:childTnLst>
                                    <p:set>
                                      <p:cBhvr>
                                        <p:cTn id="78" fill="hold"/>
                                        <p:tgtEl>
                                          <p:spTgt spid="17804"/>
                                        </p:tgtEl>
                                        <p:attrNameLst>
                                          <p:attrName>style.visibility</p:attrName>
                                        </p:attrNameLst>
                                      </p:cBhvr>
                                      <p:to>
                                        <p:strVal val="visible"/>
                                      </p:to>
                                    </p:set>
                                    <p:animEffect transition="in" filter="wipe(left)">
                                      <p:cBhvr>
                                        <p:cTn id="79" dur="700"/>
                                        <p:tgtEl>
                                          <p:spTgt spid="17804"/>
                                        </p:tgtEl>
                                      </p:cBhvr>
                                    </p:animEffect>
                                  </p:childTnLst>
                                </p:cTn>
                              </p:par>
                            </p:childTnLst>
                          </p:cTn>
                        </p:par>
                        <p:par>
                          <p:cTn id="80" fill="hold">
                            <p:stCondLst>
                              <p:cond delay="11900"/>
                            </p:stCondLst>
                            <p:childTnLst>
                              <p:par>
                                <p:cTn id="81" presetID="2" presetClass="entr" presetSubtype="8" fill="hold" grpId="0" nodeType="afterEffect">
                                  <p:stCondLst>
                                    <p:cond delay="0"/>
                                  </p:stCondLst>
                                  <p:iterate>
                                    <p:tmAbs val="0"/>
                                  </p:iterate>
                                  <p:childTnLst>
                                    <p:set>
                                      <p:cBhvr>
                                        <p:cTn id="82" fill="hold"/>
                                        <p:tgtEl>
                                          <p:spTgt spid="17828"/>
                                        </p:tgtEl>
                                        <p:attrNameLst>
                                          <p:attrName>style.visibility</p:attrName>
                                        </p:attrNameLst>
                                      </p:cBhvr>
                                      <p:to>
                                        <p:strVal val="visible"/>
                                      </p:to>
                                    </p:set>
                                    <p:anim calcmode="lin" valueType="num">
                                      <p:cBhvr>
                                        <p:cTn id="83" dur="700" fill="hold"/>
                                        <p:tgtEl>
                                          <p:spTgt spid="17828"/>
                                        </p:tgtEl>
                                        <p:attrNameLst>
                                          <p:attrName>ppt_x</p:attrName>
                                        </p:attrNameLst>
                                      </p:cBhvr>
                                      <p:tavLst>
                                        <p:tav tm="0">
                                          <p:val>
                                            <p:strVal val="0-#ppt_w/2"/>
                                          </p:val>
                                        </p:tav>
                                        <p:tav tm="100000">
                                          <p:val>
                                            <p:strVal val="#ppt_x"/>
                                          </p:val>
                                        </p:tav>
                                      </p:tavLst>
                                    </p:anim>
                                    <p:anim calcmode="lin" valueType="num">
                                      <p:cBhvr>
                                        <p:cTn id="84" dur="700" fill="hold"/>
                                        <p:tgtEl>
                                          <p:spTgt spid="17828"/>
                                        </p:tgtEl>
                                        <p:attrNameLst>
                                          <p:attrName>ppt_y</p:attrName>
                                        </p:attrNameLst>
                                      </p:cBhvr>
                                      <p:tavLst>
                                        <p:tav tm="0">
                                          <p:val>
                                            <p:strVal val="#ppt_y"/>
                                          </p:val>
                                        </p:tav>
                                        <p:tav tm="100000">
                                          <p:val>
                                            <p:strVal val="#ppt_y"/>
                                          </p:val>
                                        </p:tav>
                                      </p:tavLst>
                                    </p:anim>
                                  </p:childTnLst>
                                </p:cTn>
                              </p:par>
                            </p:childTnLst>
                          </p:cTn>
                        </p:par>
                        <p:par>
                          <p:cTn id="85" fill="hold">
                            <p:stCondLst>
                              <p:cond delay="12600"/>
                            </p:stCondLst>
                            <p:childTnLst>
                              <p:par>
                                <p:cTn id="86" presetID="4" presetClass="entr" presetSubtype="32" fill="hold" grpId="0" nodeType="afterEffect">
                                  <p:stCondLst>
                                    <p:cond delay="0"/>
                                  </p:stCondLst>
                                  <p:iterate>
                                    <p:tmAbs val="0"/>
                                  </p:iterate>
                                  <p:childTnLst>
                                    <p:set>
                                      <p:cBhvr>
                                        <p:cTn id="87" fill="hold"/>
                                        <p:tgtEl>
                                          <p:spTgt spid="17832"/>
                                        </p:tgtEl>
                                        <p:attrNameLst>
                                          <p:attrName>style.visibility</p:attrName>
                                        </p:attrNameLst>
                                      </p:cBhvr>
                                      <p:to>
                                        <p:strVal val="visible"/>
                                      </p:to>
                                    </p:set>
                                    <p:animEffect transition="in" filter="box(out)">
                                      <p:cBhvr>
                                        <p:cTn id="88" dur="700"/>
                                        <p:tgtEl>
                                          <p:spTgt spid="17832"/>
                                        </p:tgtEl>
                                      </p:cBhvr>
                                    </p:animEffect>
                                  </p:childTnLst>
                                </p:cTn>
                              </p:par>
                            </p:childTnLst>
                          </p:cTn>
                        </p:par>
                        <p:par>
                          <p:cTn id="89" fill="hold">
                            <p:stCondLst>
                              <p:cond delay="13300"/>
                            </p:stCondLst>
                            <p:childTnLst>
                              <p:par>
                                <p:cTn id="90" presetID="2" presetClass="entr" presetSubtype="1" fill="hold" grpId="0" nodeType="afterEffect">
                                  <p:stCondLst>
                                    <p:cond delay="0"/>
                                  </p:stCondLst>
                                  <p:iterate>
                                    <p:tmAbs val="0"/>
                                  </p:iterate>
                                  <p:childTnLst>
                                    <p:set>
                                      <p:cBhvr>
                                        <p:cTn id="91" fill="hold"/>
                                        <p:tgtEl>
                                          <p:spTgt spid="17811"/>
                                        </p:tgtEl>
                                        <p:attrNameLst>
                                          <p:attrName>style.visibility</p:attrName>
                                        </p:attrNameLst>
                                      </p:cBhvr>
                                      <p:to>
                                        <p:strVal val="visible"/>
                                      </p:to>
                                    </p:set>
                                    <p:anim calcmode="lin" valueType="num">
                                      <p:cBhvr>
                                        <p:cTn id="92" dur="700" fill="hold"/>
                                        <p:tgtEl>
                                          <p:spTgt spid="17811"/>
                                        </p:tgtEl>
                                        <p:attrNameLst>
                                          <p:attrName>ppt_x</p:attrName>
                                        </p:attrNameLst>
                                      </p:cBhvr>
                                      <p:tavLst>
                                        <p:tav tm="0">
                                          <p:val>
                                            <p:strVal val="#ppt_x"/>
                                          </p:val>
                                        </p:tav>
                                        <p:tav tm="100000">
                                          <p:val>
                                            <p:strVal val="#ppt_x"/>
                                          </p:val>
                                        </p:tav>
                                      </p:tavLst>
                                    </p:anim>
                                    <p:anim calcmode="lin" valueType="num">
                                      <p:cBhvr>
                                        <p:cTn id="93" dur="700" fill="hold"/>
                                        <p:tgtEl>
                                          <p:spTgt spid="17811"/>
                                        </p:tgtEl>
                                        <p:attrNameLst>
                                          <p:attrName>ppt_y</p:attrName>
                                        </p:attrNameLst>
                                      </p:cBhvr>
                                      <p:tavLst>
                                        <p:tav tm="0">
                                          <p:val>
                                            <p:strVal val="0-#ppt_h/2"/>
                                          </p:val>
                                        </p:tav>
                                        <p:tav tm="100000">
                                          <p:val>
                                            <p:strVal val="#ppt_y"/>
                                          </p:val>
                                        </p:tav>
                                      </p:tavLst>
                                    </p:anim>
                                  </p:childTnLst>
                                </p:cTn>
                              </p:par>
                            </p:childTnLst>
                          </p:cTn>
                        </p:par>
                        <p:par>
                          <p:cTn id="94" fill="hold">
                            <p:stCondLst>
                              <p:cond delay="14000"/>
                            </p:stCondLst>
                            <p:childTnLst>
                              <p:par>
                                <p:cTn id="95" presetID="9" presetClass="entr" presetSubtype="0" fill="hold" grpId="0" nodeType="afterEffect">
                                  <p:stCondLst>
                                    <p:cond delay="0"/>
                                  </p:stCondLst>
                                  <p:iterate>
                                    <p:tmAbs val="0"/>
                                  </p:iterate>
                                  <p:childTnLst>
                                    <p:set>
                                      <p:cBhvr>
                                        <p:cTn id="96" fill="hold"/>
                                        <p:tgtEl>
                                          <p:spTgt spid="17809"/>
                                        </p:tgtEl>
                                        <p:attrNameLst>
                                          <p:attrName>style.visibility</p:attrName>
                                        </p:attrNameLst>
                                      </p:cBhvr>
                                      <p:to>
                                        <p:strVal val="visible"/>
                                      </p:to>
                                    </p:set>
                                    <p:animEffect transition="in" filter="dissolve">
                                      <p:cBhvr>
                                        <p:cTn id="97" dur="700"/>
                                        <p:tgtEl>
                                          <p:spTgt spid="17809"/>
                                        </p:tgtEl>
                                      </p:cBhvr>
                                    </p:animEffect>
                                  </p:childTnLst>
                                </p:cTn>
                              </p:par>
                            </p:childTnLst>
                          </p:cTn>
                        </p:par>
                        <p:par>
                          <p:cTn id="98" fill="hold">
                            <p:stCondLst>
                              <p:cond delay="14700"/>
                            </p:stCondLst>
                            <p:childTnLst>
                              <p:par>
                                <p:cTn id="99" presetID="23" presetClass="entr" presetSubtype="16" fill="hold" grpId="0" nodeType="afterEffect">
                                  <p:stCondLst>
                                    <p:cond delay="0"/>
                                  </p:stCondLst>
                                  <p:iterate type="lt">
                                    <p:tmAbs val="0"/>
                                  </p:iterate>
                                  <p:childTnLst>
                                    <p:set>
                                      <p:cBhvr>
                                        <p:cTn id="100" fill="hold"/>
                                        <p:tgtEl>
                                          <p:spTgt spid="17825"/>
                                        </p:tgtEl>
                                        <p:attrNameLst>
                                          <p:attrName>style.visibility</p:attrName>
                                        </p:attrNameLst>
                                      </p:cBhvr>
                                      <p:to>
                                        <p:strVal val="visible"/>
                                      </p:to>
                                    </p:set>
                                    <p:anim calcmode="lin" valueType="num">
                                      <p:cBhvr>
                                        <p:cTn id="101" dur="700" fill="hold"/>
                                        <p:tgtEl>
                                          <p:spTgt spid="17825"/>
                                        </p:tgtEl>
                                        <p:attrNameLst>
                                          <p:attrName>ppt_w</p:attrName>
                                        </p:attrNameLst>
                                      </p:cBhvr>
                                      <p:tavLst>
                                        <p:tav tm="0">
                                          <p:val>
                                            <p:strVal val="4*#ppt_w"/>
                                          </p:val>
                                        </p:tav>
                                        <p:tav tm="100000">
                                          <p:val>
                                            <p:strVal val="#ppt_w"/>
                                          </p:val>
                                        </p:tav>
                                      </p:tavLst>
                                    </p:anim>
                                    <p:anim calcmode="lin" valueType="num">
                                      <p:cBhvr>
                                        <p:cTn id="102" dur="700" fill="hold"/>
                                        <p:tgtEl>
                                          <p:spTgt spid="17825"/>
                                        </p:tgtEl>
                                        <p:attrNameLst>
                                          <p:attrName>ppt_h</p:attrName>
                                        </p:attrNameLst>
                                      </p:cBhvr>
                                      <p:tavLst>
                                        <p:tav tm="0">
                                          <p:val>
                                            <p:strVal val="4*#ppt_h"/>
                                          </p:val>
                                        </p:tav>
                                        <p:tav tm="100000">
                                          <p:val>
                                            <p:strVal val="#ppt_h"/>
                                          </p:val>
                                        </p:tav>
                                      </p:tavLst>
                                    </p:anim>
                                  </p:childTnLst>
                                </p:cTn>
                              </p:par>
                            </p:childTnLst>
                          </p:cTn>
                        </p:par>
                        <p:par>
                          <p:cTn id="103" fill="hold">
                            <p:stCondLst>
                              <p:cond delay="15400"/>
                            </p:stCondLst>
                            <p:childTnLst>
                              <p:par>
                                <p:cTn id="104" presetID="2" presetClass="entr" presetSubtype="8" fill="hold" grpId="0" nodeType="afterEffect">
                                  <p:stCondLst>
                                    <p:cond delay="0"/>
                                  </p:stCondLst>
                                  <p:iterate>
                                    <p:tmAbs val="0"/>
                                  </p:iterate>
                                  <p:childTnLst>
                                    <p:set>
                                      <p:cBhvr>
                                        <p:cTn id="105" fill="hold"/>
                                        <p:tgtEl>
                                          <p:spTgt spid="17829"/>
                                        </p:tgtEl>
                                        <p:attrNameLst>
                                          <p:attrName>style.visibility</p:attrName>
                                        </p:attrNameLst>
                                      </p:cBhvr>
                                      <p:to>
                                        <p:strVal val="visible"/>
                                      </p:to>
                                    </p:set>
                                    <p:anim calcmode="lin" valueType="num">
                                      <p:cBhvr>
                                        <p:cTn id="106" dur="700" fill="hold"/>
                                        <p:tgtEl>
                                          <p:spTgt spid="17829"/>
                                        </p:tgtEl>
                                        <p:attrNameLst>
                                          <p:attrName>ppt_x</p:attrName>
                                        </p:attrNameLst>
                                      </p:cBhvr>
                                      <p:tavLst>
                                        <p:tav tm="0">
                                          <p:val>
                                            <p:strVal val="0-#ppt_w/2"/>
                                          </p:val>
                                        </p:tav>
                                        <p:tav tm="100000">
                                          <p:val>
                                            <p:strVal val="#ppt_x"/>
                                          </p:val>
                                        </p:tav>
                                      </p:tavLst>
                                    </p:anim>
                                    <p:anim calcmode="lin" valueType="num">
                                      <p:cBhvr>
                                        <p:cTn id="107" dur="700" fill="hold"/>
                                        <p:tgtEl>
                                          <p:spTgt spid="178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96" grpId="0" animBg="1" advAuto="0"/>
      <p:bldP spid="17797" grpId="0" animBg="1" advAuto="0"/>
      <p:bldP spid="17800" grpId="0" animBg="1" advAuto="0"/>
      <p:bldP spid="17801" grpId="0" animBg="1" advAuto="0"/>
      <p:bldP spid="17804" grpId="0" animBg="1" advAuto="0"/>
      <p:bldP spid="17805" grpId="0" animBg="1" advAuto="0"/>
      <p:bldP spid="17808" grpId="0" animBg="1" advAuto="0"/>
      <p:bldP spid="17809" grpId="0" animBg="1" advAuto="0"/>
      <p:bldP spid="17810" grpId="0" animBg="1" advAuto="0"/>
      <p:bldP spid="17811" grpId="0" animBg="1" advAuto="0"/>
      <p:bldP spid="17812" grpId="0" animBg="1" advAuto="0"/>
      <p:bldP spid="17813" grpId="0" animBg="1" advAuto="0"/>
      <p:bldP spid="17816" grpId="0" animBg="1" advAuto="0"/>
      <p:bldP spid="17819" grpId="0" animBg="1" advAuto="0"/>
      <p:bldP spid="17822" grpId="0" animBg="1" advAuto="0"/>
      <p:bldP spid="17825" grpId="0" animBg="1" advAuto="0"/>
      <p:bldP spid="17826" grpId="0" animBg="1" advAuto="0"/>
      <p:bldP spid="17827" grpId="0" animBg="1" advAuto="0"/>
      <p:bldP spid="17828" grpId="0" animBg="1" advAuto="0"/>
      <p:bldP spid="17829" grpId="0" animBg="1" advAuto="0"/>
      <p:bldP spid="17830" grpId="0" animBg="1" advAuto="0"/>
      <p:bldP spid="17831" grpId="0" animBg="1" advAuto="0"/>
      <p:bldP spid="17832"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63" name="Shape 18663"/>
          <p:cNvSpPr>
            <a:spLocks noGrp="1"/>
          </p:cNvSpPr>
          <p:nvPr>
            <p:ph type="sldNum" sz="quarter" idx="4294967295"/>
          </p:nvPr>
        </p:nvSpPr>
        <p:spPr>
          <a:xfrm>
            <a:off x="8842654" y="128538"/>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28</a:t>
            </a:fld>
            <a:endParaRPr>
              <a:solidFill>
                <a:srgbClr val="FFFFFF"/>
              </a:solidFill>
            </a:endParaRPr>
          </a:p>
        </p:txBody>
      </p:sp>
      <p:grpSp>
        <p:nvGrpSpPr>
          <p:cNvPr id="18669" name="Group 18669"/>
          <p:cNvGrpSpPr/>
          <p:nvPr/>
        </p:nvGrpSpPr>
        <p:grpSpPr>
          <a:xfrm>
            <a:off x="2871547" y="290023"/>
            <a:ext cx="2871705" cy="548904"/>
            <a:chOff x="1186015" y="232536"/>
            <a:chExt cx="7657878" cy="1463745"/>
          </a:xfrm>
        </p:grpSpPr>
        <p:sp>
          <p:nvSpPr>
            <p:cNvPr id="18664" name="Shape 18664"/>
            <p:cNvSpPr/>
            <p:nvPr/>
          </p:nvSpPr>
          <p:spPr>
            <a:xfrm>
              <a:off x="1186015" y="232536"/>
              <a:ext cx="2650298" cy="9848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pPr defTabSz="395288">
                <a:spcBef>
                  <a:spcPts val="225"/>
                </a:spcBef>
                <a:defRPr sz="1800"/>
              </a:pPr>
              <a:r>
                <a:rPr lang="zh-CN" altLang="en-US" sz="2600" baseline="8571" dirty="0" smtClean="0">
                  <a:solidFill>
                    <a:srgbClr val="A6AAA9"/>
                  </a:solidFill>
                  <a:latin typeface="Roboto Light"/>
                  <a:ea typeface="Roboto Light"/>
                  <a:cs typeface="Roboto Light"/>
                  <a:sym typeface="Roboto Light"/>
                </a:rPr>
                <a:t>项目标题</a:t>
              </a:r>
              <a:endParaRPr lang="en-US" sz="2600" baseline="8571" dirty="0">
                <a:solidFill>
                  <a:schemeClr val="accent2"/>
                </a:solidFill>
                <a:latin typeface="Roboto Light"/>
                <a:ea typeface="Roboto Light"/>
                <a:cs typeface="Roboto Light"/>
                <a:sym typeface="Roboto Light"/>
              </a:endParaRPr>
            </a:p>
          </p:txBody>
        </p:sp>
        <p:grpSp>
          <p:nvGrpSpPr>
            <p:cNvPr id="18667" name="Group 18667"/>
            <p:cNvGrpSpPr/>
            <p:nvPr/>
          </p:nvGrpSpPr>
          <p:grpSpPr>
            <a:xfrm>
              <a:off x="3815557" y="1632780"/>
              <a:ext cx="3810001" cy="63501"/>
              <a:chOff x="0" y="-246933"/>
              <a:chExt cx="3810000" cy="63500"/>
            </a:xfrm>
          </p:grpSpPr>
          <p:sp>
            <p:nvSpPr>
              <p:cNvPr id="18665" name="Shape 18665"/>
              <p:cNvSpPr/>
              <p:nvPr/>
            </p:nvSpPr>
            <p:spPr>
              <a:xfrm>
                <a:off x="0" y="-246933"/>
                <a:ext cx="3810000" cy="63500"/>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8666" name="Shape 18666"/>
              <p:cNvSpPr/>
              <p:nvPr/>
            </p:nvSpPr>
            <p:spPr>
              <a:xfrm>
                <a:off x="1269999" y="-246933"/>
                <a:ext cx="1269999" cy="63500"/>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18668" name="Shape 18668"/>
            <p:cNvSpPr/>
            <p:nvPr/>
          </p:nvSpPr>
          <p:spPr>
            <a:xfrm>
              <a:off x="2690252" y="1107069"/>
              <a:ext cx="6153641" cy="3282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lnSpc>
                  <a:spcPct val="150000"/>
                </a:lnSpc>
                <a:spcBef>
                  <a:spcPts val="2000"/>
                </a:spcBef>
                <a:defRPr sz="2800">
                  <a:solidFill>
                    <a:srgbClr val="A6AAA9"/>
                  </a:solidFill>
                  <a:latin typeface="Roboto Regular"/>
                  <a:ea typeface="Roboto Regular"/>
                  <a:cs typeface="Roboto Regular"/>
                  <a:sym typeface="Roboto Regular"/>
                </a:defRPr>
              </a:lvl1pPr>
            </a:lstStyle>
            <a:p>
              <a:pPr lvl="0">
                <a:lnSpc>
                  <a:spcPct val="100000"/>
                </a:lnSpc>
                <a:defRPr sz="1800">
                  <a:solidFill>
                    <a:srgbClr val="000000"/>
                  </a:solidFill>
                </a:defRPr>
              </a:pPr>
              <a:r>
                <a:rPr sz="800" dirty="0">
                  <a:solidFill>
                    <a:schemeClr val="bg1">
                      <a:lumMod val="50000"/>
                    </a:schemeClr>
                  </a:solidFill>
                </a:rPr>
                <a:t>This is Example For a Subtitle here</a:t>
              </a:r>
            </a:p>
          </p:txBody>
        </p:sp>
      </p:grpSp>
      <p:grpSp>
        <p:nvGrpSpPr>
          <p:cNvPr id="18672" name="Group 18672"/>
          <p:cNvGrpSpPr/>
          <p:nvPr/>
        </p:nvGrpSpPr>
        <p:grpSpPr>
          <a:xfrm>
            <a:off x="6210437" y="1443071"/>
            <a:ext cx="476250" cy="476250"/>
            <a:chOff x="0" y="0"/>
            <a:chExt cx="1270000" cy="1270000"/>
          </a:xfrm>
        </p:grpSpPr>
        <p:sp>
          <p:nvSpPr>
            <p:cNvPr id="18670" name="Shape 18670"/>
            <p:cNvSpPr/>
            <p:nvPr/>
          </p:nvSpPr>
          <p:spPr>
            <a:xfrm>
              <a:off x="0" y="0"/>
              <a:ext cx="1270000" cy="1270000"/>
            </a:xfrm>
            <a:prstGeom prst="roundRect">
              <a:avLst>
                <a:gd name="adj" fmla="val 50000"/>
              </a:avLst>
            </a:prstGeom>
            <a:solidFill>
              <a:srgbClr val="FFFFFF"/>
            </a:solidFill>
            <a:ln w="12700" cap="flat" cmpd="sng">
              <a:solidFill>
                <a:schemeClr val="accent1"/>
              </a:solidFill>
              <a:prstDash val="solid"/>
              <a:miter lim="400000"/>
            </a:ln>
            <a:effectLst>
              <a:outerShdw blurRad="355600" rotWithShape="0">
                <a:srgbClr val="000000">
                  <a:alpha val="45000"/>
                </a:srgbClr>
              </a:outerShdw>
            </a:effectLst>
          </p:spPr>
          <p:txBody>
            <a:bodyPr wrap="square" lIns="0" tIns="0" rIns="0" bIns="0" numCol="1" anchor="ctr">
              <a:noAutofit/>
            </a:bodyPr>
            <a:lstStyle/>
            <a:p>
              <a:pPr lvl="0">
                <a:defRPr sz="3200">
                  <a:solidFill>
                    <a:srgbClr val="FFFFFF"/>
                  </a:solidFill>
                </a:defRPr>
              </a:pPr>
              <a:endParaRPr>
                <a:ln w="12700" cmpd="sng">
                  <a:solidFill>
                    <a:schemeClr val="tx1"/>
                  </a:solidFill>
                </a:ln>
              </a:endParaRPr>
            </a:p>
          </p:txBody>
        </p:sp>
        <p:sp>
          <p:nvSpPr>
            <p:cNvPr id="18671" name="Shape 18671"/>
            <p:cNvSpPr/>
            <p:nvPr/>
          </p:nvSpPr>
          <p:spPr>
            <a:xfrm>
              <a:off x="285602" y="324885"/>
              <a:ext cx="774994" cy="616529"/>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1"/>
                    <a:pt x="9094" y="9550"/>
                    <a:pt x="8316" y="7930"/>
                  </a:cubicBezTo>
                  <a:lnTo>
                    <a:pt x="8197" y="7677"/>
                  </a:lnTo>
                  <a:lnTo>
                    <a:pt x="6095" y="7677"/>
                  </a:lnTo>
                  <a:lnTo>
                    <a:pt x="5979" y="7930"/>
                  </a:lnTo>
                  <a:cubicBezTo>
                    <a:pt x="5186" y="9585"/>
                    <a:pt x="2786" y="14947"/>
                    <a:pt x="2519" y="15525"/>
                  </a:cubicBezTo>
                  <a:cubicBezTo>
                    <a:pt x="2500" y="15573"/>
                    <a:pt x="2478" y="15632"/>
                    <a:pt x="2453" y="15693"/>
                  </a:cubicBezTo>
                  <a:cubicBezTo>
                    <a:pt x="2453" y="15693"/>
                    <a:pt x="11836" y="15693"/>
                    <a:pt x="11836" y="15693"/>
                  </a:cubicBezTo>
                  <a:close/>
                  <a:moveTo>
                    <a:pt x="14123" y="18117"/>
                  </a:moveTo>
                  <a:cubicBezTo>
                    <a:pt x="14598" y="19922"/>
                    <a:pt x="14074" y="21600"/>
                    <a:pt x="12552" y="21600"/>
                  </a:cubicBezTo>
                  <a:lnTo>
                    <a:pt x="1741" y="21600"/>
                  </a:lnTo>
                  <a:cubicBezTo>
                    <a:pt x="219" y="21600"/>
                    <a:pt x="-306" y="19940"/>
                    <a:pt x="170" y="18135"/>
                  </a:cubicBezTo>
                  <a:cubicBezTo>
                    <a:pt x="170" y="18135"/>
                    <a:pt x="2046" y="13670"/>
                    <a:pt x="5099" y="7259"/>
                  </a:cubicBezTo>
                  <a:lnTo>
                    <a:pt x="5099" y="3551"/>
                  </a:lnTo>
                  <a:lnTo>
                    <a:pt x="4910" y="3551"/>
                  </a:lnTo>
                  <a:cubicBezTo>
                    <a:pt x="4637" y="3551"/>
                    <a:pt x="4415" y="3266"/>
                    <a:pt x="4415" y="2916"/>
                  </a:cubicBezTo>
                  <a:cubicBezTo>
                    <a:pt x="4415" y="2570"/>
                    <a:pt x="4640" y="2285"/>
                    <a:pt x="4910" y="2285"/>
                  </a:cubicBezTo>
                  <a:lnTo>
                    <a:pt x="5696" y="2285"/>
                  </a:lnTo>
                  <a:lnTo>
                    <a:pt x="5231" y="0"/>
                  </a:lnTo>
                  <a:lnTo>
                    <a:pt x="9030" y="0"/>
                  </a:lnTo>
                  <a:lnTo>
                    <a:pt x="8562" y="2285"/>
                  </a:lnTo>
                  <a:lnTo>
                    <a:pt x="9386" y="2285"/>
                  </a:lnTo>
                  <a:cubicBezTo>
                    <a:pt x="9655" y="2285"/>
                    <a:pt x="9877" y="2570"/>
                    <a:pt x="9877" y="2916"/>
                  </a:cubicBezTo>
                  <a:cubicBezTo>
                    <a:pt x="9874" y="3266"/>
                    <a:pt x="9655" y="3551"/>
                    <a:pt x="9382" y="3551"/>
                  </a:cubicBezTo>
                  <a:lnTo>
                    <a:pt x="9194" y="3551"/>
                  </a:lnTo>
                  <a:lnTo>
                    <a:pt x="9194" y="7259"/>
                  </a:lnTo>
                  <a:cubicBezTo>
                    <a:pt x="12247" y="13670"/>
                    <a:pt x="14123" y="18117"/>
                    <a:pt x="14123" y="18117"/>
                  </a:cubicBezTo>
                  <a:cubicBezTo>
                    <a:pt x="14123" y="18117"/>
                    <a:pt x="14123" y="18117"/>
                    <a:pt x="14123" y="18117"/>
                  </a:cubicBezTo>
                  <a:close/>
                  <a:moveTo>
                    <a:pt x="8152" y="11538"/>
                  </a:moveTo>
                  <a:cubicBezTo>
                    <a:pt x="8152" y="11142"/>
                    <a:pt x="7903" y="10820"/>
                    <a:pt x="7593" y="10820"/>
                  </a:cubicBezTo>
                  <a:cubicBezTo>
                    <a:pt x="7283" y="10820"/>
                    <a:pt x="7030" y="11142"/>
                    <a:pt x="7030" y="11538"/>
                  </a:cubicBezTo>
                  <a:cubicBezTo>
                    <a:pt x="7030" y="11934"/>
                    <a:pt x="7283" y="12259"/>
                    <a:pt x="7593" y="12259"/>
                  </a:cubicBezTo>
                  <a:cubicBezTo>
                    <a:pt x="7903" y="12259"/>
                    <a:pt x="8152" y="11934"/>
                    <a:pt x="8152" y="11538"/>
                  </a:cubicBezTo>
                  <a:cubicBezTo>
                    <a:pt x="8152" y="11538"/>
                    <a:pt x="8152" y="11538"/>
                    <a:pt x="8152" y="11538"/>
                  </a:cubicBezTo>
                  <a:close/>
                  <a:moveTo>
                    <a:pt x="5996" y="12285"/>
                  </a:moveTo>
                  <a:cubicBezTo>
                    <a:pt x="5572" y="12285"/>
                    <a:pt x="5231" y="12725"/>
                    <a:pt x="5231" y="13261"/>
                  </a:cubicBezTo>
                  <a:cubicBezTo>
                    <a:pt x="5231" y="13804"/>
                    <a:pt x="5576" y="14242"/>
                    <a:pt x="5996" y="14242"/>
                  </a:cubicBezTo>
                  <a:cubicBezTo>
                    <a:pt x="6419" y="14242"/>
                    <a:pt x="6762" y="13804"/>
                    <a:pt x="6762" y="13261"/>
                  </a:cubicBezTo>
                  <a:cubicBezTo>
                    <a:pt x="6762" y="12725"/>
                    <a:pt x="6419" y="12285"/>
                    <a:pt x="5996" y="12285"/>
                  </a:cubicBezTo>
                  <a:cubicBezTo>
                    <a:pt x="5996" y="12285"/>
                    <a:pt x="5996" y="12285"/>
                    <a:pt x="5996" y="12285"/>
                  </a:cubicBezTo>
                  <a:close/>
                  <a:moveTo>
                    <a:pt x="7458" y="13807"/>
                  </a:moveTo>
                  <a:cubicBezTo>
                    <a:pt x="7458" y="14363"/>
                    <a:pt x="7811" y="14811"/>
                    <a:pt x="8242" y="14811"/>
                  </a:cubicBezTo>
                  <a:cubicBezTo>
                    <a:pt x="8676" y="14811"/>
                    <a:pt x="9030" y="14363"/>
                    <a:pt x="9030" y="13807"/>
                  </a:cubicBezTo>
                  <a:cubicBezTo>
                    <a:pt x="9030" y="13253"/>
                    <a:pt x="8676" y="12803"/>
                    <a:pt x="8242" y="12803"/>
                  </a:cubicBezTo>
                  <a:cubicBezTo>
                    <a:pt x="7811" y="12803"/>
                    <a:pt x="7458" y="13253"/>
                    <a:pt x="7458" y="13807"/>
                  </a:cubicBezTo>
                  <a:cubicBezTo>
                    <a:pt x="7458" y="13807"/>
                    <a:pt x="7458" y="13807"/>
                    <a:pt x="7458" y="13807"/>
                  </a:cubicBezTo>
                  <a:close/>
                  <a:moveTo>
                    <a:pt x="19492" y="7380"/>
                  </a:moveTo>
                  <a:lnTo>
                    <a:pt x="16665" y="3762"/>
                  </a:lnTo>
                  <a:lnTo>
                    <a:pt x="12730" y="8817"/>
                  </a:lnTo>
                  <a:lnTo>
                    <a:pt x="11941" y="9830"/>
                  </a:lnTo>
                  <a:lnTo>
                    <a:pt x="17592" y="9830"/>
                  </a:lnTo>
                  <a:cubicBezTo>
                    <a:pt x="17592" y="9830"/>
                    <a:pt x="19492" y="7380"/>
                    <a:pt x="19492" y="7380"/>
                  </a:cubicBezTo>
                  <a:close/>
                  <a:moveTo>
                    <a:pt x="21107" y="8582"/>
                  </a:moveTo>
                  <a:cubicBezTo>
                    <a:pt x="20923" y="8817"/>
                    <a:pt x="20620" y="8817"/>
                    <a:pt x="20432" y="8582"/>
                  </a:cubicBezTo>
                  <a:lnTo>
                    <a:pt x="20201" y="8286"/>
                  </a:lnTo>
                  <a:lnTo>
                    <a:pt x="14039" y="16164"/>
                  </a:lnTo>
                  <a:lnTo>
                    <a:pt x="10871" y="9355"/>
                  </a:lnTo>
                  <a:lnTo>
                    <a:pt x="15956" y="2857"/>
                  </a:lnTo>
                  <a:lnTo>
                    <a:pt x="15723" y="2561"/>
                  </a:lnTo>
                  <a:cubicBezTo>
                    <a:pt x="15535" y="2325"/>
                    <a:pt x="15539" y="1940"/>
                    <a:pt x="15723" y="1703"/>
                  </a:cubicBezTo>
                  <a:cubicBezTo>
                    <a:pt x="15907" y="1470"/>
                    <a:pt x="16209" y="1464"/>
                    <a:pt x="16397" y="1703"/>
                  </a:cubicBezTo>
                  <a:lnTo>
                    <a:pt x="21107" y="7721"/>
                  </a:lnTo>
                  <a:cubicBezTo>
                    <a:pt x="21294" y="7957"/>
                    <a:pt x="21294" y="8343"/>
                    <a:pt x="21107" y="8582"/>
                  </a:cubicBezTo>
                  <a:cubicBezTo>
                    <a:pt x="21107" y="8582"/>
                    <a:pt x="21107" y="8582"/>
                    <a:pt x="21107" y="8582"/>
                  </a:cubicBezTo>
                  <a:close/>
                  <a:moveTo>
                    <a:pt x="16178" y="6435"/>
                  </a:moveTo>
                  <a:cubicBezTo>
                    <a:pt x="16178" y="6790"/>
                    <a:pt x="16400" y="7073"/>
                    <a:pt x="16678" y="7073"/>
                  </a:cubicBezTo>
                  <a:cubicBezTo>
                    <a:pt x="16953" y="7073"/>
                    <a:pt x="17178" y="6790"/>
                    <a:pt x="17178" y="6435"/>
                  </a:cubicBezTo>
                  <a:cubicBezTo>
                    <a:pt x="17178" y="6083"/>
                    <a:pt x="16953" y="5795"/>
                    <a:pt x="16678" y="5795"/>
                  </a:cubicBezTo>
                  <a:cubicBezTo>
                    <a:pt x="16400" y="5795"/>
                    <a:pt x="16178" y="6083"/>
                    <a:pt x="16178" y="6435"/>
                  </a:cubicBezTo>
                  <a:cubicBezTo>
                    <a:pt x="16178" y="6435"/>
                    <a:pt x="16178" y="6435"/>
                    <a:pt x="16178" y="6435"/>
                  </a:cubicBezTo>
                  <a:close/>
                  <a:moveTo>
                    <a:pt x="15425" y="7719"/>
                  </a:moveTo>
                  <a:cubicBezTo>
                    <a:pt x="15012" y="7719"/>
                    <a:pt x="14674" y="8144"/>
                    <a:pt x="14674" y="8676"/>
                  </a:cubicBezTo>
                  <a:cubicBezTo>
                    <a:pt x="14674" y="9204"/>
                    <a:pt x="15012" y="9634"/>
                    <a:pt x="15425" y="9634"/>
                  </a:cubicBezTo>
                  <a:cubicBezTo>
                    <a:pt x="15841" y="9634"/>
                    <a:pt x="16175" y="9204"/>
                    <a:pt x="16175" y="8676"/>
                  </a:cubicBezTo>
                  <a:cubicBezTo>
                    <a:pt x="16175" y="8144"/>
                    <a:pt x="15841" y="7719"/>
                    <a:pt x="15425" y="7719"/>
                  </a:cubicBezTo>
                  <a:cubicBezTo>
                    <a:pt x="15425" y="7719"/>
                    <a:pt x="15425" y="7719"/>
                    <a:pt x="15425" y="7719"/>
                  </a:cubicBezTo>
                  <a:close/>
                  <a:moveTo>
                    <a:pt x="17096" y="7714"/>
                  </a:moveTo>
                  <a:cubicBezTo>
                    <a:pt x="17297" y="7714"/>
                    <a:pt x="17463" y="7926"/>
                    <a:pt x="17463" y="8184"/>
                  </a:cubicBezTo>
                  <a:cubicBezTo>
                    <a:pt x="17463" y="8444"/>
                    <a:pt x="17297" y="8659"/>
                    <a:pt x="17096" y="8659"/>
                  </a:cubicBezTo>
                  <a:cubicBezTo>
                    <a:pt x="16891" y="8659"/>
                    <a:pt x="16726" y="8444"/>
                    <a:pt x="16726" y="8184"/>
                  </a:cubicBezTo>
                  <a:cubicBezTo>
                    <a:pt x="16726" y="7926"/>
                    <a:pt x="16891" y="7714"/>
                    <a:pt x="17096" y="7714"/>
                  </a:cubicBezTo>
                  <a:cubicBezTo>
                    <a:pt x="17096" y="7714"/>
                    <a:pt x="17096" y="7714"/>
                    <a:pt x="17096" y="7714"/>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8673" name="Shape 18673"/>
          <p:cNvSpPr/>
          <p:nvPr/>
        </p:nvSpPr>
        <p:spPr>
          <a:xfrm>
            <a:off x="6891787" y="1433545"/>
            <a:ext cx="1341186" cy="495301"/>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defTabSz="342900">
              <a:defRPr sz="1800"/>
            </a:pPr>
            <a:r>
              <a:rPr lang="zh-CN" altLang="en-US" sz="1100" dirty="0" smtClean="0">
                <a:solidFill>
                  <a:schemeClr val="accent1"/>
                </a:solidFill>
                <a:latin typeface="Roboto Bold"/>
                <a:ea typeface="Roboto Bold"/>
                <a:cs typeface="Roboto Bold"/>
                <a:sym typeface="Roboto Bold"/>
              </a:rPr>
              <a:t>添加小标题</a:t>
            </a:r>
            <a:endParaRPr sz="1100" dirty="0">
              <a:solidFill>
                <a:schemeClr val="accent1"/>
              </a:solidFill>
              <a:latin typeface="Roboto Bold"/>
              <a:ea typeface="Roboto Bold"/>
              <a:cs typeface="Roboto Bold"/>
              <a:sym typeface="Roboto Bold"/>
            </a:endParaRPr>
          </a:p>
          <a:p>
            <a:pPr algn="l"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grpSp>
        <p:nvGrpSpPr>
          <p:cNvPr id="18676" name="Group 18676"/>
          <p:cNvGrpSpPr/>
          <p:nvPr/>
        </p:nvGrpSpPr>
        <p:grpSpPr>
          <a:xfrm>
            <a:off x="6210437" y="2423471"/>
            <a:ext cx="476250" cy="476250"/>
            <a:chOff x="0" y="0"/>
            <a:chExt cx="1270000" cy="1270000"/>
          </a:xfrm>
        </p:grpSpPr>
        <p:sp>
          <p:nvSpPr>
            <p:cNvPr id="18674" name="Shape 18674"/>
            <p:cNvSpPr/>
            <p:nvPr/>
          </p:nvSpPr>
          <p:spPr>
            <a:xfrm>
              <a:off x="0" y="0"/>
              <a:ext cx="1270000" cy="1270000"/>
            </a:xfrm>
            <a:prstGeom prst="roundRect">
              <a:avLst>
                <a:gd name="adj" fmla="val 50000"/>
              </a:avLst>
            </a:prstGeom>
            <a:solidFill>
              <a:srgbClr val="FFFFFF"/>
            </a:solidFill>
            <a:ln w="12700" cap="flat" cmpd="sng">
              <a:solidFill>
                <a:schemeClr val="accent2"/>
              </a:solidFill>
              <a:prstDash val="solid"/>
              <a:miter lim="400000"/>
            </a:ln>
            <a:effectLst>
              <a:outerShdw blurRad="355600" rotWithShape="0">
                <a:srgbClr val="000000">
                  <a:alpha val="45000"/>
                </a:srgbClr>
              </a:outerShdw>
            </a:effectLst>
          </p:spPr>
          <p:txBody>
            <a:bodyPr wrap="square" lIns="0" tIns="0" rIns="0" bIns="0" numCol="1" anchor="ctr">
              <a:noAutofit/>
            </a:bodyPr>
            <a:lstStyle/>
            <a:p>
              <a:pPr lvl="0">
                <a:defRPr sz="3200">
                  <a:solidFill>
                    <a:srgbClr val="FFFFFF"/>
                  </a:solidFill>
                </a:defRPr>
              </a:pPr>
              <a:endParaRPr/>
            </a:p>
          </p:txBody>
        </p:sp>
        <p:sp>
          <p:nvSpPr>
            <p:cNvPr id="18675" name="Shape 18675"/>
            <p:cNvSpPr/>
            <p:nvPr/>
          </p:nvSpPr>
          <p:spPr>
            <a:xfrm>
              <a:off x="402914" y="312723"/>
              <a:ext cx="515676" cy="644554"/>
            </a:xfrm>
            <a:custGeom>
              <a:avLst/>
              <a:gdLst/>
              <a:ahLst/>
              <a:cxnLst>
                <a:cxn ang="0">
                  <a:pos x="wd2" y="hd2"/>
                </a:cxn>
                <a:cxn ang="5400000">
                  <a:pos x="wd2" y="hd2"/>
                </a:cxn>
                <a:cxn ang="10800000">
                  <a:pos x="wd2" y="hd2"/>
                </a:cxn>
                <a:cxn ang="16200000">
                  <a:pos x="wd2" y="hd2"/>
                </a:cxn>
              </a:cxnLst>
              <a:rect l="0" t="0" r="r" b="b"/>
              <a:pathLst>
                <a:path w="21600" h="21600" extrusionOk="0">
                  <a:moveTo>
                    <a:pt x="14851" y="15119"/>
                  </a:moveTo>
                  <a:cubicBezTo>
                    <a:pt x="14106" y="15119"/>
                    <a:pt x="13500" y="15604"/>
                    <a:pt x="13500" y="16201"/>
                  </a:cubicBezTo>
                  <a:cubicBezTo>
                    <a:pt x="13500" y="16796"/>
                    <a:pt x="14106" y="17278"/>
                    <a:pt x="14851" y="17278"/>
                  </a:cubicBezTo>
                  <a:cubicBezTo>
                    <a:pt x="15596" y="17278"/>
                    <a:pt x="16199" y="16796"/>
                    <a:pt x="16199" y="16201"/>
                  </a:cubicBezTo>
                  <a:cubicBezTo>
                    <a:pt x="16199" y="15604"/>
                    <a:pt x="15596" y="15119"/>
                    <a:pt x="14851" y="15119"/>
                  </a:cubicBezTo>
                  <a:cubicBezTo>
                    <a:pt x="14851" y="15119"/>
                    <a:pt x="14851" y="15119"/>
                    <a:pt x="14851" y="15119"/>
                  </a:cubicBezTo>
                  <a:close/>
                  <a:moveTo>
                    <a:pt x="6750" y="10800"/>
                  </a:moveTo>
                  <a:lnTo>
                    <a:pt x="6750" y="10800"/>
                  </a:lnTo>
                  <a:cubicBezTo>
                    <a:pt x="7495" y="10800"/>
                    <a:pt x="8102" y="10315"/>
                    <a:pt x="8102" y="9718"/>
                  </a:cubicBezTo>
                  <a:cubicBezTo>
                    <a:pt x="8102" y="9124"/>
                    <a:pt x="7495" y="8641"/>
                    <a:pt x="6750" y="8641"/>
                  </a:cubicBezTo>
                  <a:cubicBezTo>
                    <a:pt x="6005" y="8641"/>
                    <a:pt x="5399" y="9124"/>
                    <a:pt x="5399" y="9718"/>
                  </a:cubicBezTo>
                  <a:cubicBezTo>
                    <a:pt x="5399" y="10315"/>
                    <a:pt x="6005" y="10800"/>
                    <a:pt x="6750" y="10800"/>
                  </a:cubicBezTo>
                  <a:cubicBezTo>
                    <a:pt x="6750" y="10800"/>
                    <a:pt x="6750" y="10800"/>
                    <a:pt x="6750" y="10800"/>
                  </a:cubicBezTo>
                  <a:close/>
                  <a:moveTo>
                    <a:pt x="6750" y="14041"/>
                  </a:moveTo>
                  <a:lnTo>
                    <a:pt x="6750" y="14041"/>
                  </a:lnTo>
                  <a:cubicBezTo>
                    <a:pt x="7495" y="14041"/>
                    <a:pt x="8102" y="13556"/>
                    <a:pt x="8102" y="12959"/>
                  </a:cubicBezTo>
                  <a:cubicBezTo>
                    <a:pt x="8102" y="12364"/>
                    <a:pt x="7495" y="11881"/>
                    <a:pt x="6750" y="11881"/>
                  </a:cubicBezTo>
                  <a:cubicBezTo>
                    <a:pt x="6005" y="11881"/>
                    <a:pt x="5399" y="12364"/>
                    <a:pt x="5399" y="12959"/>
                  </a:cubicBezTo>
                  <a:cubicBezTo>
                    <a:pt x="5399" y="13556"/>
                    <a:pt x="6005" y="14041"/>
                    <a:pt x="6750" y="14041"/>
                  </a:cubicBezTo>
                  <a:cubicBezTo>
                    <a:pt x="6750" y="14041"/>
                    <a:pt x="6750" y="14041"/>
                    <a:pt x="6750" y="14041"/>
                  </a:cubicBezTo>
                  <a:close/>
                  <a:moveTo>
                    <a:pt x="10801" y="15119"/>
                  </a:moveTo>
                  <a:cubicBezTo>
                    <a:pt x="10056" y="15119"/>
                    <a:pt x="9449" y="15604"/>
                    <a:pt x="9449" y="16201"/>
                  </a:cubicBezTo>
                  <a:cubicBezTo>
                    <a:pt x="9449" y="16796"/>
                    <a:pt x="10052" y="17278"/>
                    <a:pt x="10801" y="17278"/>
                  </a:cubicBezTo>
                  <a:cubicBezTo>
                    <a:pt x="11546" y="17278"/>
                    <a:pt x="12148" y="16796"/>
                    <a:pt x="12148" y="16201"/>
                  </a:cubicBezTo>
                  <a:cubicBezTo>
                    <a:pt x="12148" y="15604"/>
                    <a:pt x="11546" y="15119"/>
                    <a:pt x="10801" y="15119"/>
                  </a:cubicBezTo>
                  <a:cubicBezTo>
                    <a:pt x="10801" y="15119"/>
                    <a:pt x="10801" y="15119"/>
                    <a:pt x="10801" y="15119"/>
                  </a:cubicBezTo>
                  <a:close/>
                  <a:moveTo>
                    <a:pt x="18898" y="19441"/>
                  </a:moveTo>
                  <a:lnTo>
                    <a:pt x="2700" y="19441"/>
                  </a:lnTo>
                  <a:lnTo>
                    <a:pt x="2700" y="2160"/>
                  </a:lnTo>
                  <a:lnTo>
                    <a:pt x="18898" y="2160"/>
                  </a:lnTo>
                  <a:cubicBezTo>
                    <a:pt x="18898" y="2160"/>
                    <a:pt x="18898" y="19441"/>
                    <a:pt x="18898" y="19441"/>
                  </a:cubicBezTo>
                  <a:close/>
                  <a:moveTo>
                    <a:pt x="18898" y="0"/>
                  </a:moveTo>
                  <a:lnTo>
                    <a:pt x="2700" y="0"/>
                  </a:lnTo>
                  <a:cubicBezTo>
                    <a:pt x="1210" y="0"/>
                    <a:pt x="0" y="968"/>
                    <a:pt x="0" y="2160"/>
                  </a:cubicBezTo>
                  <a:lnTo>
                    <a:pt x="0" y="19441"/>
                  </a:lnTo>
                  <a:cubicBezTo>
                    <a:pt x="0" y="20633"/>
                    <a:pt x="1210" y="21600"/>
                    <a:pt x="2700" y="21600"/>
                  </a:cubicBezTo>
                  <a:lnTo>
                    <a:pt x="18898" y="21600"/>
                  </a:lnTo>
                  <a:cubicBezTo>
                    <a:pt x="20391" y="21600"/>
                    <a:pt x="21600" y="20633"/>
                    <a:pt x="21600" y="19441"/>
                  </a:cubicBezTo>
                  <a:lnTo>
                    <a:pt x="21600" y="2160"/>
                  </a:lnTo>
                  <a:cubicBezTo>
                    <a:pt x="21600" y="968"/>
                    <a:pt x="20391" y="0"/>
                    <a:pt x="18898" y="0"/>
                  </a:cubicBezTo>
                  <a:cubicBezTo>
                    <a:pt x="18898" y="0"/>
                    <a:pt x="18898" y="0"/>
                    <a:pt x="18898" y="0"/>
                  </a:cubicBezTo>
                  <a:close/>
                  <a:moveTo>
                    <a:pt x="6750" y="17278"/>
                  </a:moveTo>
                  <a:lnTo>
                    <a:pt x="6750" y="17278"/>
                  </a:lnTo>
                  <a:cubicBezTo>
                    <a:pt x="7495" y="17278"/>
                    <a:pt x="8102" y="16796"/>
                    <a:pt x="8102" y="16201"/>
                  </a:cubicBezTo>
                  <a:cubicBezTo>
                    <a:pt x="8102" y="15604"/>
                    <a:pt x="7495" y="15119"/>
                    <a:pt x="6750" y="15119"/>
                  </a:cubicBezTo>
                  <a:cubicBezTo>
                    <a:pt x="6005" y="15119"/>
                    <a:pt x="5399" y="15604"/>
                    <a:pt x="5399" y="16201"/>
                  </a:cubicBezTo>
                  <a:cubicBezTo>
                    <a:pt x="5399" y="16796"/>
                    <a:pt x="6005" y="17278"/>
                    <a:pt x="6750" y="17278"/>
                  </a:cubicBezTo>
                  <a:cubicBezTo>
                    <a:pt x="6750" y="17278"/>
                    <a:pt x="6750" y="17278"/>
                    <a:pt x="6750" y="17278"/>
                  </a:cubicBezTo>
                  <a:close/>
                  <a:moveTo>
                    <a:pt x="6750" y="6482"/>
                  </a:moveTo>
                  <a:lnTo>
                    <a:pt x="14851" y="6482"/>
                  </a:lnTo>
                  <a:cubicBezTo>
                    <a:pt x="15596" y="6482"/>
                    <a:pt x="16199" y="5996"/>
                    <a:pt x="16199" y="5400"/>
                  </a:cubicBezTo>
                  <a:cubicBezTo>
                    <a:pt x="16199" y="4805"/>
                    <a:pt x="15596" y="4318"/>
                    <a:pt x="14851" y="4318"/>
                  </a:cubicBezTo>
                  <a:lnTo>
                    <a:pt x="6750" y="4318"/>
                  </a:lnTo>
                  <a:cubicBezTo>
                    <a:pt x="6005" y="4318"/>
                    <a:pt x="5399" y="4805"/>
                    <a:pt x="5399" y="5400"/>
                  </a:cubicBezTo>
                  <a:cubicBezTo>
                    <a:pt x="5399" y="5996"/>
                    <a:pt x="6005" y="6482"/>
                    <a:pt x="6750" y="6482"/>
                  </a:cubicBezTo>
                  <a:cubicBezTo>
                    <a:pt x="6750" y="6482"/>
                    <a:pt x="6750" y="6482"/>
                    <a:pt x="6750" y="6482"/>
                  </a:cubicBezTo>
                  <a:close/>
                  <a:moveTo>
                    <a:pt x="10801" y="8641"/>
                  </a:moveTo>
                  <a:cubicBezTo>
                    <a:pt x="10056" y="8641"/>
                    <a:pt x="9449" y="9124"/>
                    <a:pt x="9449" y="9718"/>
                  </a:cubicBezTo>
                  <a:cubicBezTo>
                    <a:pt x="9449" y="10315"/>
                    <a:pt x="10052" y="10800"/>
                    <a:pt x="10801" y="10800"/>
                  </a:cubicBezTo>
                  <a:cubicBezTo>
                    <a:pt x="11546" y="10800"/>
                    <a:pt x="12148" y="10315"/>
                    <a:pt x="12148" y="9718"/>
                  </a:cubicBezTo>
                  <a:cubicBezTo>
                    <a:pt x="12148" y="9124"/>
                    <a:pt x="11546" y="8641"/>
                    <a:pt x="10801" y="8641"/>
                  </a:cubicBezTo>
                  <a:cubicBezTo>
                    <a:pt x="10801" y="8641"/>
                    <a:pt x="10801" y="8641"/>
                    <a:pt x="10801" y="8641"/>
                  </a:cubicBezTo>
                  <a:close/>
                  <a:moveTo>
                    <a:pt x="10801" y="11881"/>
                  </a:moveTo>
                  <a:cubicBezTo>
                    <a:pt x="10056" y="11881"/>
                    <a:pt x="9449" y="12364"/>
                    <a:pt x="9449" y="12959"/>
                  </a:cubicBezTo>
                  <a:cubicBezTo>
                    <a:pt x="9449" y="13556"/>
                    <a:pt x="10056" y="14041"/>
                    <a:pt x="10801" y="14041"/>
                  </a:cubicBezTo>
                  <a:cubicBezTo>
                    <a:pt x="11546" y="14041"/>
                    <a:pt x="12148" y="13556"/>
                    <a:pt x="12148" y="12959"/>
                  </a:cubicBezTo>
                  <a:cubicBezTo>
                    <a:pt x="12148" y="12364"/>
                    <a:pt x="11546" y="11881"/>
                    <a:pt x="10801" y="11881"/>
                  </a:cubicBezTo>
                  <a:cubicBezTo>
                    <a:pt x="10801" y="11881"/>
                    <a:pt x="10801" y="11881"/>
                    <a:pt x="10801" y="11881"/>
                  </a:cubicBezTo>
                  <a:close/>
                  <a:moveTo>
                    <a:pt x="14851" y="8641"/>
                  </a:moveTo>
                  <a:cubicBezTo>
                    <a:pt x="14106" y="8641"/>
                    <a:pt x="13500" y="9124"/>
                    <a:pt x="13500" y="9718"/>
                  </a:cubicBezTo>
                  <a:cubicBezTo>
                    <a:pt x="13500" y="10315"/>
                    <a:pt x="14106" y="10800"/>
                    <a:pt x="14851" y="10800"/>
                  </a:cubicBezTo>
                  <a:cubicBezTo>
                    <a:pt x="15596" y="10800"/>
                    <a:pt x="16199" y="10315"/>
                    <a:pt x="16199" y="9718"/>
                  </a:cubicBezTo>
                  <a:cubicBezTo>
                    <a:pt x="16199" y="9124"/>
                    <a:pt x="15596" y="8641"/>
                    <a:pt x="14851" y="8641"/>
                  </a:cubicBezTo>
                  <a:cubicBezTo>
                    <a:pt x="14851" y="8641"/>
                    <a:pt x="14851" y="8641"/>
                    <a:pt x="14851" y="8641"/>
                  </a:cubicBezTo>
                  <a:close/>
                  <a:moveTo>
                    <a:pt x="14851" y="11881"/>
                  </a:moveTo>
                  <a:cubicBezTo>
                    <a:pt x="14106" y="11881"/>
                    <a:pt x="13500" y="12364"/>
                    <a:pt x="13500" y="12959"/>
                  </a:cubicBezTo>
                  <a:cubicBezTo>
                    <a:pt x="13500" y="13556"/>
                    <a:pt x="14106" y="14041"/>
                    <a:pt x="14851" y="14041"/>
                  </a:cubicBezTo>
                  <a:cubicBezTo>
                    <a:pt x="15596" y="14041"/>
                    <a:pt x="16199" y="13556"/>
                    <a:pt x="16199" y="12959"/>
                  </a:cubicBezTo>
                  <a:cubicBezTo>
                    <a:pt x="16199" y="12364"/>
                    <a:pt x="15596" y="11881"/>
                    <a:pt x="14851" y="11881"/>
                  </a:cubicBezTo>
                  <a:cubicBezTo>
                    <a:pt x="14851" y="11881"/>
                    <a:pt x="14851" y="11881"/>
                    <a:pt x="14851" y="11881"/>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8677" name="Shape 18677"/>
          <p:cNvSpPr/>
          <p:nvPr/>
        </p:nvSpPr>
        <p:spPr>
          <a:xfrm>
            <a:off x="6883760" y="2418887"/>
            <a:ext cx="1238881" cy="495300"/>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defTabSz="342900">
              <a:defRPr sz="1800"/>
            </a:pPr>
            <a:r>
              <a:rPr lang="zh-CN" altLang="en-US" sz="1100" dirty="0" smtClean="0">
                <a:solidFill>
                  <a:schemeClr val="accent2"/>
                </a:solidFill>
                <a:latin typeface="Roboto Bold"/>
                <a:ea typeface="Roboto Bold"/>
                <a:cs typeface="Roboto Bold"/>
                <a:sym typeface="Roboto Bold"/>
              </a:rPr>
              <a:t>添加小标题</a:t>
            </a:r>
            <a:endParaRPr sz="1100" dirty="0">
              <a:solidFill>
                <a:schemeClr val="accent2"/>
              </a:solidFill>
              <a:latin typeface="Roboto Bold"/>
              <a:ea typeface="Roboto Bold"/>
              <a:cs typeface="Roboto Bold"/>
              <a:sym typeface="Roboto Bold"/>
            </a:endParaRPr>
          </a:p>
          <a:p>
            <a:pPr algn="l"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grpSp>
        <p:nvGrpSpPr>
          <p:cNvPr id="18680" name="Group 18680"/>
          <p:cNvGrpSpPr/>
          <p:nvPr/>
        </p:nvGrpSpPr>
        <p:grpSpPr>
          <a:xfrm>
            <a:off x="6210437" y="3428537"/>
            <a:ext cx="476250" cy="476250"/>
            <a:chOff x="0" y="0"/>
            <a:chExt cx="1270000" cy="1270000"/>
          </a:xfrm>
        </p:grpSpPr>
        <p:sp>
          <p:nvSpPr>
            <p:cNvPr id="18678" name="Shape 18678"/>
            <p:cNvSpPr/>
            <p:nvPr/>
          </p:nvSpPr>
          <p:spPr>
            <a:xfrm>
              <a:off x="0" y="0"/>
              <a:ext cx="1270000" cy="1270000"/>
            </a:xfrm>
            <a:prstGeom prst="roundRect">
              <a:avLst>
                <a:gd name="adj" fmla="val 50000"/>
              </a:avLst>
            </a:prstGeom>
            <a:solidFill>
              <a:srgbClr val="FFFFFF"/>
            </a:solidFill>
            <a:ln w="12700" cap="flat" cmpd="sng">
              <a:solidFill>
                <a:schemeClr val="accent3"/>
              </a:solidFill>
              <a:prstDash val="solid"/>
              <a:miter lim="400000"/>
            </a:ln>
            <a:effectLst>
              <a:outerShdw blurRad="355600" rotWithShape="0">
                <a:srgbClr val="000000">
                  <a:alpha val="45000"/>
                </a:srgbClr>
              </a:outerShdw>
            </a:effectLst>
          </p:spPr>
          <p:txBody>
            <a:bodyPr wrap="square" lIns="0" tIns="0" rIns="0" bIns="0" numCol="1" anchor="ctr">
              <a:noAutofit/>
            </a:bodyPr>
            <a:lstStyle/>
            <a:p>
              <a:pPr lvl="0">
                <a:defRPr sz="3200">
                  <a:solidFill>
                    <a:srgbClr val="FFFFFF"/>
                  </a:solidFill>
                </a:defRPr>
              </a:pPr>
              <a:endParaRPr/>
            </a:p>
          </p:txBody>
        </p:sp>
        <p:sp>
          <p:nvSpPr>
            <p:cNvPr id="18679" name="Shape 18679"/>
            <p:cNvSpPr/>
            <p:nvPr/>
          </p:nvSpPr>
          <p:spPr>
            <a:xfrm>
              <a:off x="292186" y="266175"/>
              <a:ext cx="737131" cy="737649"/>
            </a:xfrm>
            <a:custGeom>
              <a:avLst/>
              <a:gdLst/>
              <a:ahLst/>
              <a:cxnLst>
                <a:cxn ang="0">
                  <a:pos x="wd2" y="hd2"/>
                </a:cxn>
                <a:cxn ang="5400000">
                  <a:pos x="wd2" y="hd2"/>
                </a:cxn>
                <a:cxn ang="10800000">
                  <a:pos x="wd2" y="hd2"/>
                </a:cxn>
                <a:cxn ang="16200000">
                  <a:pos x="wd2" y="hd2"/>
                </a:cxn>
              </a:cxnLst>
              <a:rect l="0" t="0" r="r" b="b"/>
              <a:pathLst>
                <a:path w="21472" h="21394" extrusionOk="0">
                  <a:moveTo>
                    <a:pt x="19248" y="18282"/>
                  </a:moveTo>
                  <a:lnTo>
                    <a:pt x="18600" y="16234"/>
                  </a:lnTo>
                  <a:lnTo>
                    <a:pt x="16090" y="18589"/>
                  </a:lnTo>
                  <a:lnTo>
                    <a:pt x="18110" y="19354"/>
                  </a:lnTo>
                  <a:cubicBezTo>
                    <a:pt x="18110" y="19354"/>
                    <a:pt x="19248" y="18282"/>
                    <a:pt x="19248" y="18282"/>
                  </a:cubicBezTo>
                  <a:close/>
                  <a:moveTo>
                    <a:pt x="20618" y="20033"/>
                  </a:moveTo>
                  <a:cubicBezTo>
                    <a:pt x="20689" y="20266"/>
                    <a:pt x="20625" y="20518"/>
                    <a:pt x="20446" y="20688"/>
                  </a:cubicBezTo>
                  <a:cubicBezTo>
                    <a:pt x="20265" y="20853"/>
                    <a:pt x="20008" y="20903"/>
                    <a:pt x="19780" y="20821"/>
                  </a:cubicBezTo>
                  <a:lnTo>
                    <a:pt x="14654" y="18874"/>
                  </a:lnTo>
                  <a:lnTo>
                    <a:pt x="18970" y="14821"/>
                  </a:lnTo>
                  <a:cubicBezTo>
                    <a:pt x="18970" y="14821"/>
                    <a:pt x="20618" y="20033"/>
                    <a:pt x="20618" y="20033"/>
                  </a:cubicBezTo>
                  <a:close/>
                  <a:moveTo>
                    <a:pt x="1779" y="3570"/>
                  </a:moveTo>
                  <a:lnTo>
                    <a:pt x="2573" y="4413"/>
                  </a:lnTo>
                  <a:lnTo>
                    <a:pt x="5190" y="1952"/>
                  </a:lnTo>
                  <a:lnTo>
                    <a:pt x="4391" y="1118"/>
                  </a:lnTo>
                  <a:cubicBezTo>
                    <a:pt x="4391" y="1118"/>
                    <a:pt x="1779" y="3570"/>
                    <a:pt x="1779" y="3570"/>
                  </a:cubicBezTo>
                  <a:close/>
                  <a:moveTo>
                    <a:pt x="1008" y="4455"/>
                  </a:moveTo>
                  <a:cubicBezTo>
                    <a:pt x="773" y="4202"/>
                    <a:pt x="646" y="3876"/>
                    <a:pt x="659" y="3538"/>
                  </a:cubicBezTo>
                  <a:cubicBezTo>
                    <a:pt x="667" y="3199"/>
                    <a:pt x="813" y="2882"/>
                    <a:pt x="1061" y="2644"/>
                  </a:cubicBezTo>
                  <a:lnTo>
                    <a:pt x="3510" y="352"/>
                  </a:lnTo>
                  <a:cubicBezTo>
                    <a:pt x="4026" y="-138"/>
                    <a:pt x="4835" y="-111"/>
                    <a:pt x="5326" y="403"/>
                  </a:cubicBezTo>
                  <a:lnTo>
                    <a:pt x="6840" y="2002"/>
                  </a:lnTo>
                  <a:lnTo>
                    <a:pt x="2523" y="6054"/>
                  </a:lnTo>
                  <a:cubicBezTo>
                    <a:pt x="2523" y="6054"/>
                    <a:pt x="1008" y="4455"/>
                    <a:pt x="1008" y="4455"/>
                  </a:cubicBezTo>
                  <a:close/>
                  <a:moveTo>
                    <a:pt x="4048" y="7667"/>
                  </a:moveTo>
                  <a:lnTo>
                    <a:pt x="8366" y="3615"/>
                  </a:lnTo>
                  <a:lnTo>
                    <a:pt x="7250" y="2432"/>
                  </a:lnTo>
                  <a:lnTo>
                    <a:pt x="2932" y="6489"/>
                  </a:lnTo>
                  <a:cubicBezTo>
                    <a:pt x="2932" y="6489"/>
                    <a:pt x="4048" y="7667"/>
                    <a:pt x="4048" y="7667"/>
                  </a:cubicBezTo>
                  <a:close/>
                  <a:moveTo>
                    <a:pt x="16215" y="14363"/>
                  </a:moveTo>
                  <a:cubicBezTo>
                    <a:pt x="16363" y="14221"/>
                    <a:pt x="16369" y="13988"/>
                    <a:pt x="16231" y="13840"/>
                  </a:cubicBezTo>
                  <a:lnTo>
                    <a:pt x="10820" y="8125"/>
                  </a:lnTo>
                  <a:cubicBezTo>
                    <a:pt x="10754" y="8051"/>
                    <a:pt x="10661" y="8010"/>
                    <a:pt x="10562" y="8010"/>
                  </a:cubicBezTo>
                  <a:cubicBezTo>
                    <a:pt x="10463" y="8010"/>
                    <a:pt x="10366" y="8044"/>
                    <a:pt x="10297" y="8111"/>
                  </a:cubicBezTo>
                  <a:lnTo>
                    <a:pt x="10040" y="8349"/>
                  </a:lnTo>
                  <a:cubicBezTo>
                    <a:pt x="9892" y="8488"/>
                    <a:pt x="9883" y="8721"/>
                    <a:pt x="10026" y="8872"/>
                  </a:cubicBezTo>
                  <a:lnTo>
                    <a:pt x="15430" y="14583"/>
                  </a:lnTo>
                  <a:cubicBezTo>
                    <a:pt x="15501" y="14657"/>
                    <a:pt x="15592" y="14698"/>
                    <a:pt x="15696" y="14702"/>
                  </a:cubicBezTo>
                  <a:cubicBezTo>
                    <a:pt x="15793" y="14707"/>
                    <a:pt x="15886" y="14670"/>
                    <a:pt x="15959" y="14602"/>
                  </a:cubicBezTo>
                  <a:cubicBezTo>
                    <a:pt x="15959" y="14602"/>
                    <a:pt x="16215" y="14363"/>
                    <a:pt x="16215" y="14363"/>
                  </a:cubicBezTo>
                  <a:close/>
                  <a:moveTo>
                    <a:pt x="9526" y="6916"/>
                  </a:moveTo>
                  <a:cubicBezTo>
                    <a:pt x="9531" y="6814"/>
                    <a:pt x="9494" y="6718"/>
                    <a:pt x="9427" y="6649"/>
                  </a:cubicBezTo>
                  <a:lnTo>
                    <a:pt x="8955" y="6155"/>
                  </a:lnTo>
                  <a:cubicBezTo>
                    <a:pt x="8815" y="6008"/>
                    <a:pt x="8581" y="5998"/>
                    <a:pt x="8432" y="6137"/>
                  </a:cubicBezTo>
                  <a:lnTo>
                    <a:pt x="8178" y="6378"/>
                  </a:lnTo>
                  <a:cubicBezTo>
                    <a:pt x="8028" y="6516"/>
                    <a:pt x="8022" y="6755"/>
                    <a:pt x="8161" y="6898"/>
                  </a:cubicBezTo>
                  <a:lnTo>
                    <a:pt x="8627" y="7402"/>
                  </a:lnTo>
                  <a:cubicBezTo>
                    <a:pt x="8698" y="7470"/>
                    <a:pt x="8790" y="7512"/>
                    <a:pt x="8889" y="7516"/>
                  </a:cubicBezTo>
                  <a:cubicBezTo>
                    <a:pt x="8987" y="7521"/>
                    <a:pt x="9411" y="7177"/>
                    <a:pt x="9411" y="7177"/>
                  </a:cubicBezTo>
                  <a:cubicBezTo>
                    <a:pt x="9485" y="7103"/>
                    <a:pt x="9524" y="7012"/>
                    <a:pt x="9526" y="6916"/>
                  </a:cubicBezTo>
                  <a:cubicBezTo>
                    <a:pt x="9526" y="6916"/>
                    <a:pt x="9526" y="6916"/>
                    <a:pt x="9526" y="6916"/>
                  </a:cubicBezTo>
                  <a:close/>
                  <a:moveTo>
                    <a:pt x="18427" y="14248"/>
                  </a:moveTo>
                  <a:lnTo>
                    <a:pt x="14106" y="18295"/>
                  </a:lnTo>
                  <a:lnTo>
                    <a:pt x="4486" y="8130"/>
                  </a:lnTo>
                  <a:lnTo>
                    <a:pt x="8807" y="4078"/>
                  </a:lnTo>
                  <a:cubicBezTo>
                    <a:pt x="8807" y="4078"/>
                    <a:pt x="18427" y="14248"/>
                    <a:pt x="18427" y="14248"/>
                  </a:cubicBezTo>
                  <a:close/>
                  <a:moveTo>
                    <a:pt x="15761" y="5834"/>
                  </a:moveTo>
                  <a:cubicBezTo>
                    <a:pt x="16015" y="6096"/>
                    <a:pt x="16436" y="6099"/>
                    <a:pt x="16700" y="5853"/>
                  </a:cubicBezTo>
                  <a:cubicBezTo>
                    <a:pt x="16965" y="5595"/>
                    <a:pt x="16973" y="5174"/>
                    <a:pt x="16716" y="4917"/>
                  </a:cubicBezTo>
                  <a:cubicBezTo>
                    <a:pt x="16461" y="4651"/>
                    <a:pt x="16042" y="4647"/>
                    <a:pt x="15779" y="4899"/>
                  </a:cubicBezTo>
                  <a:cubicBezTo>
                    <a:pt x="15515" y="5151"/>
                    <a:pt x="15508" y="5573"/>
                    <a:pt x="15761" y="5834"/>
                  </a:cubicBezTo>
                  <a:cubicBezTo>
                    <a:pt x="15761" y="5834"/>
                    <a:pt x="15761" y="5834"/>
                    <a:pt x="15761" y="5834"/>
                  </a:cubicBezTo>
                  <a:close/>
                  <a:moveTo>
                    <a:pt x="15052" y="6513"/>
                  </a:moveTo>
                  <a:cubicBezTo>
                    <a:pt x="14419" y="5867"/>
                    <a:pt x="14440" y="4821"/>
                    <a:pt x="15094" y="4192"/>
                  </a:cubicBezTo>
                  <a:cubicBezTo>
                    <a:pt x="15747" y="3561"/>
                    <a:pt x="16794" y="3583"/>
                    <a:pt x="17428" y="4235"/>
                  </a:cubicBezTo>
                  <a:cubicBezTo>
                    <a:pt x="18058" y="4885"/>
                    <a:pt x="18035" y="5931"/>
                    <a:pt x="17383" y="6558"/>
                  </a:cubicBezTo>
                  <a:cubicBezTo>
                    <a:pt x="16733" y="7185"/>
                    <a:pt x="15685" y="7168"/>
                    <a:pt x="15052" y="6513"/>
                  </a:cubicBezTo>
                  <a:cubicBezTo>
                    <a:pt x="15052" y="6513"/>
                    <a:pt x="15052" y="6513"/>
                    <a:pt x="15052" y="6513"/>
                  </a:cubicBezTo>
                  <a:close/>
                  <a:moveTo>
                    <a:pt x="6284" y="19249"/>
                  </a:moveTo>
                  <a:cubicBezTo>
                    <a:pt x="6131" y="19395"/>
                    <a:pt x="5924" y="19477"/>
                    <a:pt x="5708" y="19474"/>
                  </a:cubicBezTo>
                  <a:cubicBezTo>
                    <a:pt x="5494" y="19469"/>
                    <a:pt x="5289" y="19378"/>
                    <a:pt x="5138" y="19226"/>
                  </a:cubicBezTo>
                  <a:lnTo>
                    <a:pt x="2152" y="16145"/>
                  </a:lnTo>
                  <a:cubicBezTo>
                    <a:pt x="1841" y="15821"/>
                    <a:pt x="1851" y="15316"/>
                    <a:pt x="2174" y="15000"/>
                  </a:cubicBezTo>
                  <a:lnTo>
                    <a:pt x="3545" y="16421"/>
                  </a:lnTo>
                  <a:cubicBezTo>
                    <a:pt x="3733" y="16614"/>
                    <a:pt x="4045" y="16622"/>
                    <a:pt x="4240" y="16434"/>
                  </a:cubicBezTo>
                  <a:cubicBezTo>
                    <a:pt x="4438" y="16246"/>
                    <a:pt x="4442" y="15939"/>
                    <a:pt x="4251" y="15743"/>
                  </a:cubicBezTo>
                  <a:lnTo>
                    <a:pt x="2882" y="14322"/>
                  </a:lnTo>
                  <a:lnTo>
                    <a:pt x="3247" y="13969"/>
                  </a:lnTo>
                  <a:lnTo>
                    <a:pt x="4617" y="15390"/>
                  </a:lnTo>
                  <a:cubicBezTo>
                    <a:pt x="4806" y="15582"/>
                    <a:pt x="5117" y="15591"/>
                    <a:pt x="5315" y="15403"/>
                  </a:cubicBezTo>
                  <a:cubicBezTo>
                    <a:pt x="5510" y="15215"/>
                    <a:pt x="5515" y="14907"/>
                    <a:pt x="5326" y="14711"/>
                  </a:cubicBezTo>
                  <a:lnTo>
                    <a:pt x="3951" y="13295"/>
                  </a:lnTo>
                  <a:lnTo>
                    <a:pt x="4321" y="12943"/>
                  </a:lnTo>
                  <a:lnTo>
                    <a:pt x="5688" y="14363"/>
                  </a:lnTo>
                  <a:cubicBezTo>
                    <a:pt x="5877" y="14555"/>
                    <a:pt x="6189" y="14564"/>
                    <a:pt x="6384" y="14378"/>
                  </a:cubicBezTo>
                  <a:cubicBezTo>
                    <a:pt x="6582" y="14188"/>
                    <a:pt x="6585" y="13881"/>
                    <a:pt x="6398" y="13685"/>
                  </a:cubicBezTo>
                  <a:lnTo>
                    <a:pt x="5024" y="12268"/>
                  </a:lnTo>
                  <a:lnTo>
                    <a:pt x="5390" y="11916"/>
                  </a:lnTo>
                  <a:lnTo>
                    <a:pt x="6760" y="13332"/>
                  </a:lnTo>
                  <a:cubicBezTo>
                    <a:pt x="6951" y="13529"/>
                    <a:pt x="7262" y="13533"/>
                    <a:pt x="7457" y="13345"/>
                  </a:cubicBezTo>
                  <a:cubicBezTo>
                    <a:pt x="7528" y="13277"/>
                    <a:pt x="7579" y="13186"/>
                    <a:pt x="7595" y="13098"/>
                  </a:cubicBezTo>
                  <a:lnTo>
                    <a:pt x="5059" y="10412"/>
                  </a:lnTo>
                  <a:lnTo>
                    <a:pt x="193" y="15079"/>
                  </a:lnTo>
                  <a:cubicBezTo>
                    <a:pt x="-64" y="15326"/>
                    <a:pt x="-64" y="15747"/>
                    <a:pt x="188" y="16009"/>
                  </a:cubicBezTo>
                  <a:lnTo>
                    <a:pt x="5204" y="21192"/>
                  </a:lnTo>
                  <a:cubicBezTo>
                    <a:pt x="5455" y="21453"/>
                    <a:pt x="5881" y="21462"/>
                    <a:pt x="6138" y="21214"/>
                  </a:cubicBezTo>
                  <a:lnTo>
                    <a:pt x="10931" y="16614"/>
                  </a:lnTo>
                  <a:lnTo>
                    <a:pt x="10024" y="15660"/>
                  </a:lnTo>
                  <a:cubicBezTo>
                    <a:pt x="10024" y="15660"/>
                    <a:pt x="6284" y="19249"/>
                    <a:pt x="6284" y="19249"/>
                  </a:cubicBezTo>
                  <a:close/>
                  <a:moveTo>
                    <a:pt x="21276" y="6678"/>
                  </a:moveTo>
                  <a:lnTo>
                    <a:pt x="16861" y="10917"/>
                  </a:lnTo>
                  <a:lnTo>
                    <a:pt x="15955" y="9963"/>
                  </a:lnTo>
                  <a:lnTo>
                    <a:pt x="19296" y="6755"/>
                  </a:lnTo>
                  <a:cubicBezTo>
                    <a:pt x="19621" y="6438"/>
                    <a:pt x="19627" y="5931"/>
                    <a:pt x="19318" y="5609"/>
                  </a:cubicBezTo>
                  <a:lnTo>
                    <a:pt x="16332" y="2529"/>
                  </a:lnTo>
                  <a:cubicBezTo>
                    <a:pt x="16184" y="2374"/>
                    <a:pt x="15978" y="2282"/>
                    <a:pt x="15764" y="2282"/>
                  </a:cubicBezTo>
                  <a:cubicBezTo>
                    <a:pt x="15550" y="2278"/>
                    <a:pt x="15340" y="2361"/>
                    <a:pt x="15184" y="2506"/>
                  </a:cubicBezTo>
                  <a:lnTo>
                    <a:pt x="12551" y="5032"/>
                  </a:lnTo>
                  <a:lnTo>
                    <a:pt x="14839" y="7392"/>
                  </a:lnTo>
                  <a:cubicBezTo>
                    <a:pt x="15024" y="7589"/>
                    <a:pt x="15008" y="7910"/>
                    <a:pt x="14813" y="8098"/>
                  </a:cubicBezTo>
                  <a:cubicBezTo>
                    <a:pt x="14675" y="8231"/>
                    <a:pt x="14473" y="8266"/>
                    <a:pt x="14304" y="8217"/>
                  </a:cubicBezTo>
                  <a:lnTo>
                    <a:pt x="10985" y="4711"/>
                  </a:lnTo>
                  <a:lnTo>
                    <a:pt x="15326" y="541"/>
                  </a:lnTo>
                  <a:cubicBezTo>
                    <a:pt x="15592" y="293"/>
                    <a:pt x="16015" y="306"/>
                    <a:pt x="16265" y="567"/>
                  </a:cubicBezTo>
                  <a:lnTo>
                    <a:pt x="21285" y="5746"/>
                  </a:lnTo>
                  <a:cubicBezTo>
                    <a:pt x="21536" y="6008"/>
                    <a:pt x="21536" y="6430"/>
                    <a:pt x="21276" y="6678"/>
                  </a:cubicBezTo>
                  <a:cubicBezTo>
                    <a:pt x="21276" y="6678"/>
                    <a:pt x="21276" y="6678"/>
                    <a:pt x="21276" y="6678"/>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8681" name="Shape 18681"/>
          <p:cNvSpPr/>
          <p:nvPr/>
        </p:nvSpPr>
        <p:spPr>
          <a:xfrm>
            <a:off x="6879462" y="3419012"/>
            <a:ext cx="1247476" cy="495300"/>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defTabSz="342900">
              <a:defRPr sz="1800"/>
            </a:pPr>
            <a:r>
              <a:rPr lang="zh-CN" altLang="en-US" sz="1100" dirty="0" smtClean="0">
                <a:solidFill>
                  <a:schemeClr val="accent3"/>
                </a:solidFill>
                <a:latin typeface="Roboto Bold"/>
                <a:ea typeface="Roboto Bold"/>
                <a:cs typeface="Roboto Bold"/>
                <a:sym typeface="Roboto Bold"/>
              </a:rPr>
              <a:t>添加小标题</a:t>
            </a:r>
            <a:endParaRPr sz="1100" dirty="0">
              <a:solidFill>
                <a:schemeClr val="accent3"/>
              </a:solidFill>
              <a:latin typeface="Roboto Bold"/>
              <a:ea typeface="Roboto Bold"/>
              <a:cs typeface="Roboto Bold"/>
              <a:sym typeface="Roboto Bold"/>
            </a:endParaRPr>
          </a:p>
          <a:p>
            <a:pPr algn="l" defTabSz="342900">
              <a:lnSpc>
                <a:spcPct val="130000"/>
              </a:lnSpc>
              <a:defRPr sz="1800"/>
            </a:pPr>
            <a:r>
              <a:rPr lang="zh-CN" altLang="en-US" sz="700" dirty="0" smtClean="0">
                <a:solidFill>
                  <a:srgbClr val="A6AAA9"/>
                </a:solidFill>
                <a:latin typeface="Roboto Regular"/>
                <a:ea typeface="Roboto Regular"/>
                <a:cs typeface="Roboto Regular"/>
                <a:sym typeface="Roboto Regular"/>
              </a:rPr>
              <a:t> </a:t>
            </a:r>
            <a:r>
              <a:rPr sz="700" dirty="0" smtClean="0">
                <a:solidFill>
                  <a:srgbClr val="A6AAA9"/>
                </a:solidFill>
                <a:latin typeface="Roboto Regular"/>
                <a:ea typeface="Roboto Regular"/>
                <a:cs typeface="Roboto Regular"/>
                <a:sym typeface="Roboto Regular"/>
              </a:rPr>
              <a:t>simply </a:t>
            </a:r>
            <a:r>
              <a:rPr sz="700" dirty="0">
                <a:solidFill>
                  <a:srgbClr val="A6AAA9"/>
                </a:solidFill>
                <a:latin typeface="Roboto Regular"/>
                <a:ea typeface="Roboto Regular"/>
                <a:cs typeface="Roboto Regular"/>
                <a:sym typeface="Roboto Regular"/>
              </a:rPr>
              <a:t>dummy text of the printing.</a:t>
            </a:r>
          </a:p>
        </p:txBody>
      </p:sp>
      <p:sp>
        <p:nvSpPr>
          <p:cNvPr id="18682" name="Shape 18682"/>
          <p:cNvSpPr/>
          <p:nvPr/>
        </p:nvSpPr>
        <p:spPr>
          <a:xfrm>
            <a:off x="3350932" y="2469810"/>
            <a:ext cx="1551740" cy="1336722"/>
          </a:xfrm>
          <a:custGeom>
            <a:avLst/>
            <a:gdLst/>
            <a:ahLst/>
            <a:cxnLst>
              <a:cxn ang="0">
                <a:pos x="wd2" y="hd2"/>
              </a:cxn>
              <a:cxn ang="5400000">
                <a:pos x="wd2" y="hd2"/>
              </a:cxn>
              <a:cxn ang="10800000">
                <a:pos x="wd2" y="hd2"/>
              </a:cxn>
              <a:cxn ang="16200000">
                <a:pos x="wd2" y="hd2"/>
              </a:cxn>
            </a:cxnLst>
            <a:rect l="0" t="0" r="r" b="b"/>
            <a:pathLst>
              <a:path w="20352" h="20164" extrusionOk="0">
                <a:moveTo>
                  <a:pt x="8214" y="0"/>
                </a:moveTo>
                <a:cubicBezTo>
                  <a:pt x="6962" y="92"/>
                  <a:pt x="5707" y="485"/>
                  <a:pt x="4536" y="1230"/>
                </a:cubicBezTo>
                <a:cubicBezTo>
                  <a:pt x="292" y="3926"/>
                  <a:pt x="-1248" y="10067"/>
                  <a:pt x="1097" y="14948"/>
                </a:cubicBezTo>
                <a:cubicBezTo>
                  <a:pt x="3441" y="19829"/>
                  <a:pt x="8783" y="21600"/>
                  <a:pt x="13027" y="18903"/>
                </a:cubicBezTo>
                <a:cubicBezTo>
                  <a:pt x="14922" y="17698"/>
                  <a:pt x="16273" y="15803"/>
                  <a:pt x="16984" y="13643"/>
                </a:cubicBezTo>
                <a:lnTo>
                  <a:pt x="20352" y="11463"/>
                </a:lnTo>
                <a:lnTo>
                  <a:pt x="17457" y="8583"/>
                </a:lnTo>
                <a:cubicBezTo>
                  <a:pt x="17323" y="7544"/>
                  <a:pt x="17043" y="6517"/>
                  <a:pt x="16614" y="5532"/>
                </a:cubicBezTo>
                <a:cubicBezTo>
                  <a:pt x="16426" y="5546"/>
                  <a:pt x="16240" y="5563"/>
                  <a:pt x="16049" y="5563"/>
                </a:cubicBezTo>
                <a:cubicBezTo>
                  <a:pt x="15494" y="5563"/>
                  <a:pt x="14952" y="5499"/>
                  <a:pt x="14427" y="5383"/>
                </a:cubicBezTo>
                <a:cubicBezTo>
                  <a:pt x="14588" y="5640"/>
                  <a:pt x="14740" y="5907"/>
                  <a:pt x="14877" y="6191"/>
                </a:cubicBezTo>
                <a:cubicBezTo>
                  <a:pt x="16737" y="10064"/>
                  <a:pt x="15516" y="14938"/>
                  <a:pt x="12149" y="17077"/>
                </a:cubicBezTo>
                <a:cubicBezTo>
                  <a:pt x="8782" y="19217"/>
                  <a:pt x="4544" y="17812"/>
                  <a:pt x="2684" y="13940"/>
                </a:cubicBezTo>
                <a:cubicBezTo>
                  <a:pt x="824" y="10068"/>
                  <a:pt x="2046" y="5195"/>
                  <a:pt x="5413" y="3055"/>
                </a:cubicBezTo>
                <a:cubicBezTo>
                  <a:pt x="6664" y="2261"/>
                  <a:pt x="8035" y="1957"/>
                  <a:pt x="9360" y="2085"/>
                </a:cubicBezTo>
                <a:lnTo>
                  <a:pt x="9360" y="1995"/>
                </a:lnTo>
                <a:cubicBezTo>
                  <a:pt x="8912" y="1388"/>
                  <a:pt x="8529" y="717"/>
                  <a:pt x="8214" y="0"/>
                </a:cubicBezTo>
                <a:close/>
              </a:path>
            </a:pathLst>
          </a:custGeom>
          <a:solidFill>
            <a:schemeClr val="accent2"/>
          </a:solidFill>
          <a:ln w="12700">
            <a:miter lim="400000"/>
          </a:ln>
        </p:spPr>
        <p:txBody>
          <a:bodyPr lIns="0" tIns="0" rIns="0" bIns="0" anchor="ctr"/>
          <a:lstStyle/>
          <a:p>
            <a:pPr lvl="0">
              <a:defRPr sz="3200">
                <a:solidFill>
                  <a:srgbClr val="FFFFFF"/>
                </a:solidFill>
              </a:defRPr>
            </a:pPr>
            <a:endParaRPr/>
          </a:p>
        </p:txBody>
      </p:sp>
      <p:sp>
        <p:nvSpPr>
          <p:cNvPr id="18683" name="Shape 18683"/>
          <p:cNvSpPr/>
          <p:nvPr/>
        </p:nvSpPr>
        <p:spPr>
          <a:xfrm>
            <a:off x="3905310" y="1499886"/>
            <a:ext cx="1338588" cy="1396764"/>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634"/>
                  <a:pt x="0" y="10351"/>
                </a:cubicBezTo>
                <a:cubicBezTo>
                  <a:pt x="0" y="12905"/>
                  <a:pt x="971" y="15239"/>
                  <a:pt x="2570" y="17044"/>
                </a:cubicBezTo>
                <a:lnTo>
                  <a:pt x="2607" y="21600"/>
                </a:lnTo>
                <a:lnTo>
                  <a:pt x="7027" y="20040"/>
                </a:lnTo>
                <a:cubicBezTo>
                  <a:pt x="8203" y="20461"/>
                  <a:pt x="9471" y="20702"/>
                  <a:pt x="10801" y="20702"/>
                </a:cubicBezTo>
                <a:cubicBezTo>
                  <a:pt x="16766" y="20702"/>
                  <a:pt x="21600" y="16068"/>
                  <a:pt x="21600" y="10351"/>
                </a:cubicBezTo>
                <a:cubicBezTo>
                  <a:pt x="21600" y="4634"/>
                  <a:pt x="16766" y="0"/>
                  <a:pt x="10801" y="0"/>
                </a:cubicBezTo>
                <a:close/>
                <a:moveTo>
                  <a:pt x="10801" y="2139"/>
                </a:moveTo>
                <a:cubicBezTo>
                  <a:pt x="15533" y="2139"/>
                  <a:pt x="19368" y="5816"/>
                  <a:pt x="19368" y="10351"/>
                </a:cubicBezTo>
                <a:cubicBezTo>
                  <a:pt x="19368" y="14886"/>
                  <a:pt x="15533" y="18563"/>
                  <a:pt x="10801" y="18563"/>
                </a:cubicBezTo>
                <a:cubicBezTo>
                  <a:pt x="6068" y="18563"/>
                  <a:pt x="2232" y="14886"/>
                  <a:pt x="2232" y="10351"/>
                </a:cubicBezTo>
                <a:cubicBezTo>
                  <a:pt x="2232" y="5816"/>
                  <a:pt x="6068" y="2139"/>
                  <a:pt x="10801" y="2139"/>
                </a:cubicBezTo>
                <a:close/>
              </a:path>
            </a:pathLst>
          </a:custGeom>
          <a:solidFill>
            <a:schemeClr val="accent1"/>
          </a:solidFill>
          <a:ln w="12700">
            <a:miter lim="400000"/>
          </a:ln>
        </p:spPr>
        <p:txBody>
          <a:bodyPr lIns="0" tIns="0" rIns="0" bIns="0" anchor="ctr"/>
          <a:lstStyle/>
          <a:p>
            <a:pPr lvl="0">
              <a:defRPr sz="3200">
                <a:solidFill>
                  <a:srgbClr val="FFFFFF"/>
                </a:solidFill>
              </a:defRPr>
            </a:pPr>
            <a:endParaRPr/>
          </a:p>
        </p:txBody>
      </p:sp>
      <p:sp>
        <p:nvSpPr>
          <p:cNvPr id="18684" name="Shape 18684"/>
          <p:cNvSpPr/>
          <p:nvPr/>
        </p:nvSpPr>
        <p:spPr>
          <a:xfrm>
            <a:off x="4540721" y="2347917"/>
            <a:ext cx="1252346" cy="1486644"/>
          </a:xfrm>
          <a:custGeom>
            <a:avLst/>
            <a:gdLst/>
            <a:ahLst/>
            <a:cxnLst>
              <a:cxn ang="0">
                <a:pos x="wd2" y="hd2"/>
              </a:cxn>
              <a:cxn ang="5400000">
                <a:pos x="wd2" y="hd2"/>
              </a:cxn>
              <a:cxn ang="10800000">
                <a:pos x="wd2" y="hd2"/>
              </a:cxn>
              <a:cxn ang="16200000">
                <a:pos x="wd2" y="hd2"/>
              </a:cxn>
            </a:cxnLst>
            <a:rect l="0" t="0" r="r" b="b"/>
            <a:pathLst>
              <a:path w="20580" h="20734" extrusionOk="0">
                <a:moveTo>
                  <a:pt x="3903" y="0"/>
                </a:moveTo>
                <a:lnTo>
                  <a:pt x="2859" y="4014"/>
                </a:lnTo>
                <a:cubicBezTo>
                  <a:pt x="1706" y="4769"/>
                  <a:pt x="732" y="5723"/>
                  <a:pt x="0" y="6825"/>
                </a:cubicBezTo>
                <a:cubicBezTo>
                  <a:pt x="184" y="6835"/>
                  <a:pt x="369" y="6843"/>
                  <a:pt x="557" y="6843"/>
                </a:cubicBezTo>
                <a:cubicBezTo>
                  <a:pt x="796" y="6843"/>
                  <a:pt x="1029" y="6828"/>
                  <a:pt x="1264" y="6815"/>
                </a:cubicBezTo>
                <a:cubicBezTo>
                  <a:pt x="1491" y="7200"/>
                  <a:pt x="1678" y="7592"/>
                  <a:pt x="1838" y="7989"/>
                </a:cubicBezTo>
                <a:cubicBezTo>
                  <a:pt x="3601" y="5103"/>
                  <a:pt x="7465" y="3443"/>
                  <a:pt x="11393" y="4152"/>
                </a:cubicBezTo>
                <a:cubicBezTo>
                  <a:pt x="16107" y="5002"/>
                  <a:pt x="19115" y="8935"/>
                  <a:pt x="18113" y="12936"/>
                </a:cubicBezTo>
                <a:cubicBezTo>
                  <a:pt x="17111" y="16937"/>
                  <a:pt x="12480" y="19491"/>
                  <a:pt x="7765" y="18641"/>
                </a:cubicBezTo>
                <a:cubicBezTo>
                  <a:pt x="4955" y="18134"/>
                  <a:pt x="2759" y="16529"/>
                  <a:pt x="1649" y="14470"/>
                </a:cubicBezTo>
                <a:cubicBezTo>
                  <a:pt x="1316" y="15178"/>
                  <a:pt x="885" y="15855"/>
                  <a:pt x="354" y="16480"/>
                </a:cubicBezTo>
                <a:cubicBezTo>
                  <a:pt x="1887" y="18485"/>
                  <a:pt x="4321" y="19992"/>
                  <a:pt x="7293" y="20528"/>
                </a:cubicBezTo>
                <a:cubicBezTo>
                  <a:pt x="13235" y="21600"/>
                  <a:pt x="19074" y="18380"/>
                  <a:pt x="20337" y="13337"/>
                </a:cubicBezTo>
                <a:cubicBezTo>
                  <a:pt x="21600" y="8294"/>
                  <a:pt x="17808" y="3337"/>
                  <a:pt x="11866" y="2265"/>
                </a:cubicBezTo>
                <a:cubicBezTo>
                  <a:pt x="10541" y="2026"/>
                  <a:pt x="9226" y="2011"/>
                  <a:pt x="7961" y="2171"/>
                </a:cubicBezTo>
                <a:lnTo>
                  <a:pt x="3903" y="0"/>
                </a:lnTo>
                <a:close/>
              </a:path>
            </a:pathLst>
          </a:custGeom>
          <a:solidFill>
            <a:schemeClr val="accent3"/>
          </a:solidFill>
          <a:ln w="12700">
            <a:miter lim="400000"/>
          </a:ln>
        </p:spPr>
        <p:txBody>
          <a:bodyPr lIns="0" tIns="0" rIns="0" bIns="0" anchor="ctr"/>
          <a:lstStyle/>
          <a:p>
            <a:pPr lvl="0">
              <a:defRPr sz="3200">
                <a:solidFill>
                  <a:srgbClr val="FFFFFF"/>
                </a:solidFill>
              </a:defRPr>
            </a:pPr>
            <a:endParaRPr/>
          </a:p>
        </p:txBody>
      </p:sp>
      <p:sp>
        <p:nvSpPr>
          <p:cNvPr id="18685" name="Shape 18685"/>
          <p:cNvSpPr/>
          <p:nvPr/>
        </p:nvSpPr>
        <p:spPr>
          <a:xfrm>
            <a:off x="4295118" y="1960294"/>
            <a:ext cx="547196" cy="325892"/>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defTabSz="914400">
              <a:defRPr>
                <a:solidFill>
                  <a:srgbClr val="3AA5DD"/>
                </a:solidFill>
                <a:latin typeface="Roboto Bold"/>
                <a:ea typeface="Roboto Bold"/>
                <a:cs typeface="Roboto Bold"/>
                <a:sym typeface="Roboto Bold"/>
              </a:defRPr>
            </a:lvl1pPr>
          </a:lstStyle>
          <a:p>
            <a:pPr lvl="0">
              <a:defRPr sz="1800">
                <a:solidFill>
                  <a:srgbClr val="000000"/>
                </a:solidFill>
              </a:defRPr>
            </a:pPr>
            <a:r>
              <a:rPr>
                <a:solidFill>
                  <a:schemeClr val="accent1"/>
                </a:solidFill>
              </a:rPr>
              <a:t>25%</a:t>
            </a:r>
          </a:p>
        </p:txBody>
      </p:sp>
      <p:sp>
        <p:nvSpPr>
          <p:cNvPr id="18686" name="Shape 18686"/>
          <p:cNvSpPr/>
          <p:nvPr/>
        </p:nvSpPr>
        <p:spPr>
          <a:xfrm>
            <a:off x="3774903" y="2987753"/>
            <a:ext cx="524116" cy="325892"/>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defTabSz="914400">
              <a:defRPr>
                <a:solidFill>
                  <a:srgbClr val="02AF95"/>
                </a:solidFill>
                <a:latin typeface="Roboto Bold"/>
                <a:ea typeface="Roboto Bold"/>
                <a:cs typeface="Roboto Bold"/>
                <a:sym typeface="Roboto Bold"/>
              </a:defRPr>
            </a:lvl1pPr>
          </a:lstStyle>
          <a:p>
            <a:pPr lvl="0">
              <a:defRPr sz="1800">
                <a:solidFill>
                  <a:srgbClr val="000000"/>
                </a:solidFill>
              </a:defRPr>
            </a:pPr>
            <a:r>
              <a:rPr dirty="0">
                <a:solidFill>
                  <a:schemeClr val="accent2"/>
                </a:solidFill>
              </a:rPr>
              <a:t>45%</a:t>
            </a:r>
          </a:p>
        </p:txBody>
      </p:sp>
      <p:sp>
        <p:nvSpPr>
          <p:cNvPr id="18687" name="Shape 18687"/>
          <p:cNvSpPr/>
          <p:nvPr/>
        </p:nvSpPr>
        <p:spPr>
          <a:xfrm>
            <a:off x="4976063" y="2987753"/>
            <a:ext cx="501173" cy="325892"/>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defTabSz="914400">
              <a:defRPr>
                <a:solidFill>
                  <a:srgbClr val="78BE42"/>
                </a:solidFill>
                <a:latin typeface="Roboto Bold"/>
                <a:ea typeface="Roboto Bold"/>
                <a:cs typeface="Roboto Bold"/>
                <a:sym typeface="Roboto Bold"/>
              </a:defRPr>
            </a:lvl1pPr>
          </a:lstStyle>
          <a:p>
            <a:pPr lvl="0">
              <a:defRPr sz="1800">
                <a:solidFill>
                  <a:srgbClr val="000000"/>
                </a:solidFill>
              </a:defRPr>
            </a:pPr>
            <a:r>
              <a:rPr>
                <a:solidFill>
                  <a:schemeClr val="accent3"/>
                </a:solidFill>
              </a:rPr>
              <a:t>65%</a:t>
            </a:r>
          </a:p>
        </p:txBody>
      </p:sp>
      <p:grpSp>
        <p:nvGrpSpPr>
          <p:cNvPr id="18692" name="Group 18692"/>
          <p:cNvGrpSpPr/>
          <p:nvPr/>
        </p:nvGrpSpPr>
        <p:grpSpPr>
          <a:xfrm>
            <a:off x="865951" y="1446546"/>
            <a:ext cx="1959257" cy="1799535"/>
            <a:chOff x="0" y="123317"/>
            <a:chExt cx="5224684" cy="4798758"/>
          </a:xfrm>
        </p:grpSpPr>
        <p:sp>
          <p:nvSpPr>
            <p:cNvPr id="18688" name="Shape 18688"/>
            <p:cNvSpPr/>
            <p:nvPr/>
          </p:nvSpPr>
          <p:spPr>
            <a:xfrm>
              <a:off x="0" y="123317"/>
              <a:ext cx="4536388" cy="6485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defTabSz="1054100">
                <a:lnSpc>
                  <a:spcPts val="14500"/>
                </a:lnSpc>
                <a:spcBef>
                  <a:spcPts val="600"/>
                </a:spcBef>
                <a:defRPr sz="3000" spc="-180" baseline="20000">
                  <a:solidFill>
                    <a:srgbClr val="A6AAA9"/>
                  </a:solidFill>
                  <a:latin typeface="Roboto Light"/>
                  <a:ea typeface="Roboto Light"/>
                  <a:cs typeface="Roboto Light"/>
                  <a:sym typeface="Roboto Light"/>
                </a:defRPr>
              </a:lvl1pPr>
            </a:lstStyle>
            <a:p>
              <a:pPr lvl="0">
                <a:lnSpc>
                  <a:spcPct val="100000"/>
                </a:lnSpc>
                <a:defRPr sz="1800" spc="0" baseline="0">
                  <a:solidFill>
                    <a:srgbClr val="000000"/>
                  </a:solidFill>
                </a:defRPr>
              </a:pPr>
              <a:r>
                <a:rPr lang="en-US" sz="1100" spc="0" dirty="0" smtClean="0">
                  <a:solidFill>
                    <a:schemeClr val="bg1">
                      <a:lumMod val="50000"/>
                    </a:schemeClr>
                  </a:solidFill>
                </a:rPr>
                <a:t>Round Process</a:t>
              </a:r>
              <a:endParaRPr lang="en-US" sz="1100" spc="0" dirty="0">
                <a:solidFill>
                  <a:schemeClr val="bg1">
                    <a:lumMod val="50000"/>
                  </a:schemeClr>
                </a:solidFill>
              </a:endParaRPr>
            </a:p>
          </p:txBody>
        </p:sp>
        <p:sp>
          <p:nvSpPr>
            <p:cNvPr id="18689" name="Shape 18689"/>
            <p:cNvSpPr/>
            <p:nvPr/>
          </p:nvSpPr>
          <p:spPr>
            <a:xfrm>
              <a:off x="0" y="2272049"/>
              <a:ext cx="1393171" cy="88056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defTabSz="1054100">
                <a:lnSpc>
                  <a:spcPts val="16900"/>
                </a:lnSpc>
                <a:spcBef>
                  <a:spcPts val="10000"/>
                </a:spcBef>
                <a:defRPr cap="all" spc="-300" baseline="11999">
                  <a:solidFill>
                    <a:srgbClr val="02AF96"/>
                  </a:solidFill>
                  <a:latin typeface="Roboto Bold"/>
                  <a:ea typeface="Roboto Bold"/>
                  <a:cs typeface="Roboto Bold"/>
                  <a:sym typeface="Roboto Bold"/>
                </a:defRPr>
              </a:lvl1pPr>
            </a:lstStyle>
            <a:p>
              <a:pPr lvl="0">
                <a:lnSpc>
                  <a:spcPct val="100000"/>
                </a:lnSpc>
                <a:defRPr sz="1800" cap="none" spc="0" baseline="0">
                  <a:solidFill>
                    <a:srgbClr val="000000"/>
                  </a:solidFill>
                </a:defRPr>
              </a:pPr>
              <a:r>
                <a:rPr spc="-113" dirty="0">
                  <a:solidFill>
                    <a:schemeClr val="accent2"/>
                  </a:solidFill>
                </a:rPr>
                <a:t>95%</a:t>
              </a:r>
            </a:p>
          </p:txBody>
        </p:sp>
        <p:sp>
          <p:nvSpPr>
            <p:cNvPr id="18690" name="Shape 18690"/>
            <p:cNvSpPr/>
            <p:nvPr/>
          </p:nvSpPr>
          <p:spPr>
            <a:xfrm>
              <a:off x="0" y="3294882"/>
              <a:ext cx="5224685" cy="162719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fontScale="40000" lnSpcReduction="20000"/>
            </a:bodyPr>
            <a:lstStyle>
              <a:lvl1pPr algn="just">
                <a:lnSpc>
                  <a:spcPct val="120000"/>
                </a:lnSpc>
                <a:defRPr sz="1800">
                  <a:solidFill>
                    <a:srgbClr val="A6AAA9"/>
                  </a:solidFill>
                  <a:latin typeface="Roboto Regular"/>
                  <a:ea typeface="Roboto Regular"/>
                  <a:cs typeface="Roboto Regular"/>
                  <a:sym typeface="Roboto Regular"/>
                </a:defRPr>
              </a:lvl1pPr>
            </a:lstStyle>
            <a:p>
              <a:pPr lvl="0">
                <a:lnSpc>
                  <a:spcPct val="150000"/>
                </a:lnSpc>
                <a:defRPr>
                  <a:solidFill>
                    <a:srgbClr val="000000"/>
                  </a:solidFill>
                </a:defRPr>
              </a:pPr>
              <a:r>
                <a:rPr dirty="0">
                  <a:solidFill>
                    <a:srgbClr val="A6AAA9"/>
                  </a:solidFill>
                </a:rPr>
                <a:t>Dummy text is also used to demonstrate the appearance of different typefaces and layouts, and in general the content filler text for layouts, non-readability is of great importance.</a:t>
              </a:r>
            </a:p>
          </p:txBody>
        </p:sp>
        <p:sp>
          <p:nvSpPr>
            <p:cNvPr id="18691" name="Shape 18691"/>
            <p:cNvSpPr/>
            <p:nvPr/>
          </p:nvSpPr>
          <p:spPr>
            <a:xfrm>
              <a:off x="0" y="706024"/>
              <a:ext cx="5210720" cy="8952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gn="just">
                <a:lnSpc>
                  <a:spcPct val="120000"/>
                </a:lnSpc>
                <a:defRPr sz="2200">
                  <a:solidFill>
                    <a:srgbClr val="A6AAA9"/>
                  </a:solidFill>
                  <a:latin typeface="Roboto Regular"/>
                  <a:ea typeface="Roboto Regular"/>
                  <a:cs typeface="Roboto Regular"/>
                  <a:sym typeface="Roboto Regular"/>
                </a:defRPr>
              </a:lvl1pPr>
            </a:lstStyle>
            <a:p>
              <a:pPr lvl="0">
                <a:defRPr sz="1800">
                  <a:solidFill>
                    <a:srgbClr val="000000"/>
                  </a:solidFill>
                </a:defRPr>
              </a:pPr>
              <a:r>
                <a:rPr sz="800" dirty="0">
                  <a:solidFill>
                    <a:schemeClr val="bg1">
                      <a:lumMod val="50000"/>
                    </a:schemeClr>
                  </a:solidFill>
                </a:rPr>
                <a:t>Dummy text is also used to demonstrate the appearance .</a:t>
              </a:r>
            </a:p>
          </p:txBody>
        </p:sp>
      </p:grpSp>
      <p:grpSp>
        <p:nvGrpSpPr>
          <p:cNvPr id="18695" name="Group 18695"/>
          <p:cNvGrpSpPr/>
          <p:nvPr/>
        </p:nvGrpSpPr>
        <p:grpSpPr>
          <a:xfrm>
            <a:off x="871883" y="3547840"/>
            <a:ext cx="722238" cy="365910"/>
            <a:chOff x="0" y="2213"/>
            <a:chExt cx="1925964" cy="975759"/>
          </a:xfrm>
        </p:grpSpPr>
        <p:sp>
          <p:nvSpPr>
            <p:cNvPr id="18693" name="Shape 18693"/>
            <p:cNvSpPr/>
            <p:nvPr/>
          </p:nvSpPr>
          <p:spPr>
            <a:xfrm>
              <a:off x="0" y="25719"/>
              <a:ext cx="283712" cy="768631"/>
            </a:xfrm>
            <a:custGeom>
              <a:avLst/>
              <a:gdLst/>
              <a:ahLst/>
              <a:cxnLst>
                <a:cxn ang="0">
                  <a:pos x="wd2" y="hd2"/>
                </a:cxn>
                <a:cxn ang="5400000">
                  <a:pos x="wd2" y="hd2"/>
                </a:cxn>
                <a:cxn ang="10800000">
                  <a:pos x="wd2" y="hd2"/>
                </a:cxn>
                <a:cxn ang="16200000">
                  <a:pos x="wd2" y="hd2"/>
                </a:cxn>
              </a:cxnLst>
              <a:rect l="0" t="0" r="r" b="b"/>
              <a:pathLst>
                <a:path w="21600" h="21600" extrusionOk="0">
                  <a:moveTo>
                    <a:pt x="10354" y="0"/>
                  </a:moveTo>
                  <a:cubicBezTo>
                    <a:pt x="8882" y="0"/>
                    <a:pt x="7409" y="208"/>
                    <a:pt x="6286" y="622"/>
                  </a:cubicBezTo>
                  <a:cubicBezTo>
                    <a:pt x="4041" y="1451"/>
                    <a:pt x="4041" y="2795"/>
                    <a:pt x="6286" y="3624"/>
                  </a:cubicBezTo>
                  <a:cubicBezTo>
                    <a:pt x="8532" y="4452"/>
                    <a:pt x="12173" y="4452"/>
                    <a:pt x="14419" y="3624"/>
                  </a:cubicBezTo>
                  <a:cubicBezTo>
                    <a:pt x="16664" y="2795"/>
                    <a:pt x="16664" y="1451"/>
                    <a:pt x="14419" y="622"/>
                  </a:cubicBezTo>
                  <a:cubicBezTo>
                    <a:pt x="13296" y="208"/>
                    <a:pt x="11825" y="0"/>
                    <a:pt x="10354" y="0"/>
                  </a:cubicBezTo>
                  <a:close/>
                  <a:moveTo>
                    <a:pt x="2751" y="4836"/>
                  </a:moveTo>
                  <a:cubicBezTo>
                    <a:pt x="1555" y="4836"/>
                    <a:pt x="550" y="5119"/>
                    <a:pt x="171" y="5512"/>
                  </a:cubicBezTo>
                  <a:cubicBezTo>
                    <a:pt x="65" y="5594"/>
                    <a:pt x="0" y="5685"/>
                    <a:pt x="0" y="5782"/>
                  </a:cubicBezTo>
                  <a:lnTo>
                    <a:pt x="0" y="5851"/>
                  </a:lnTo>
                  <a:lnTo>
                    <a:pt x="0" y="6917"/>
                  </a:lnTo>
                  <a:lnTo>
                    <a:pt x="0" y="12511"/>
                  </a:lnTo>
                  <a:cubicBezTo>
                    <a:pt x="0" y="12862"/>
                    <a:pt x="772" y="13147"/>
                    <a:pt x="1724" y="13147"/>
                  </a:cubicBezTo>
                  <a:cubicBezTo>
                    <a:pt x="2676" y="13147"/>
                    <a:pt x="3448" y="12862"/>
                    <a:pt x="3448" y="12511"/>
                  </a:cubicBezTo>
                  <a:lnTo>
                    <a:pt x="3448" y="8135"/>
                  </a:lnTo>
                  <a:cubicBezTo>
                    <a:pt x="3404" y="8102"/>
                    <a:pt x="3372" y="8066"/>
                    <a:pt x="3372" y="8026"/>
                  </a:cubicBezTo>
                  <a:lnTo>
                    <a:pt x="3372" y="7759"/>
                  </a:lnTo>
                  <a:cubicBezTo>
                    <a:pt x="3372" y="7619"/>
                    <a:pt x="3680" y="7507"/>
                    <a:pt x="4058" y="7507"/>
                  </a:cubicBezTo>
                  <a:lnTo>
                    <a:pt x="4094" y="7507"/>
                  </a:lnTo>
                  <a:cubicBezTo>
                    <a:pt x="4472" y="7507"/>
                    <a:pt x="4777" y="7619"/>
                    <a:pt x="4777" y="7759"/>
                  </a:cubicBezTo>
                  <a:lnTo>
                    <a:pt x="4777" y="8026"/>
                  </a:lnTo>
                  <a:cubicBezTo>
                    <a:pt x="4777" y="8031"/>
                    <a:pt x="4770" y="8035"/>
                    <a:pt x="4770" y="8039"/>
                  </a:cubicBezTo>
                  <a:lnTo>
                    <a:pt x="4770" y="20650"/>
                  </a:lnTo>
                  <a:cubicBezTo>
                    <a:pt x="4770" y="21175"/>
                    <a:pt x="5922" y="21600"/>
                    <a:pt x="7345" y="21600"/>
                  </a:cubicBezTo>
                  <a:cubicBezTo>
                    <a:pt x="8767" y="21600"/>
                    <a:pt x="9920" y="21175"/>
                    <a:pt x="9920" y="20650"/>
                  </a:cubicBezTo>
                  <a:lnTo>
                    <a:pt x="9920" y="13164"/>
                  </a:lnTo>
                  <a:lnTo>
                    <a:pt x="11614" y="13164"/>
                  </a:lnTo>
                  <a:lnTo>
                    <a:pt x="11614" y="20650"/>
                  </a:lnTo>
                  <a:cubicBezTo>
                    <a:pt x="11614" y="21175"/>
                    <a:pt x="12767" y="21600"/>
                    <a:pt x="14189" y="21600"/>
                  </a:cubicBezTo>
                  <a:cubicBezTo>
                    <a:pt x="15612" y="21600"/>
                    <a:pt x="16765" y="21175"/>
                    <a:pt x="16765" y="20650"/>
                  </a:cubicBezTo>
                  <a:lnTo>
                    <a:pt x="16765" y="7932"/>
                  </a:lnTo>
                  <a:lnTo>
                    <a:pt x="16782" y="7932"/>
                  </a:lnTo>
                  <a:lnTo>
                    <a:pt x="16782" y="7759"/>
                  </a:lnTo>
                  <a:cubicBezTo>
                    <a:pt x="16782" y="7619"/>
                    <a:pt x="17089" y="7507"/>
                    <a:pt x="17467" y="7507"/>
                  </a:cubicBezTo>
                  <a:lnTo>
                    <a:pt x="17503" y="7507"/>
                  </a:lnTo>
                  <a:cubicBezTo>
                    <a:pt x="17881" y="7507"/>
                    <a:pt x="18186" y="7619"/>
                    <a:pt x="18186" y="7759"/>
                  </a:cubicBezTo>
                  <a:lnTo>
                    <a:pt x="18186" y="8026"/>
                  </a:lnTo>
                  <a:cubicBezTo>
                    <a:pt x="18186" y="8048"/>
                    <a:pt x="18166" y="8068"/>
                    <a:pt x="18152" y="8088"/>
                  </a:cubicBezTo>
                  <a:lnTo>
                    <a:pt x="18152" y="12511"/>
                  </a:lnTo>
                  <a:cubicBezTo>
                    <a:pt x="18152" y="12862"/>
                    <a:pt x="18924" y="13147"/>
                    <a:pt x="19876" y="13147"/>
                  </a:cubicBezTo>
                  <a:cubicBezTo>
                    <a:pt x="20828" y="13147"/>
                    <a:pt x="21600" y="12862"/>
                    <a:pt x="21600" y="12511"/>
                  </a:cubicBezTo>
                  <a:lnTo>
                    <a:pt x="21600" y="6917"/>
                  </a:lnTo>
                  <a:lnTo>
                    <a:pt x="21600" y="5851"/>
                  </a:lnTo>
                  <a:lnTo>
                    <a:pt x="21600" y="5782"/>
                  </a:lnTo>
                  <a:cubicBezTo>
                    <a:pt x="21600" y="5685"/>
                    <a:pt x="21535" y="5594"/>
                    <a:pt x="21429" y="5512"/>
                  </a:cubicBezTo>
                  <a:cubicBezTo>
                    <a:pt x="21050" y="5119"/>
                    <a:pt x="20045" y="4836"/>
                    <a:pt x="18849" y="4836"/>
                  </a:cubicBezTo>
                  <a:lnTo>
                    <a:pt x="2751" y="4836"/>
                  </a:lnTo>
                  <a:close/>
                </a:path>
              </a:pathLst>
            </a:custGeom>
            <a:solidFill>
              <a:schemeClr val="accent4"/>
            </a:solidFill>
            <a:ln w="12700" cap="flat">
              <a:noFill/>
              <a:miter lim="400000"/>
            </a:ln>
            <a:effectLst/>
          </p:spPr>
          <p:txBody>
            <a:bodyPr wrap="square" lIns="0" tIns="0" rIns="0" bIns="0" numCol="1" anchor="ctr">
              <a:noAutofit/>
            </a:bodyPr>
            <a:lstStyle/>
            <a:p>
              <a:pPr lvl="0">
                <a:defRPr sz="1800">
                  <a:solidFill>
                    <a:srgbClr val="FFFFFF"/>
                  </a:solidFill>
                </a:defRPr>
              </a:pPr>
              <a:endParaRPr sz="700"/>
            </a:p>
          </p:txBody>
        </p:sp>
        <p:sp>
          <p:nvSpPr>
            <p:cNvPr id="18694" name="Shape 18694"/>
            <p:cNvSpPr/>
            <p:nvPr/>
          </p:nvSpPr>
          <p:spPr>
            <a:xfrm rot="10594">
              <a:off x="487996" y="2213"/>
              <a:ext cx="1437968" cy="97575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lnSpc>
                  <a:spcPts val="600"/>
                </a:lnSpc>
                <a:spcBef>
                  <a:spcPts val="225"/>
                </a:spcBef>
                <a:defRPr sz="1800"/>
              </a:pPr>
              <a:r>
                <a:rPr sz="1100" dirty="0">
                  <a:solidFill>
                    <a:schemeClr val="accent4"/>
                  </a:solidFill>
                  <a:latin typeface="Roboto Bold"/>
                  <a:ea typeface="Roboto Bold"/>
                  <a:cs typeface="Roboto Bold"/>
                  <a:sym typeface="Roboto Bold"/>
                </a:rPr>
                <a:t>75%</a:t>
              </a:r>
            </a:p>
            <a:p>
              <a:pPr algn="l">
                <a:lnSpc>
                  <a:spcPts val="600"/>
                </a:lnSpc>
                <a:spcBef>
                  <a:spcPts val="225"/>
                </a:spcBef>
                <a:defRPr sz="1800"/>
              </a:pPr>
              <a:r>
                <a:rPr sz="700" dirty="0">
                  <a:solidFill>
                    <a:srgbClr val="A6AAA9"/>
                  </a:solidFill>
                  <a:latin typeface="Roboto Regular"/>
                  <a:ea typeface="Roboto Regular"/>
                  <a:cs typeface="Roboto Regular"/>
                  <a:sym typeface="Roboto Regular"/>
                </a:rPr>
                <a:t>Male User</a:t>
              </a:r>
            </a:p>
          </p:txBody>
        </p:sp>
      </p:grpSp>
      <p:grpSp>
        <p:nvGrpSpPr>
          <p:cNvPr id="18698" name="Group 18698"/>
          <p:cNvGrpSpPr/>
          <p:nvPr/>
        </p:nvGrpSpPr>
        <p:grpSpPr>
          <a:xfrm>
            <a:off x="1993182" y="3564771"/>
            <a:ext cx="832017" cy="323104"/>
            <a:chOff x="0" y="2464"/>
            <a:chExt cx="2218709" cy="861610"/>
          </a:xfrm>
        </p:grpSpPr>
        <p:sp>
          <p:nvSpPr>
            <p:cNvPr id="18696" name="Shape 18696"/>
            <p:cNvSpPr/>
            <p:nvPr/>
          </p:nvSpPr>
          <p:spPr>
            <a:xfrm>
              <a:off x="0" y="49991"/>
              <a:ext cx="351794" cy="766908"/>
            </a:xfrm>
            <a:custGeom>
              <a:avLst/>
              <a:gdLst/>
              <a:ahLst/>
              <a:cxnLst>
                <a:cxn ang="0">
                  <a:pos x="wd2" y="hd2"/>
                </a:cxn>
                <a:cxn ang="5400000">
                  <a:pos x="wd2" y="hd2"/>
                </a:cxn>
                <a:cxn ang="10800000">
                  <a:pos x="wd2" y="hd2"/>
                </a:cxn>
                <a:cxn ang="16200000">
                  <a:pos x="wd2" y="hd2"/>
                </a:cxn>
              </a:cxnLst>
              <a:rect l="0" t="0" r="r" b="b"/>
              <a:pathLst>
                <a:path w="21465" h="21600" extrusionOk="0">
                  <a:moveTo>
                    <a:pt x="10734" y="0"/>
                  </a:moveTo>
                  <a:cubicBezTo>
                    <a:pt x="9684" y="0"/>
                    <a:pt x="8634" y="185"/>
                    <a:pt x="7832" y="555"/>
                  </a:cubicBezTo>
                  <a:cubicBezTo>
                    <a:pt x="6229" y="1295"/>
                    <a:pt x="6229" y="2496"/>
                    <a:pt x="7832" y="3236"/>
                  </a:cubicBezTo>
                  <a:cubicBezTo>
                    <a:pt x="9436" y="3976"/>
                    <a:pt x="12036" y="3976"/>
                    <a:pt x="13639" y="3236"/>
                  </a:cubicBezTo>
                  <a:cubicBezTo>
                    <a:pt x="15242" y="2496"/>
                    <a:pt x="15242" y="1295"/>
                    <a:pt x="13639" y="555"/>
                  </a:cubicBezTo>
                  <a:cubicBezTo>
                    <a:pt x="12837" y="185"/>
                    <a:pt x="11785" y="0"/>
                    <a:pt x="10734" y="0"/>
                  </a:cubicBezTo>
                  <a:close/>
                  <a:moveTo>
                    <a:pt x="7608" y="4230"/>
                  </a:moveTo>
                  <a:lnTo>
                    <a:pt x="6386" y="4267"/>
                  </a:lnTo>
                  <a:lnTo>
                    <a:pt x="5619" y="4372"/>
                  </a:lnTo>
                  <a:lnTo>
                    <a:pt x="5102" y="4531"/>
                  </a:lnTo>
                  <a:lnTo>
                    <a:pt x="4585" y="4821"/>
                  </a:lnTo>
                  <a:lnTo>
                    <a:pt x="3961" y="5339"/>
                  </a:lnTo>
                  <a:lnTo>
                    <a:pt x="3263" y="6205"/>
                  </a:lnTo>
                  <a:lnTo>
                    <a:pt x="221" y="10804"/>
                  </a:lnTo>
                  <a:cubicBezTo>
                    <a:pt x="11" y="10970"/>
                    <a:pt x="-52" y="11166"/>
                    <a:pt x="43" y="11353"/>
                  </a:cubicBezTo>
                  <a:cubicBezTo>
                    <a:pt x="155" y="11572"/>
                    <a:pt x="474" y="11757"/>
                    <a:pt x="910" y="11857"/>
                  </a:cubicBezTo>
                  <a:cubicBezTo>
                    <a:pt x="1095" y="11848"/>
                    <a:pt x="1275" y="11829"/>
                    <a:pt x="1449" y="11799"/>
                  </a:cubicBezTo>
                  <a:cubicBezTo>
                    <a:pt x="2214" y="11670"/>
                    <a:pt x="2778" y="11366"/>
                    <a:pt x="2939" y="10998"/>
                  </a:cubicBezTo>
                  <a:lnTo>
                    <a:pt x="5339" y="7729"/>
                  </a:lnTo>
                  <a:cubicBezTo>
                    <a:pt x="5412" y="7601"/>
                    <a:pt x="5533" y="7478"/>
                    <a:pt x="5697" y="7369"/>
                  </a:cubicBezTo>
                  <a:cubicBezTo>
                    <a:pt x="5977" y="7184"/>
                    <a:pt x="6372" y="7041"/>
                    <a:pt x="6829" y="6959"/>
                  </a:cubicBezTo>
                  <a:lnTo>
                    <a:pt x="7184" y="7246"/>
                  </a:lnTo>
                  <a:lnTo>
                    <a:pt x="5258" y="11244"/>
                  </a:lnTo>
                  <a:lnTo>
                    <a:pt x="1985" y="14779"/>
                  </a:lnTo>
                  <a:lnTo>
                    <a:pt x="6651" y="14779"/>
                  </a:lnTo>
                  <a:lnTo>
                    <a:pt x="6651" y="20894"/>
                  </a:lnTo>
                  <a:cubicBezTo>
                    <a:pt x="6651" y="21284"/>
                    <a:pt x="7338" y="21600"/>
                    <a:pt x="8185" y="21600"/>
                  </a:cubicBezTo>
                  <a:cubicBezTo>
                    <a:pt x="9031" y="21600"/>
                    <a:pt x="9718" y="21284"/>
                    <a:pt x="9718" y="20894"/>
                  </a:cubicBezTo>
                  <a:lnTo>
                    <a:pt x="9718" y="14779"/>
                  </a:lnTo>
                  <a:lnTo>
                    <a:pt x="11809" y="14779"/>
                  </a:lnTo>
                  <a:lnTo>
                    <a:pt x="11809" y="20894"/>
                  </a:lnTo>
                  <a:cubicBezTo>
                    <a:pt x="11810" y="21284"/>
                    <a:pt x="12496" y="21600"/>
                    <a:pt x="13343" y="21600"/>
                  </a:cubicBezTo>
                  <a:cubicBezTo>
                    <a:pt x="14190" y="21600"/>
                    <a:pt x="14876" y="21284"/>
                    <a:pt x="14876" y="20894"/>
                  </a:cubicBezTo>
                  <a:lnTo>
                    <a:pt x="14876" y="14779"/>
                  </a:lnTo>
                  <a:lnTo>
                    <a:pt x="15148" y="14779"/>
                  </a:lnTo>
                  <a:lnTo>
                    <a:pt x="19891" y="14779"/>
                  </a:lnTo>
                  <a:lnTo>
                    <a:pt x="18635" y="13649"/>
                  </a:lnTo>
                  <a:cubicBezTo>
                    <a:pt x="18510" y="13553"/>
                    <a:pt x="18387" y="13457"/>
                    <a:pt x="18268" y="13359"/>
                  </a:cubicBezTo>
                  <a:cubicBezTo>
                    <a:pt x="16031" y="11534"/>
                    <a:pt x="14874" y="9469"/>
                    <a:pt x="14911" y="7372"/>
                  </a:cubicBezTo>
                  <a:lnTo>
                    <a:pt x="14742" y="7027"/>
                  </a:lnTo>
                  <a:lnTo>
                    <a:pt x="14880" y="6936"/>
                  </a:lnTo>
                  <a:lnTo>
                    <a:pt x="15385" y="7028"/>
                  </a:lnTo>
                  <a:lnTo>
                    <a:pt x="15755" y="7230"/>
                  </a:lnTo>
                  <a:lnTo>
                    <a:pt x="16076" y="7667"/>
                  </a:lnTo>
                  <a:cubicBezTo>
                    <a:pt x="16615" y="8406"/>
                    <a:pt x="17179" y="9141"/>
                    <a:pt x="17766" y="9873"/>
                  </a:cubicBezTo>
                  <a:cubicBezTo>
                    <a:pt x="18209" y="10424"/>
                    <a:pt x="18664" y="10975"/>
                    <a:pt x="19134" y="11522"/>
                  </a:cubicBezTo>
                  <a:cubicBezTo>
                    <a:pt x="19339" y="11680"/>
                    <a:pt x="19704" y="11781"/>
                    <a:pt x="20103" y="11789"/>
                  </a:cubicBezTo>
                  <a:cubicBezTo>
                    <a:pt x="20905" y="11806"/>
                    <a:pt x="21548" y="11488"/>
                    <a:pt x="21456" y="11120"/>
                  </a:cubicBezTo>
                  <a:lnTo>
                    <a:pt x="21331" y="10834"/>
                  </a:lnTo>
                  <a:lnTo>
                    <a:pt x="18723" y="6751"/>
                  </a:lnTo>
                  <a:lnTo>
                    <a:pt x="17878" y="5695"/>
                  </a:lnTo>
                  <a:lnTo>
                    <a:pt x="17027" y="4880"/>
                  </a:lnTo>
                  <a:lnTo>
                    <a:pt x="16497" y="4601"/>
                  </a:lnTo>
                  <a:lnTo>
                    <a:pt x="15883" y="4357"/>
                  </a:lnTo>
                  <a:lnTo>
                    <a:pt x="15347" y="4266"/>
                  </a:lnTo>
                  <a:lnTo>
                    <a:pt x="14400" y="4230"/>
                  </a:lnTo>
                  <a:lnTo>
                    <a:pt x="7608" y="4230"/>
                  </a:lnTo>
                  <a:close/>
                </a:path>
              </a:pathLst>
            </a:custGeom>
            <a:solidFill>
              <a:schemeClr val="accent6"/>
            </a:solidFill>
            <a:ln w="12700" cap="flat">
              <a:noFill/>
              <a:miter lim="400000"/>
            </a:ln>
            <a:effectLst/>
          </p:spPr>
          <p:txBody>
            <a:bodyPr wrap="square" lIns="0" tIns="0" rIns="0" bIns="0" numCol="1" anchor="ctr">
              <a:noAutofit/>
            </a:bodyPr>
            <a:lstStyle/>
            <a:p>
              <a:pPr lvl="0">
                <a:defRPr sz="1800">
                  <a:solidFill>
                    <a:srgbClr val="FFFFFF"/>
                  </a:solidFill>
                </a:defRPr>
              </a:pPr>
              <a:endParaRPr sz="700"/>
            </a:p>
          </p:txBody>
        </p:sp>
        <p:sp>
          <p:nvSpPr>
            <p:cNvPr id="18697" name="Shape 18697"/>
            <p:cNvSpPr/>
            <p:nvPr/>
          </p:nvSpPr>
          <p:spPr>
            <a:xfrm rot="10594">
              <a:off x="617447" y="2464"/>
              <a:ext cx="1601262" cy="8616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lnSpc>
                  <a:spcPts val="600"/>
                </a:lnSpc>
                <a:spcBef>
                  <a:spcPts val="225"/>
                </a:spcBef>
                <a:defRPr sz="1800"/>
              </a:pPr>
              <a:r>
                <a:rPr sz="1500" dirty="0">
                  <a:solidFill>
                    <a:schemeClr val="accent6"/>
                  </a:solidFill>
                  <a:latin typeface="Roboto Bold"/>
                  <a:ea typeface="Roboto Bold"/>
                  <a:cs typeface="Roboto Bold"/>
                  <a:sym typeface="Roboto Bold"/>
                </a:rPr>
                <a:t>25%</a:t>
              </a:r>
            </a:p>
            <a:p>
              <a:pPr algn="l">
                <a:lnSpc>
                  <a:spcPts val="600"/>
                </a:lnSpc>
                <a:spcBef>
                  <a:spcPts val="225"/>
                </a:spcBef>
                <a:defRPr sz="1800"/>
              </a:pPr>
              <a:r>
                <a:rPr sz="700" dirty="0">
                  <a:solidFill>
                    <a:srgbClr val="A6AAA9"/>
                  </a:solidFill>
                  <a:latin typeface="Roboto Regular"/>
                  <a:ea typeface="Roboto Regular"/>
                  <a:cs typeface="Roboto Regular"/>
                  <a:sym typeface="Roboto Regular"/>
                </a:rPr>
                <a:t>Female User</a:t>
              </a:r>
            </a:p>
          </p:txBody>
        </p:sp>
      </p:grpSp>
      <p:sp>
        <p:nvSpPr>
          <p:cNvPr id="18699" name="Shape 18699"/>
          <p:cNvSpPr/>
          <p:nvPr/>
        </p:nvSpPr>
        <p:spPr>
          <a:xfrm>
            <a:off x="1675847" y="3553195"/>
            <a:ext cx="23096" cy="304590"/>
          </a:xfrm>
          <a:prstGeom prst="rect">
            <a:avLst/>
          </a:prstGeom>
          <a:solidFill>
            <a:srgbClr val="DCDEE0"/>
          </a:solidFill>
          <a:ln w="12700">
            <a:miter lim="400000"/>
          </a:ln>
        </p:spPr>
        <p:txBody>
          <a:bodyPr lIns="0" tIns="0" rIns="0" bIns="0" anchor="ctr"/>
          <a:lstStyle/>
          <a:p>
            <a:pPr lvl="0">
              <a:defRPr sz="3200">
                <a:solidFill>
                  <a:srgbClr val="FFFFFF"/>
                </a:solidFill>
              </a:defRPr>
            </a:pPr>
            <a:endParaRPr sz="700"/>
          </a:p>
        </p:txBody>
      </p:sp>
    </p:spTree>
    <p:extLst>
      <p:ext uri="{BB962C8B-B14F-4D97-AF65-F5344CB8AC3E}">
        <p14:creationId xmlns:p14="http://schemas.microsoft.com/office/powerpoint/2010/main" val="608260822"/>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iterate>
                                    <p:tmAbs val="0"/>
                                  </p:iterate>
                                  <p:childTnLst>
                                    <p:set>
                                      <p:cBhvr>
                                        <p:cTn id="6" fill="hold"/>
                                        <p:tgtEl>
                                          <p:spTgt spid="18669"/>
                                        </p:tgtEl>
                                        <p:attrNameLst>
                                          <p:attrName>style.visibility</p:attrName>
                                        </p:attrNameLst>
                                      </p:cBhvr>
                                      <p:to>
                                        <p:strVal val="visible"/>
                                      </p:to>
                                    </p:set>
                                    <p:animEffect transition="in" filter="box(out)">
                                      <p:cBhvr>
                                        <p:cTn id="7" dur="700"/>
                                        <p:tgtEl>
                                          <p:spTgt spid="18669"/>
                                        </p:tgtEl>
                                      </p:cBhvr>
                                    </p:animEffect>
                                  </p:childTnLst>
                                </p:cTn>
                              </p:par>
                            </p:childTnLst>
                          </p:cTn>
                        </p:par>
                        <p:par>
                          <p:cTn id="8" fill="hold">
                            <p:stCondLst>
                              <p:cond delay="700"/>
                            </p:stCondLst>
                            <p:childTnLst>
                              <p:par>
                                <p:cTn id="9" presetID="9" presetClass="entr" presetSubtype="0" fill="hold" grpId="0" nodeType="afterEffect">
                                  <p:stCondLst>
                                    <p:cond delay="0"/>
                                  </p:stCondLst>
                                  <p:iterate>
                                    <p:tmAbs val="0"/>
                                  </p:iterate>
                                  <p:childTnLst>
                                    <p:set>
                                      <p:cBhvr>
                                        <p:cTn id="10" fill="hold"/>
                                        <p:tgtEl>
                                          <p:spTgt spid="18683"/>
                                        </p:tgtEl>
                                        <p:attrNameLst>
                                          <p:attrName>style.visibility</p:attrName>
                                        </p:attrNameLst>
                                      </p:cBhvr>
                                      <p:to>
                                        <p:strVal val="visible"/>
                                      </p:to>
                                    </p:set>
                                    <p:animEffect transition="in" filter="dissolve">
                                      <p:cBhvr>
                                        <p:cTn id="11" dur="700"/>
                                        <p:tgtEl>
                                          <p:spTgt spid="18683"/>
                                        </p:tgtEl>
                                      </p:cBhvr>
                                    </p:animEffect>
                                  </p:childTnLst>
                                </p:cTn>
                              </p:par>
                            </p:childTnLst>
                          </p:cTn>
                        </p:par>
                        <p:par>
                          <p:cTn id="12" fill="hold">
                            <p:stCondLst>
                              <p:cond delay="1400"/>
                            </p:stCondLst>
                            <p:childTnLst>
                              <p:par>
                                <p:cTn id="13" presetID="2" presetClass="entr" presetSubtype="1" fill="hold" grpId="0" nodeType="afterEffect">
                                  <p:stCondLst>
                                    <p:cond delay="0"/>
                                  </p:stCondLst>
                                  <p:iterate>
                                    <p:tmAbs val="0"/>
                                  </p:iterate>
                                  <p:childTnLst>
                                    <p:set>
                                      <p:cBhvr>
                                        <p:cTn id="14" fill="hold"/>
                                        <p:tgtEl>
                                          <p:spTgt spid="18685"/>
                                        </p:tgtEl>
                                        <p:attrNameLst>
                                          <p:attrName>style.visibility</p:attrName>
                                        </p:attrNameLst>
                                      </p:cBhvr>
                                      <p:to>
                                        <p:strVal val="visible"/>
                                      </p:to>
                                    </p:set>
                                    <p:anim calcmode="lin" valueType="num">
                                      <p:cBhvr>
                                        <p:cTn id="15" dur="700" fill="hold"/>
                                        <p:tgtEl>
                                          <p:spTgt spid="18685"/>
                                        </p:tgtEl>
                                        <p:attrNameLst>
                                          <p:attrName>ppt_x</p:attrName>
                                        </p:attrNameLst>
                                      </p:cBhvr>
                                      <p:tavLst>
                                        <p:tav tm="0">
                                          <p:val>
                                            <p:strVal val="#ppt_x"/>
                                          </p:val>
                                        </p:tav>
                                        <p:tav tm="100000">
                                          <p:val>
                                            <p:strVal val="#ppt_x"/>
                                          </p:val>
                                        </p:tav>
                                      </p:tavLst>
                                    </p:anim>
                                    <p:anim calcmode="lin" valueType="num">
                                      <p:cBhvr>
                                        <p:cTn id="16" dur="700" fill="hold"/>
                                        <p:tgtEl>
                                          <p:spTgt spid="18685"/>
                                        </p:tgtEl>
                                        <p:attrNameLst>
                                          <p:attrName>ppt_y</p:attrName>
                                        </p:attrNameLst>
                                      </p:cBhvr>
                                      <p:tavLst>
                                        <p:tav tm="0">
                                          <p:val>
                                            <p:strVal val="0-#ppt_h/2"/>
                                          </p:val>
                                        </p:tav>
                                        <p:tav tm="100000">
                                          <p:val>
                                            <p:strVal val="#ppt_y"/>
                                          </p:val>
                                        </p:tav>
                                      </p:tavLst>
                                    </p:anim>
                                  </p:childTnLst>
                                </p:cTn>
                              </p:par>
                            </p:childTnLst>
                          </p:cTn>
                        </p:par>
                        <p:par>
                          <p:cTn id="17" fill="hold">
                            <p:stCondLst>
                              <p:cond delay="2100"/>
                            </p:stCondLst>
                            <p:childTnLst>
                              <p:par>
                                <p:cTn id="18" presetID="2" presetClass="entr" presetSubtype="1" fill="hold" grpId="0" nodeType="afterEffect">
                                  <p:stCondLst>
                                    <p:cond delay="0"/>
                                  </p:stCondLst>
                                  <p:iterate>
                                    <p:tmAbs val="0"/>
                                  </p:iterate>
                                  <p:childTnLst>
                                    <p:set>
                                      <p:cBhvr>
                                        <p:cTn id="19" fill="hold"/>
                                        <p:tgtEl>
                                          <p:spTgt spid="18672"/>
                                        </p:tgtEl>
                                        <p:attrNameLst>
                                          <p:attrName>style.visibility</p:attrName>
                                        </p:attrNameLst>
                                      </p:cBhvr>
                                      <p:to>
                                        <p:strVal val="visible"/>
                                      </p:to>
                                    </p:set>
                                    <p:anim calcmode="lin" valueType="num">
                                      <p:cBhvr>
                                        <p:cTn id="20" dur="80" fill="hold"/>
                                        <p:tgtEl>
                                          <p:spTgt spid="18672"/>
                                        </p:tgtEl>
                                        <p:attrNameLst>
                                          <p:attrName>ppt_x</p:attrName>
                                        </p:attrNameLst>
                                      </p:cBhvr>
                                      <p:tavLst>
                                        <p:tav tm="0">
                                          <p:val>
                                            <p:strVal val="#ppt_x"/>
                                          </p:val>
                                        </p:tav>
                                        <p:tav tm="100000">
                                          <p:val>
                                            <p:strVal val="#ppt_x"/>
                                          </p:val>
                                        </p:tav>
                                      </p:tavLst>
                                    </p:anim>
                                    <p:anim calcmode="lin" valueType="num">
                                      <p:cBhvr>
                                        <p:cTn id="21" dur="80" fill="hold"/>
                                        <p:tgtEl>
                                          <p:spTgt spid="18672"/>
                                        </p:tgtEl>
                                        <p:attrNameLst>
                                          <p:attrName>ppt_y</p:attrName>
                                        </p:attrNameLst>
                                      </p:cBhvr>
                                      <p:tavLst>
                                        <p:tav tm="0">
                                          <p:val>
                                            <p:strVal val="0-#ppt_h/2"/>
                                          </p:val>
                                        </p:tav>
                                        <p:tav tm="100000">
                                          <p:val>
                                            <p:strVal val="#ppt_y"/>
                                          </p:val>
                                        </p:tav>
                                      </p:tavLst>
                                    </p:anim>
                                  </p:childTnLst>
                                </p:cTn>
                              </p:par>
                            </p:childTnLst>
                          </p:cTn>
                        </p:par>
                        <p:par>
                          <p:cTn id="22" fill="hold">
                            <p:stCondLst>
                              <p:cond delay="2180"/>
                            </p:stCondLst>
                            <p:childTnLst>
                              <p:par>
                                <p:cTn id="23" presetID="2" presetClass="entr" presetSubtype="2" fill="hold" grpId="0" nodeType="afterEffect">
                                  <p:stCondLst>
                                    <p:cond delay="0"/>
                                  </p:stCondLst>
                                  <p:iterate>
                                    <p:tmAbs val="0"/>
                                  </p:iterate>
                                  <p:childTnLst>
                                    <p:set>
                                      <p:cBhvr>
                                        <p:cTn id="24" fill="hold"/>
                                        <p:tgtEl>
                                          <p:spTgt spid="18673"/>
                                        </p:tgtEl>
                                        <p:attrNameLst>
                                          <p:attrName>style.visibility</p:attrName>
                                        </p:attrNameLst>
                                      </p:cBhvr>
                                      <p:to>
                                        <p:strVal val="visible"/>
                                      </p:to>
                                    </p:set>
                                    <p:anim calcmode="lin" valueType="num">
                                      <p:cBhvr>
                                        <p:cTn id="25" dur="700" fill="hold"/>
                                        <p:tgtEl>
                                          <p:spTgt spid="18673"/>
                                        </p:tgtEl>
                                        <p:attrNameLst>
                                          <p:attrName>ppt_x</p:attrName>
                                        </p:attrNameLst>
                                      </p:cBhvr>
                                      <p:tavLst>
                                        <p:tav tm="0">
                                          <p:val>
                                            <p:strVal val="1+#ppt_w/2"/>
                                          </p:val>
                                        </p:tav>
                                        <p:tav tm="100000">
                                          <p:val>
                                            <p:strVal val="#ppt_x"/>
                                          </p:val>
                                        </p:tav>
                                      </p:tavLst>
                                    </p:anim>
                                    <p:anim calcmode="lin" valueType="num">
                                      <p:cBhvr>
                                        <p:cTn id="26" dur="700" fill="hold"/>
                                        <p:tgtEl>
                                          <p:spTgt spid="18673"/>
                                        </p:tgtEl>
                                        <p:attrNameLst>
                                          <p:attrName>ppt_y</p:attrName>
                                        </p:attrNameLst>
                                      </p:cBhvr>
                                      <p:tavLst>
                                        <p:tav tm="0">
                                          <p:val>
                                            <p:strVal val="#ppt_y"/>
                                          </p:val>
                                        </p:tav>
                                        <p:tav tm="100000">
                                          <p:val>
                                            <p:strVal val="#ppt_y"/>
                                          </p:val>
                                        </p:tav>
                                      </p:tavLst>
                                    </p:anim>
                                  </p:childTnLst>
                                </p:cTn>
                              </p:par>
                            </p:childTnLst>
                          </p:cTn>
                        </p:par>
                        <p:par>
                          <p:cTn id="27" fill="hold">
                            <p:stCondLst>
                              <p:cond delay="2880"/>
                            </p:stCondLst>
                            <p:childTnLst>
                              <p:par>
                                <p:cTn id="28" presetID="9" presetClass="entr" presetSubtype="0" fill="hold" grpId="0" nodeType="afterEffect">
                                  <p:stCondLst>
                                    <p:cond delay="0"/>
                                  </p:stCondLst>
                                  <p:iterate>
                                    <p:tmAbs val="0"/>
                                  </p:iterate>
                                  <p:childTnLst>
                                    <p:set>
                                      <p:cBhvr>
                                        <p:cTn id="29" fill="hold"/>
                                        <p:tgtEl>
                                          <p:spTgt spid="18682"/>
                                        </p:tgtEl>
                                        <p:attrNameLst>
                                          <p:attrName>style.visibility</p:attrName>
                                        </p:attrNameLst>
                                      </p:cBhvr>
                                      <p:to>
                                        <p:strVal val="visible"/>
                                      </p:to>
                                    </p:set>
                                    <p:animEffect transition="in" filter="dissolve">
                                      <p:cBhvr>
                                        <p:cTn id="30" dur="700"/>
                                        <p:tgtEl>
                                          <p:spTgt spid="18682"/>
                                        </p:tgtEl>
                                      </p:cBhvr>
                                    </p:animEffect>
                                  </p:childTnLst>
                                </p:cTn>
                              </p:par>
                            </p:childTnLst>
                          </p:cTn>
                        </p:par>
                        <p:par>
                          <p:cTn id="31" fill="hold">
                            <p:stCondLst>
                              <p:cond delay="3580"/>
                            </p:stCondLst>
                            <p:childTnLst>
                              <p:par>
                                <p:cTn id="32" presetID="2" presetClass="entr" presetSubtype="1" fill="hold" grpId="0" nodeType="afterEffect">
                                  <p:stCondLst>
                                    <p:cond delay="0"/>
                                  </p:stCondLst>
                                  <p:iterate>
                                    <p:tmAbs val="0"/>
                                  </p:iterate>
                                  <p:childTnLst>
                                    <p:set>
                                      <p:cBhvr>
                                        <p:cTn id="33" fill="hold"/>
                                        <p:tgtEl>
                                          <p:spTgt spid="18686"/>
                                        </p:tgtEl>
                                        <p:attrNameLst>
                                          <p:attrName>style.visibility</p:attrName>
                                        </p:attrNameLst>
                                      </p:cBhvr>
                                      <p:to>
                                        <p:strVal val="visible"/>
                                      </p:to>
                                    </p:set>
                                    <p:anim calcmode="lin" valueType="num">
                                      <p:cBhvr>
                                        <p:cTn id="34" dur="700" fill="hold"/>
                                        <p:tgtEl>
                                          <p:spTgt spid="18686"/>
                                        </p:tgtEl>
                                        <p:attrNameLst>
                                          <p:attrName>ppt_x</p:attrName>
                                        </p:attrNameLst>
                                      </p:cBhvr>
                                      <p:tavLst>
                                        <p:tav tm="0">
                                          <p:val>
                                            <p:strVal val="#ppt_x"/>
                                          </p:val>
                                        </p:tav>
                                        <p:tav tm="100000">
                                          <p:val>
                                            <p:strVal val="#ppt_x"/>
                                          </p:val>
                                        </p:tav>
                                      </p:tavLst>
                                    </p:anim>
                                    <p:anim calcmode="lin" valueType="num">
                                      <p:cBhvr>
                                        <p:cTn id="35" dur="700" fill="hold"/>
                                        <p:tgtEl>
                                          <p:spTgt spid="18686"/>
                                        </p:tgtEl>
                                        <p:attrNameLst>
                                          <p:attrName>ppt_y</p:attrName>
                                        </p:attrNameLst>
                                      </p:cBhvr>
                                      <p:tavLst>
                                        <p:tav tm="0">
                                          <p:val>
                                            <p:strVal val="0-#ppt_h/2"/>
                                          </p:val>
                                        </p:tav>
                                        <p:tav tm="100000">
                                          <p:val>
                                            <p:strVal val="#ppt_y"/>
                                          </p:val>
                                        </p:tav>
                                      </p:tavLst>
                                    </p:anim>
                                  </p:childTnLst>
                                </p:cTn>
                              </p:par>
                            </p:childTnLst>
                          </p:cTn>
                        </p:par>
                        <p:par>
                          <p:cTn id="36" fill="hold">
                            <p:stCondLst>
                              <p:cond delay="4280"/>
                            </p:stCondLst>
                            <p:childTnLst>
                              <p:par>
                                <p:cTn id="37" presetID="2" presetClass="entr" presetSubtype="1" fill="hold" grpId="0" nodeType="afterEffect">
                                  <p:stCondLst>
                                    <p:cond delay="0"/>
                                  </p:stCondLst>
                                  <p:iterate>
                                    <p:tmAbs val="0"/>
                                  </p:iterate>
                                  <p:childTnLst>
                                    <p:set>
                                      <p:cBhvr>
                                        <p:cTn id="38" fill="hold"/>
                                        <p:tgtEl>
                                          <p:spTgt spid="18676"/>
                                        </p:tgtEl>
                                        <p:attrNameLst>
                                          <p:attrName>style.visibility</p:attrName>
                                        </p:attrNameLst>
                                      </p:cBhvr>
                                      <p:to>
                                        <p:strVal val="visible"/>
                                      </p:to>
                                    </p:set>
                                    <p:anim calcmode="lin" valueType="num">
                                      <p:cBhvr>
                                        <p:cTn id="39" dur="80" fill="hold"/>
                                        <p:tgtEl>
                                          <p:spTgt spid="18676"/>
                                        </p:tgtEl>
                                        <p:attrNameLst>
                                          <p:attrName>ppt_x</p:attrName>
                                        </p:attrNameLst>
                                      </p:cBhvr>
                                      <p:tavLst>
                                        <p:tav tm="0">
                                          <p:val>
                                            <p:strVal val="#ppt_x"/>
                                          </p:val>
                                        </p:tav>
                                        <p:tav tm="100000">
                                          <p:val>
                                            <p:strVal val="#ppt_x"/>
                                          </p:val>
                                        </p:tav>
                                      </p:tavLst>
                                    </p:anim>
                                    <p:anim calcmode="lin" valueType="num">
                                      <p:cBhvr>
                                        <p:cTn id="40" dur="80" fill="hold"/>
                                        <p:tgtEl>
                                          <p:spTgt spid="18676"/>
                                        </p:tgtEl>
                                        <p:attrNameLst>
                                          <p:attrName>ppt_y</p:attrName>
                                        </p:attrNameLst>
                                      </p:cBhvr>
                                      <p:tavLst>
                                        <p:tav tm="0">
                                          <p:val>
                                            <p:strVal val="0-#ppt_h/2"/>
                                          </p:val>
                                        </p:tav>
                                        <p:tav tm="100000">
                                          <p:val>
                                            <p:strVal val="#ppt_y"/>
                                          </p:val>
                                        </p:tav>
                                      </p:tavLst>
                                    </p:anim>
                                  </p:childTnLst>
                                </p:cTn>
                              </p:par>
                            </p:childTnLst>
                          </p:cTn>
                        </p:par>
                        <p:par>
                          <p:cTn id="41" fill="hold">
                            <p:stCondLst>
                              <p:cond delay="4360"/>
                            </p:stCondLst>
                            <p:childTnLst>
                              <p:par>
                                <p:cTn id="42" presetID="2" presetClass="entr" presetSubtype="2" fill="hold" grpId="0" nodeType="afterEffect">
                                  <p:stCondLst>
                                    <p:cond delay="0"/>
                                  </p:stCondLst>
                                  <p:iterate>
                                    <p:tmAbs val="0"/>
                                  </p:iterate>
                                  <p:childTnLst>
                                    <p:set>
                                      <p:cBhvr>
                                        <p:cTn id="43" fill="hold"/>
                                        <p:tgtEl>
                                          <p:spTgt spid="18677"/>
                                        </p:tgtEl>
                                        <p:attrNameLst>
                                          <p:attrName>style.visibility</p:attrName>
                                        </p:attrNameLst>
                                      </p:cBhvr>
                                      <p:to>
                                        <p:strVal val="visible"/>
                                      </p:to>
                                    </p:set>
                                    <p:anim calcmode="lin" valueType="num">
                                      <p:cBhvr>
                                        <p:cTn id="44" dur="700" fill="hold"/>
                                        <p:tgtEl>
                                          <p:spTgt spid="18677"/>
                                        </p:tgtEl>
                                        <p:attrNameLst>
                                          <p:attrName>ppt_x</p:attrName>
                                        </p:attrNameLst>
                                      </p:cBhvr>
                                      <p:tavLst>
                                        <p:tav tm="0">
                                          <p:val>
                                            <p:strVal val="1+#ppt_w/2"/>
                                          </p:val>
                                        </p:tav>
                                        <p:tav tm="100000">
                                          <p:val>
                                            <p:strVal val="#ppt_x"/>
                                          </p:val>
                                        </p:tav>
                                      </p:tavLst>
                                    </p:anim>
                                    <p:anim calcmode="lin" valueType="num">
                                      <p:cBhvr>
                                        <p:cTn id="45" dur="700" fill="hold"/>
                                        <p:tgtEl>
                                          <p:spTgt spid="18677"/>
                                        </p:tgtEl>
                                        <p:attrNameLst>
                                          <p:attrName>ppt_y</p:attrName>
                                        </p:attrNameLst>
                                      </p:cBhvr>
                                      <p:tavLst>
                                        <p:tav tm="0">
                                          <p:val>
                                            <p:strVal val="#ppt_y"/>
                                          </p:val>
                                        </p:tav>
                                        <p:tav tm="100000">
                                          <p:val>
                                            <p:strVal val="#ppt_y"/>
                                          </p:val>
                                        </p:tav>
                                      </p:tavLst>
                                    </p:anim>
                                  </p:childTnLst>
                                </p:cTn>
                              </p:par>
                            </p:childTnLst>
                          </p:cTn>
                        </p:par>
                        <p:par>
                          <p:cTn id="46" fill="hold">
                            <p:stCondLst>
                              <p:cond delay="5060"/>
                            </p:stCondLst>
                            <p:childTnLst>
                              <p:par>
                                <p:cTn id="47" presetID="9" presetClass="entr" presetSubtype="0" fill="hold" grpId="0" nodeType="afterEffect">
                                  <p:stCondLst>
                                    <p:cond delay="0"/>
                                  </p:stCondLst>
                                  <p:iterate>
                                    <p:tmAbs val="0"/>
                                  </p:iterate>
                                  <p:childTnLst>
                                    <p:set>
                                      <p:cBhvr>
                                        <p:cTn id="48" fill="hold"/>
                                        <p:tgtEl>
                                          <p:spTgt spid="18684"/>
                                        </p:tgtEl>
                                        <p:attrNameLst>
                                          <p:attrName>style.visibility</p:attrName>
                                        </p:attrNameLst>
                                      </p:cBhvr>
                                      <p:to>
                                        <p:strVal val="visible"/>
                                      </p:to>
                                    </p:set>
                                    <p:animEffect transition="in" filter="dissolve">
                                      <p:cBhvr>
                                        <p:cTn id="49" dur="700"/>
                                        <p:tgtEl>
                                          <p:spTgt spid="18684"/>
                                        </p:tgtEl>
                                      </p:cBhvr>
                                    </p:animEffect>
                                  </p:childTnLst>
                                </p:cTn>
                              </p:par>
                            </p:childTnLst>
                          </p:cTn>
                        </p:par>
                        <p:par>
                          <p:cTn id="50" fill="hold">
                            <p:stCondLst>
                              <p:cond delay="5760"/>
                            </p:stCondLst>
                            <p:childTnLst>
                              <p:par>
                                <p:cTn id="51" presetID="2" presetClass="entr" presetSubtype="1" fill="hold" grpId="0" nodeType="afterEffect">
                                  <p:stCondLst>
                                    <p:cond delay="0"/>
                                  </p:stCondLst>
                                  <p:iterate>
                                    <p:tmAbs val="0"/>
                                  </p:iterate>
                                  <p:childTnLst>
                                    <p:set>
                                      <p:cBhvr>
                                        <p:cTn id="52" fill="hold"/>
                                        <p:tgtEl>
                                          <p:spTgt spid="18687"/>
                                        </p:tgtEl>
                                        <p:attrNameLst>
                                          <p:attrName>style.visibility</p:attrName>
                                        </p:attrNameLst>
                                      </p:cBhvr>
                                      <p:to>
                                        <p:strVal val="visible"/>
                                      </p:to>
                                    </p:set>
                                    <p:anim calcmode="lin" valueType="num">
                                      <p:cBhvr>
                                        <p:cTn id="53" dur="700" fill="hold"/>
                                        <p:tgtEl>
                                          <p:spTgt spid="18687"/>
                                        </p:tgtEl>
                                        <p:attrNameLst>
                                          <p:attrName>ppt_x</p:attrName>
                                        </p:attrNameLst>
                                      </p:cBhvr>
                                      <p:tavLst>
                                        <p:tav tm="0">
                                          <p:val>
                                            <p:strVal val="#ppt_x"/>
                                          </p:val>
                                        </p:tav>
                                        <p:tav tm="100000">
                                          <p:val>
                                            <p:strVal val="#ppt_x"/>
                                          </p:val>
                                        </p:tav>
                                      </p:tavLst>
                                    </p:anim>
                                    <p:anim calcmode="lin" valueType="num">
                                      <p:cBhvr>
                                        <p:cTn id="54" dur="700" fill="hold"/>
                                        <p:tgtEl>
                                          <p:spTgt spid="18687"/>
                                        </p:tgtEl>
                                        <p:attrNameLst>
                                          <p:attrName>ppt_y</p:attrName>
                                        </p:attrNameLst>
                                      </p:cBhvr>
                                      <p:tavLst>
                                        <p:tav tm="0">
                                          <p:val>
                                            <p:strVal val="0-#ppt_h/2"/>
                                          </p:val>
                                        </p:tav>
                                        <p:tav tm="100000">
                                          <p:val>
                                            <p:strVal val="#ppt_y"/>
                                          </p:val>
                                        </p:tav>
                                      </p:tavLst>
                                    </p:anim>
                                  </p:childTnLst>
                                </p:cTn>
                              </p:par>
                            </p:childTnLst>
                          </p:cTn>
                        </p:par>
                        <p:par>
                          <p:cTn id="55" fill="hold">
                            <p:stCondLst>
                              <p:cond delay="6460"/>
                            </p:stCondLst>
                            <p:childTnLst>
                              <p:par>
                                <p:cTn id="56" presetID="2" presetClass="entr" presetSubtype="1" fill="hold" grpId="0" nodeType="afterEffect">
                                  <p:stCondLst>
                                    <p:cond delay="0"/>
                                  </p:stCondLst>
                                  <p:iterate>
                                    <p:tmAbs val="0"/>
                                  </p:iterate>
                                  <p:childTnLst>
                                    <p:set>
                                      <p:cBhvr>
                                        <p:cTn id="57" fill="hold"/>
                                        <p:tgtEl>
                                          <p:spTgt spid="18680"/>
                                        </p:tgtEl>
                                        <p:attrNameLst>
                                          <p:attrName>style.visibility</p:attrName>
                                        </p:attrNameLst>
                                      </p:cBhvr>
                                      <p:to>
                                        <p:strVal val="visible"/>
                                      </p:to>
                                    </p:set>
                                    <p:anim calcmode="lin" valueType="num">
                                      <p:cBhvr>
                                        <p:cTn id="58" dur="80" fill="hold"/>
                                        <p:tgtEl>
                                          <p:spTgt spid="18680"/>
                                        </p:tgtEl>
                                        <p:attrNameLst>
                                          <p:attrName>ppt_x</p:attrName>
                                        </p:attrNameLst>
                                      </p:cBhvr>
                                      <p:tavLst>
                                        <p:tav tm="0">
                                          <p:val>
                                            <p:strVal val="#ppt_x"/>
                                          </p:val>
                                        </p:tav>
                                        <p:tav tm="100000">
                                          <p:val>
                                            <p:strVal val="#ppt_x"/>
                                          </p:val>
                                        </p:tav>
                                      </p:tavLst>
                                    </p:anim>
                                    <p:anim calcmode="lin" valueType="num">
                                      <p:cBhvr>
                                        <p:cTn id="59" dur="80" fill="hold"/>
                                        <p:tgtEl>
                                          <p:spTgt spid="18680"/>
                                        </p:tgtEl>
                                        <p:attrNameLst>
                                          <p:attrName>ppt_y</p:attrName>
                                        </p:attrNameLst>
                                      </p:cBhvr>
                                      <p:tavLst>
                                        <p:tav tm="0">
                                          <p:val>
                                            <p:strVal val="0-#ppt_h/2"/>
                                          </p:val>
                                        </p:tav>
                                        <p:tav tm="100000">
                                          <p:val>
                                            <p:strVal val="#ppt_y"/>
                                          </p:val>
                                        </p:tav>
                                      </p:tavLst>
                                    </p:anim>
                                  </p:childTnLst>
                                </p:cTn>
                              </p:par>
                            </p:childTnLst>
                          </p:cTn>
                        </p:par>
                        <p:par>
                          <p:cTn id="60" fill="hold">
                            <p:stCondLst>
                              <p:cond delay="6540"/>
                            </p:stCondLst>
                            <p:childTnLst>
                              <p:par>
                                <p:cTn id="61" presetID="2" presetClass="entr" presetSubtype="2" fill="hold" grpId="0" nodeType="afterEffect">
                                  <p:stCondLst>
                                    <p:cond delay="0"/>
                                  </p:stCondLst>
                                  <p:iterate>
                                    <p:tmAbs val="0"/>
                                  </p:iterate>
                                  <p:childTnLst>
                                    <p:set>
                                      <p:cBhvr>
                                        <p:cTn id="62" fill="hold"/>
                                        <p:tgtEl>
                                          <p:spTgt spid="18681"/>
                                        </p:tgtEl>
                                        <p:attrNameLst>
                                          <p:attrName>style.visibility</p:attrName>
                                        </p:attrNameLst>
                                      </p:cBhvr>
                                      <p:to>
                                        <p:strVal val="visible"/>
                                      </p:to>
                                    </p:set>
                                    <p:anim calcmode="lin" valueType="num">
                                      <p:cBhvr>
                                        <p:cTn id="63" dur="700" fill="hold"/>
                                        <p:tgtEl>
                                          <p:spTgt spid="18681"/>
                                        </p:tgtEl>
                                        <p:attrNameLst>
                                          <p:attrName>ppt_x</p:attrName>
                                        </p:attrNameLst>
                                      </p:cBhvr>
                                      <p:tavLst>
                                        <p:tav tm="0">
                                          <p:val>
                                            <p:strVal val="1+#ppt_w/2"/>
                                          </p:val>
                                        </p:tav>
                                        <p:tav tm="100000">
                                          <p:val>
                                            <p:strVal val="#ppt_x"/>
                                          </p:val>
                                        </p:tav>
                                      </p:tavLst>
                                    </p:anim>
                                    <p:anim calcmode="lin" valueType="num">
                                      <p:cBhvr>
                                        <p:cTn id="64" dur="700" fill="hold"/>
                                        <p:tgtEl>
                                          <p:spTgt spid="18681"/>
                                        </p:tgtEl>
                                        <p:attrNameLst>
                                          <p:attrName>ppt_y</p:attrName>
                                        </p:attrNameLst>
                                      </p:cBhvr>
                                      <p:tavLst>
                                        <p:tav tm="0">
                                          <p:val>
                                            <p:strVal val="#ppt_y"/>
                                          </p:val>
                                        </p:tav>
                                        <p:tav tm="100000">
                                          <p:val>
                                            <p:strVal val="#ppt_y"/>
                                          </p:val>
                                        </p:tav>
                                      </p:tavLst>
                                    </p:anim>
                                  </p:childTnLst>
                                </p:cTn>
                              </p:par>
                            </p:childTnLst>
                          </p:cTn>
                        </p:par>
                        <p:par>
                          <p:cTn id="65" fill="hold">
                            <p:stCondLst>
                              <p:cond delay="7240"/>
                            </p:stCondLst>
                            <p:childTnLst>
                              <p:par>
                                <p:cTn id="66" presetID="22" presetClass="entr" presetSubtype="1" fill="hold" grpId="0" nodeType="afterEffect">
                                  <p:stCondLst>
                                    <p:cond delay="0"/>
                                  </p:stCondLst>
                                  <p:iterate>
                                    <p:tmAbs val="0"/>
                                  </p:iterate>
                                  <p:childTnLst>
                                    <p:set>
                                      <p:cBhvr>
                                        <p:cTn id="67" fill="hold"/>
                                        <p:tgtEl>
                                          <p:spTgt spid="18692"/>
                                        </p:tgtEl>
                                        <p:attrNameLst>
                                          <p:attrName>style.visibility</p:attrName>
                                        </p:attrNameLst>
                                      </p:cBhvr>
                                      <p:to>
                                        <p:strVal val="visible"/>
                                      </p:to>
                                    </p:set>
                                    <p:animEffect transition="in" filter="wipe(up)">
                                      <p:cBhvr>
                                        <p:cTn id="68" dur="700"/>
                                        <p:tgtEl>
                                          <p:spTgt spid="18692"/>
                                        </p:tgtEl>
                                      </p:cBhvr>
                                    </p:animEffect>
                                  </p:childTnLst>
                                </p:cTn>
                              </p:par>
                            </p:childTnLst>
                          </p:cTn>
                        </p:par>
                        <p:par>
                          <p:cTn id="69" fill="hold">
                            <p:stCondLst>
                              <p:cond delay="7940"/>
                            </p:stCondLst>
                            <p:childTnLst>
                              <p:par>
                                <p:cTn id="70" presetID="2" presetClass="entr" presetSubtype="8" fill="hold" grpId="0" nodeType="afterEffect">
                                  <p:stCondLst>
                                    <p:cond delay="0"/>
                                  </p:stCondLst>
                                  <p:iterate>
                                    <p:tmAbs val="0"/>
                                  </p:iterate>
                                  <p:childTnLst>
                                    <p:set>
                                      <p:cBhvr>
                                        <p:cTn id="71" fill="hold"/>
                                        <p:tgtEl>
                                          <p:spTgt spid="18695"/>
                                        </p:tgtEl>
                                        <p:attrNameLst>
                                          <p:attrName>style.visibility</p:attrName>
                                        </p:attrNameLst>
                                      </p:cBhvr>
                                      <p:to>
                                        <p:strVal val="visible"/>
                                      </p:to>
                                    </p:set>
                                    <p:anim calcmode="lin" valueType="num">
                                      <p:cBhvr>
                                        <p:cTn id="72" dur="700" fill="hold"/>
                                        <p:tgtEl>
                                          <p:spTgt spid="18695"/>
                                        </p:tgtEl>
                                        <p:attrNameLst>
                                          <p:attrName>ppt_x</p:attrName>
                                        </p:attrNameLst>
                                      </p:cBhvr>
                                      <p:tavLst>
                                        <p:tav tm="0">
                                          <p:val>
                                            <p:strVal val="0-#ppt_w/2"/>
                                          </p:val>
                                        </p:tav>
                                        <p:tav tm="100000">
                                          <p:val>
                                            <p:strVal val="#ppt_x"/>
                                          </p:val>
                                        </p:tav>
                                      </p:tavLst>
                                    </p:anim>
                                    <p:anim calcmode="lin" valueType="num">
                                      <p:cBhvr>
                                        <p:cTn id="73" dur="700" fill="hold"/>
                                        <p:tgtEl>
                                          <p:spTgt spid="18695"/>
                                        </p:tgtEl>
                                        <p:attrNameLst>
                                          <p:attrName>ppt_y</p:attrName>
                                        </p:attrNameLst>
                                      </p:cBhvr>
                                      <p:tavLst>
                                        <p:tav tm="0">
                                          <p:val>
                                            <p:strVal val="#ppt_y"/>
                                          </p:val>
                                        </p:tav>
                                        <p:tav tm="100000">
                                          <p:val>
                                            <p:strVal val="#ppt_y"/>
                                          </p:val>
                                        </p:tav>
                                      </p:tavLst>
                                    </p:anim>
                                  </p:childTnLst>
                                </p:cTn>
                              </p:par>
                            </p:childTnLst>
                          </p:cTn>
                        </p:par>
                        <p:par>
                          <p:cTn id="74" fill="hold">
                            <p:stCondLst>
                              <p:cond delay="8640"/>
                            </p:stCondLst>
                            <p:childTnLst>
                              <p:par>
                                <p:cTn id="75" presetID="4" presetClass="entr" presetSubtype="32" fill="hold" grpId="0" nodeType="afterEffect">
                                  <p:stCondLst>
                                    <p:cond delay="0"/>
                                  </p:stCondLst>
                                  <p:iterate>
                                    <p:tmAbs val="0"/>
                                  </p:iterate>
                                  <p:childTnLst>
                                    <p:set>
                                      <p:cBhvr>
                                        <p:cTn id="76" fill="hold"/>
                                        <p:tgtEl>
                                          <p:spTgt spid="18699"/>
                                        </p:tgtEl>
                                        <p:attrNameLst>
                                          <p:attrName>style.visibility</p:attrName>
                                        </p:attrNameLst>
                                      </p:cBhvr>
                                      <p:to>
                                        <p:strVal val="visible"/>
                                      </p:to>
                                    </p:set>
                                    <p:animEffect transition="in" filter="box(out)">
                                      <p:cBhvr>
                                        <p:cTn id="77" dur="700"/>
                                        <p:tgtEl>
                                          <p:spTgt spid="18699"/>
                                        </p:tgtEl>
                                      </p:cBhvr>
                                    </p:animEffect>
                                  </p:childTnLst>
                                </p:cTn>
                              </p:par>
                            </p:childTnLst>
                          </p:cTn>
                        </p:par>
                        <p:par>
                          <p:cTn id="78" fill="hold">
                            <p:stCondLst>
                              <p:cond delay="9340"/>
                            </p:stCondLst>
                            <p:childTnLst>
                              <p:par>
                                <p:cTn id="79" presetID="2" presetClass="entr" presetSubtype="8" fill="hold" grpId="0" nodeType="afterEffect">
                                  <p:stCondLst>
                                    <p:cond delay="0"/>
                                  </p:stCondLst>
                                  <p:iterate>
                                    <p:tmAbs val="0"/>
                                  </p:iterate>
                                  <p:childTnLst>
                                    <p:set>
                                      <p:cBhvr>
                                        <p:cTn id="80" fill="hold"/>
                                        <p:tgtEl>
                                          <p:spTgt spid="18698"/>
                                        </p:tgtEl>
                                        <p:attrNameLst>
                                          <p:attrName>style.visibility</p:attrName>
                                        </p:attrNameLst>
                                      </p:cBhvr>
                                      <p:to>
                                        <p:strVal val="visible"/>
                                      </p:to>
                                    </p:set>
                                    <p:anim calcmode="lin" valueType="num">
                                      <p:cBhvr>
                                        <p:cTn id="81" dur="700" fill="hold"/>
                                        <p:tgtEl>
                                          <p:spTgt spid="18698"/>
                                        </p:tgtEl>
                                        <p:attrNameLst>
                                          <p:attrName>ppt_x</p:attrName>
                                        </p:attrNameLst>
                                      </p:cBhvr>
                                      <p:tavLst>
                                        <p:tav tm="0">
                                          <p:val>
                                            <p:strVal val="0-#ppt_w/2"/>
                                          </p:val>
                                        </p:tav>
                                        <p:tav tm="100000">
                                          <p:val>
                                            <p:strVal val="#ppt_x"/>
                                          </p:val>
                                        </p:tav>
                                      </p:tavLst>
                                    </p:anim>
                                    <p:anim calcmode="lin" valueType="num">
                                      <p:cBhvr>
                                        <p:cTn id="82" dur="700" fill="hold"/>
                                        <p:tgtEl>
                                          <p:spTgt spid="186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69" grpId="0" animBg="1" advAuto="0"/>
      <p:bldP spid="18672" grpId="0" animBg="1" advAuto="0"/>
      <p:bldP spid="18673" grpId="0" animBg="1" advAuto="0"/>
      <p:bldP spid="18676" grpId="0" animBg="1" advAuto="0"/>
      <p:bldP spid="18677" grpId="0" animBg="1" advAuto="0"/>
      <p:bldP spid="18680" grpId="0" animBg="1" advAuto="0"/>
      <p:bldP spid="18681" grpId="0" animBg="1" advAuto="0"/>
      <p:bldP spid="18682" grpId="0" animBg="1" advAuto="0"/>
      <p:bldP spid="18683" grpId="0" animBg="1" advAuto="0"/>
      <p:bldP spid="18684" grpId="0" animBg="1" advAuto="0"/>
      <p:bldP spid="18685" grpId="0" animBg="1" advAuto="0"/>
      <p:bldP spid="18686" grpId="0" animBg="1" advAuto="0"/>
      <p:bldP spid="18687" grpId="0" animBg="1" advAuto="0"/>
      <p:bldP spid="18692" grpId="0" animBg="1" advAuto="0"/>
      <p:bldP spid="18695" grpId="0" animBg="1" advAuto="0"/>
      <p:bldP spid="18698" grpId="0" animBg="1" advAuto="0"/>
      <p:bldP spid="18699"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95" name="Shape 20095"/>
          <p:cNvSpPr>
            <a:spLocks noGrp="1"/>
          </p:cNvSpPr>
          <p:nvPr>
            <p:ph type="sldNum" sz="quarter" idx="4294967295"/>
          </p:nvPr>
        </p:nvSpPr>
        <p:spPr>
          <a:xfrm>
            <a:off x="8823296" y="129080"/>
            <a:ext cx="254561" cy="107722"/>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29</a:t>
            </a:fld>
            <a:endParaRPr>
              <a:solidFill>
                <a:srgbClr val="FFFFFF"/>
              </a:solidFill>
            </a:endParaRPr>
          </a:p>
        </p:txBody>
      </p:sp>
      <p:grpSp>
        <p:nvGrpSpPr>
          <p:cNvPr id="20101" name="Group 20101"/>
          <p:cNvGrpSpPr/>
          <p:nvPr/>
        </p:nvGrpSpPr>
        <p:grpSpPr>
          <a:xfrm>
            <a:off x="2819993" y="290023"/>
            <a:ext cx="2923258" cy="572105"/>
            <a:chOff x="-134925" y="232536"/>
            <a:chExt cx="7795353" cy="1525611"/>
          </a:xfrm>
        </p:grpSpPr>
        <p:sp>
          <p:nvSpPr>
            <p:cNvPr id="20096" name="Shape 20096"/>
            <p:cNvSpPr/>
            <p:nvPr/>
          </p:nvSpPr>
          <p:spPr>
            <a:xfrm>
              <a:off x="-134925" y="232536"/>
              <a:ext cx="2650298" cy="9848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pPr defTabSz="395288">
                <a:spcBef>
                  <a:spcPts val="225"/>
                </a:spcBef>
                <a:defRPr sz="1800"/>
              </a:pPr>
              <a:r>
                <a:rPr lang="zh-CN" altLang="en-US" sz="2600" baseline="8571" dirty="0" smtClean="0">
                  <a:solidFill>
                    <a:srgbClr val="A6AAA9"/>
                  </a:solidFill>
                  <a:latin typeface="Roboto Light"/>
                  <a:ea typeface="Roboto Light"/>
                  <a:cs typeface="Roboto Light"/>
                  <a:sym typeface="Roboto Light"/>
                </a:rPr>
                <a:t>项目标题</a:t>
              </a:r>
              <a:endParaRPr lang="en-US" sz="2600" baseline="8571" dirty="0">
                <a:solidFill>
                  <a:schemeClr val="accent2"/>
                </a:solidFill>
                <a:latin typeface="Roboto Light"/>
                <a:ea typeface="Roboto Light"/>
                <a:cs typeface="Roboto Light"/>
                <a:sym typeface="Roboto Light"/>
              </a:endParaRPr>
            </a:p>
          </p:txBody>
        </p:sp>
        <p:grpSp>
          <p:nvGrpSpPr>
            <p:cNvPr id="20099" name="Group 20099"/>
            <p:cNvGrpSpPr/>
            <p:nvPr/>
          </p:nvGrpSpPr>
          <p:grpSpPr>
            <a:xfrm>
              <a:off x="2632093" y="1694645"/>
              <a:ext cx="3810001" cy="63502"/>
              <a:chOff x="0" y="-185069"/>
              <a:chExt cx="3810000" cy="63501"/>
            </a:xfrm>
          </p:grpSpPr>
          <p:sp>
            <p:nvSpPr>
              <p:cNvPr id="20097" name="Shape 20097"/>
              <p:cNvSpPr/>
              <p:nvPr/>
            </p:nvSpPr>
            <p:spPr>
              <a:xfrm>
                <a:off x="0" y="-185069"/>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0098" name="Shape 20098"/>
              <p:cNvSpPr/>
              <p:nvPr/>
            </p:nvSpPr>
            <p:spPr>
              <a:xfrm>
                <a:off x="1269999" y="-185069"/>
                <a:ext cx="1269999" cy="63501"/>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20100" name="Shape 20100"/>
            <p:cNvSpPr/>
            <p:nvPr/>
          </p:nvSpPr>
          <p:spPr>
            <a:xfrm>
              <a:off x="1506787" y="1156504"/>
              <a:ext cx="6153641" cy="3282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defTabSz="914400">
                <a:lnSpc>
                  <a:spcPct val="150000"/>
                </a:lnSpc>
                <a:spcBef>
                  <a:spcPts val="2000"/>
                </a:spcBef>
                <a:defRPr sz="2800">
                  <a:solidFill>
                    <a:srgbClr val="A6AAA9"/>
                  </a:solidFill>
                  <a:latin typeface="Roboto Regular"/>
                  <a:ea typeface="Roboto Regular"/>
                  <a:cs typeface="Roboto Regular"/>
                  <a:sym typeface="Roboto Regular"/>
                </a:defRPr>
              </a:lvl1pPr>
            </a:lstStyle>
            <a:p>
              <a:pPr lvl="0">
                <a:lnSpc>
                  <a:spcPct val="100000"/>
                </a:lnSpc>
                <a:defRPr sz="1800">
                  <a:solidFill>
                    <a:srgbClr val="000000"/>
                  </a:solidFill>
                </a:defRPr>
              </a:pPr>
              <a:r>
                <a:rPr sz="800" dirty="0">
                  <a:solidFill>
                    <a:schemeClr val="bg1">
                      <a:lumMod val="50000"/>
                    </a:schemeClr>
                  </a:solidFill>
                </a:rPr>
                <a:t>This is Example For a Subtitle here</a:t>
              </a:r>
            </a:p>
          </p:txBody>
        </p:sp>
      </p:grpSp>
      <p:sp>
        <p:nvSpPr>
          <p:cNvPr id="20102" name="Shape 20102"/>
          <p:cNvSpPr/>
          <p:nvPr/>
        </p:nvSpPr>
        <p:spPr>
          <a:xfrm>
            <a:off x="3276087" y="1654598"/>
            <a:ext cx="2578084" cy="2576603"/>
          </a:xfrm>
          <a:custGeom>
            <a:avLst/>
            <a:gdLst/>
            <a:ahLst/>
            <a:cxnLst>
              <a:cxn ang="0">
                <a:pos x="wd2" y="hd2"/>
              </a:cxn>
              <a:cxn ang="5400000">
                <a:pos x="wd2" y="hd2"/>
              </a:cxn>
              <a:cxn ang="10800000">
                <a:pos x="wd2" y="hd2"/>
              </a:cxn>
              <a:cxn ang="16200000">
                <a:pos x="wd2" y="hd2"/>
              </a:cxn>
            </a:cxnLst>
            <a:rect l="0" t="0" r="r" b="b"/>
            <a:pathLst>
              <a:path w="21599" h="21600" extrusionOk="0">
                <a:moveTo>
                  <a:pt x="10560" y="0"/>
                </a:moveTo>
                <a:cubicBezTo>
                  <a:pt x="10560" y="0"/>
                  <a:pt x="10561" y="1"/>
                  <a:pt x="9832" y="63"/>
                </a:cubicBezTo>
                <a:cubicBezTo>
                  <a:pt x="9832" y="63"/>
                  <a:pt x="9832" y="62"/>
                  <a:pt x="8937" y="187"/>
                </a:cubicBezTo>
                <a:cubicBezTo>
                  <a:pt x="8937" y="187"/>
                  <a:pt x="8936" y="187"/>
                  <a:pt x="8040" y="416"/>
                </a:cubicBezTo>
                <a:cubicBezTo>
                  <a:pt x="8040" y="416"/>
                  <a:pt x="8040" y="417"/>
                  <a:pt x="7124" y="708"/>
                </a:cubicBezTo>
                <a:cubicBezTo>
                  <a:pt x="7124" y="708"/>
                  <a:pt x="7124" y="708"/>
                  <a:pt x="6769" y="854"/>
                </a:cubicBezTo>
                <a:cubicBezTo>
                  <a:pt x="6769" y="854"/>
                  <a:pt x="6770" y="854"/>
                  <a:pt x="6353" y="1000"/>
                </a:cubicBezTo>
                <a:cubicBezTo>
                  <a:pt x="6353" y="1000"/>
                  <a:pt x="6353" y="1000"/>
                  <a:pt x="5624" y="1396"/>
                </a:cubicBezTo>
                <a:cubicBezTo>
                  <a:pt x="5624" y="1396"/>
                  <a:pt x="5624" y="1395"/>
                  <a:pt x="5520" y="1458"/>
                </a:cubicBezTo>
                <a:cubicBezTo>
                  <a:pt x="5520" y="1458"/>
                  <a:pt x="5520" y="1458"/>
                  <a:pt x="4896" y="1875"/>
                </a:cubicBezTo>
                <a:cubicBezTo>
                  <a:pt x="4896" y="1875"/>
                  <a:pt x="4895" y="1874"/>
                  <a:pt x="4124" y="2437"/>
                </a:cubicBezTo>
                <a:cubicBezTo>
                  <a:pt x="4124" y="2437"/>
                  <a:pt x="4124" y="2437"/>
                  <a:pt x="3416" y="3020"/>
                </a:cubicBezTo>
                <a:cubicBezTo>
                  <a:pt x="3416" y="3020"/>
                  <a:pt x="3416" y="3020"/>
                  <a:pt x="2812" y="3645"/>
                </a:cubicBezTo>
                <a:cubicBezTo>
                  <a:pt x="2812" y="3645"/>
                  <a:pt x="2812" y="3646"/>
                  <a:pt x="2667" y="3854"/>
                </a:cubicBezTo>
                <a:cubicBezTo>
                  <a:pt x="2667" y="3854"/>
                  <a:pt x="2666" y="3853"/>
                  <a:pt x="2333" y="4249"/>
                </a:cubicBezTo>
                <a:cubicBezTo>
                  <a:pt x="2333" y="4249"/>
                  <a:pt x="2333" y="4249"/>
                  <a:pt x="2187" y="4457"/>
                </a:cubicBezTo>
                <a:cubicBezTo>
                  <a:pt x="2187" y="4457"/>
                  <a:pt x="2188" y="4458"/>
                  <a:pt x="1917" y="4812"/>
                </a:cubicBezTo>
                <a:cubicBezTo>
                  <a:pt x="1917" y="4812"/>
                  <a:pt x="1917" y="4812"/>
                  <a:pt x="1604" y="5353"/>
                </a:cubicBezTo>
                <a:cubicBezTo>
                  <a:pt x="1604" y="5353"/>
                  <a:pt x="1604" y="5353"/>
                  <a:pt x="1479" y="5499"/>
                </a:cubicBezTo>
                <a:cubicBezTo>
                  <a:pt x="1479" y="5499"/>
                  <a:pt x="1479" y="5499"/>
                  <a:pt x="1167" y="6082"/>
                </a:cubicBezTo>
                <a:cubicBezTo>
                  <a:pt x="1167" y="6082"/>
                  <a:pt x="1167" y="6082"/>
                  <a:pt x="1042" y="6436"/>
                </a:cubicBezTo>
                <a:cubicBezTo>
                  <a:pt x="1042" y="6436"/>
                  <a:pt x="1042" y="6436"/>
                  <a:pt x="833" y="6811"/>
                </a:cubicBezTo>
                <a:cubicBezTo>
                  <a:pt x="833" y="6811"/>
                  <a:pt x="834" y="6811"/>
                  <a:pt x="584" y="7519"/>
                </a:cubicBezTo>
                <a:cubicBezTo>
                  <a:pt x="584" y="7519"/>
                  <a:pt x="583" y="7519"/>
                  <a:pt x="437" y="8019"/>
                </a:cubicBezTo>
                <a:cubicBezTo>
                  <a:pt x="437" y="8019"/>
                  <a:pt x="438" y="8020"/>
                  <a:pt x="334" y="8311"/>
                </a:cubicBezTo>
                <a:cubicBezTo>
                  <a:pt x="334" y="8311"/>
                  <a:pt x="334" y="8311"/>
                  <a:pt x="209" y="8853"/>
                </a:cubicBezTo>
                <a:cubicBezTo>
                  <a:pt x="209" y="8853"/>
                  <a:pt x="209" y="8852"/>
                  <a:pt x="147" y="9248"/>
                </a:cubicBezTo>
                <a:cubicBezTo>
                  <a:pt x="147" y="9248"/>
                  <a:pt x="146" y="9248"/>
                  <a:pt x="83" y="9727"/>
                </a:cubicBezTo>
                <a:cubicBezTo>
                  <a:pt x="83" y="9727"/>
                  <a:pt x="83" y="9727"/>
                  <a:pt x="42" y="10269"/>
                </a:cubicBezTo>
                <a:cubicBezTo>
                  <a:pt x="42" y="10269"/>
                  <a:pt x="42" y="10268"/>
                  <a:pt x="42" y="11268"/>
                </a:cubicBezTo>
                <a:cubicBezTo>
                  <a:pt x="42" y="11268"/>
                  <a:pt x="42" y="11269"/>
                  <a:pt x="0" y="11519"/>
                </a:cubicBezTo>
                <a:cubicBezTo>
                  <a:pt x="0" y="11519"/>
                  <a:pt x="0" y="11518"/>
                  <a:pt x="42" y="11997"/>
                </a:cubicBezTo>
                <a:cubicBezTo>
                  <a:pt x="42" y="11997"/>
                  <a:pt x="42" y="11997"/>
                  <a:pt x="125" y="12809"/>
                </a:cubicBezTo>
                <a:cubicBezTo>
                  <a:pt x="125" y="12809"/>
                  <a:pt x="126" y="12810"/>
                  <a:pt x="272" y="13330"/>
                </a:cubicBezTo>
                <a:cubicBezTo>
                  <a:pt x="272" y="13330"/>
                  <a:pt x="271" y="13330"/>
                  <a:pt x="354" y="13518"/>
                </a:cubicBezTo>
                <a:cubicBezTo>
                  <a:pt x="354" y="13518"/>
                  <a:pt x="355" y="13518"/>
                  <a:pt x="375" y="13663"/>
                </a:cubicBezTo>
                <a:cubicBezTo>
                  <a:pt x="375" y="13663"/>
                  <a:pt x="375" y="13664"/>
                  <a:pt x="479" y="14185"/>
                </a:cubicBezTo>
                <a:cubicBezTo>
                  <a:pt x="479" y="14185"/>
                  <a:pt x="479" y="14184"/>
                  <a:pt x="646" y="14684"/>
                </a:cubicBezTo>
                <a:cubicBezTo>
                  <a:pt x="646" y="14684"/>
                  <a:pt x="647" y="14685"/>
                  <a:pt x="709" y="14935"/>
                </a:cubicBezTo>
                <a:cubicBezTo>
                  <a:pt x="709" y="14935"/>
                  <a:pt x="709" y="14934"/>
                  <a:pt x="896" y="15330"/>
                </a:cubicBezTo>
                <a:cubicBezTo>
                  <a:pt x="896" y="15330"/>
                  <a:pt x="896" y="15330"/>
                  <a:pt x="1084" y="15726"/>
                </a:cubicBezTo>
                <a:cubicBezTo>
                  <a:pt x="1084" y="15726"/>
                  <a:pt x="1084" y="15726"/>
                  <a:pt x="1105" y="15767"/>
                </a:cubicBezTo>
                <a:cubicBezTo>
                  <a:pt x="1105" y="15767"/>
                  <a:pt x="1105" y="15768"/>
                  <a:pt x="1417" y="16247"/>
                </a:cubicBezTo>
                <a:cubicBezTo>
                  <a:pt x="1417" y="16247"/>
                  <a:pt x="1417" y="16246"/>
                  <a:pt x="1730" y="16809"/>
                </a:cubicBezTo>
                <a:cubicBezTo>
                  <a:pt x="1730" y="16809"/>
                  <a:pt x="1730" y="16808"/>
                  <a:pt x="2084" y="17267"/>
                </a:cubicBezTo>
                <a:cubicBezTo>
                  <a:pt x="2084" y="17267"/>
                  <a:pt x="2083" y="17268"/>
                  <a:pt x="2354" y="17684"/>
                </a:cubicBezTo>
                <a:cubicBezTo>
                  <a:pt x="2354" y="17684"/>
                  <a:pt x="2355" y="17684"/>
                  <a:pt x="2646" y="17975"/>
                </a:cubicBezTo>
                <a:cubicBezTo>
                  <a:pt x="2646" y="17975"/>
                  <a:pt x="2645" y="17975"/>
                  <a:pt x="2895" y="18246"/>
                </a:cubicBezTo>
                <a:cubicBezTo>
                  <a:pt x="2895" y="18246"/>
                  <a:pt x="2895" y="18246"/>
                  <a:pt x="3249" y="18558"/>
                </a:cubicBezTo>
                <a:cubicBezTo>
                  <a:pt x="3249" y="18558"/>
                  <a:pt x="3250" y="18558"/>
                  <a:pt x="3541" y="18891"/>
                </a:cubicBezTo>
                <a:cubicBezTo>
                  <a:pt x="3541" y="18891"/>
                  <a:pt x="3542" y="18892"/>
                  <a:pt x="3792" y="19121"/>
                </a:cubicBezTo>
                <a:cubicBezTo>
                  <a:pt x="3792" y="19121"/>
                  <a:pt x="3792" y="19121"/>
                  <a:pt x="4104" y="19309"/>
                </a:cubicBezTo>
                <a:cubicBezTo>
                  <a:pt x="4104" y="19309"/>
                  <a:pt x="4104" y="19308"/>
                  <a:pt x="4291" y="19496"/>
                </a:cubicBezTo>
                <a:cubicBezTo>
                  <a:pt x="4291" y="19496"/>
                  <a:pt x="4291" y="19496"/>
                  <a:pt x="4562" y="19663"/>
                </a:cubicBezTo>
                <a:cubicBezTo>
                  <a:pt x="4562" y="19663"/>
                  <a:pt x="4562" y="19663"/>
                  <a:pt x="5103" y="20037"/>
                </a:cubicBezTo>
                <a:cubicBezTo>
                  <a:pt x="5103" y="20037"/>
                  <a:pt x="5104" y="20037"/>
                  <a:pt x="5729" y="20370"/>
                </a:cubicBezTo>
                <a:cubicBezTo>
                  <a:pt x="5729" y="20370"/>
                  <a:pt x="5729" y="20370"/>
                  <a:pt x="6125" y="20558"/>
                </a:cubicBezTo>
                <a:cubicBezTo>
                  <a:pt x="6125" y="20558"/>
                  <a:pt x="6124" y="20558"/>
                  <a:pt x="6541" y="20766"/>
                </a:cubicBezTo>
                <a:cubicBezTo>
                  <a:pt x="6541" y="20766"/>
                  <a:pt x="6541" y="20766"/>
                  <a:pt x="7582" y="21079"/>
                </a:cubicBezTo>
                <a:cubicBezTo>
                  <a:pt x="7582" y="21079"/>
                  <a:pt x="7582" y="21079"/>
                  <a:pt x="7936" y="21204"/>
                </a:cubicBezTo>
                <a:cubicBezTo>
                  <a:pt x="7936" y="21204"/>
                  <a:pt x="7937" y="21204"/>
                  <a:pt x="8374" y="21329"/>
                </a:cubicBezTo>
                <a:cubicBezTo>
                  <a:pt x="8374" y="21329"/>
                  <a:pt x="8373" y="21329"/>
                  <a:pt x="8790" y="21433"/>
                </a:cubicBezTo>
                <a:cubicBezTo>
                  <a:pt x="8790" y="21433"/>
                  <a:pt x="8790" y="21433"/>
                  <a:pt x="9394" y="21475"/>
                </a:cubicBezTo>
                <a:cubicBezTo>
                  <a:pt x="9394" y="21475"/>
                  <a:pt x="9395" y="21475"/>
                  <a:pt x="9645" y="21517"/>
                </a:cubicBezTo>
                <a:cubicBezTo>
                  <a:pt x="9645" y="21517"/>
                  <a:pt x="9644" y="21516"/>
                  <a:pt x="9790" y="21495"/>
                </a:cubicBezTo>
                <a:cubicBezTo>
                  <a:pt x="9790" y="21495"/>
                  <a:pt x="9790" y="21495"/>
                  <a:pt x="10186" y="21537"/>
                </a:cubicBezTo>
                <a:cubicBezTo>
                  <a:pt x="10186" y="21537"/>
                  <a:pt x="10186" y="21538"/>
                  <a:pt x="10582" y="21600"/>
                </a:cubicBezTo>
                <a:cubicBezTo>
                  <a:pt x="10582" y="21600"/>
                  <a:pt x="10581" y="21600"/>
                  <a:pt x="10852" y="21558"/>
                </a:cubicBezTo>
                <a:cubicBezTo>
                  <a:pt x="10852" y="21558"/>
                  <a:pt x="10852" y="21558"/>
                  <a:pt x="11019" y="21579"/>
                </a:cubicBezTo>
                <a:cubicBezTo>
                  <a:pt x="11019" y="21579"/>
                  <a:pt x="11019" y="21579"/>
                  <a:pt x="11560" y="21517"/>
                </a:cubicBezTo>
                <a:cubicBezTo>
                  <a:pt x="11560" y="21517"/>
                  <a:pt x="11560" y="21516"/>
                  <a:pt x="12101" y="21453"/>
                </a:cubicBezTo>
                <a:cubicBezTo>
                  <a:pt x="12101" y="21453"/>
                  <a:pt x="12102" y="21453"/>
                  <a:pt x="12581" y="21370"/>
                </a:cubicBezTo>
                <a:cubicBezTo>
                  <a:pt x="12581" y="21370"/>
                  <a:pt x="12581" y="21370"/>
                  <a:pt x="12727" y="21370"/>
                </a:cubicBezTo>
                <a:cubicBezTo>
                  <a:pt x="12727" y="21370"/>
                  <a:pt x="12727" y="21371"/>
                  <a:pt x="13206" y="21287"/>
                </a:cubicBezTo>
                <a:cubicBezTo>
                  <a:pt x="13206" y="21287"/>
                  <a:pt x="13206" y="21287"/>
                  <a:pt x="13664" y="21162"/>
                </a:cubicBezTo>
                <a:cubicBezTo>
                  <a:pt x="13664" y="21162"/>
                  <a:pt x="13664" y="21162"/>
                  <a:pt x="13810" y="21141"/>
                </a:cubicBezTo>
                <a:cubicBezTo>
                  <a:pt x="13810" y="21141"/>
                  <a:pt x="13809" y="21141"/>
                  <a:pt x="14038" y="21037"/>
                </a:cubicBezTo>
                <a:cubicBezTo>
                  <a:pt x="14038" y="21037"/>
                  <a:pt x="14039" y="21037"/>
                  <a:pt x="14330" y="20933"/>
                </a:cubicBezTo>
                <a:cubicBezTo>
                  <a:pt x="14330" y="20933"/>
                  <a:pt x="14331" y="20934"/>
                  <a:pt x="14748" y="20788"/>
                </a:cubicBezTo>
                <a:cubicBezTo>
                  <a:pt x="14748" y="20788"/>
                  <a:pt x="14747" y="20788"/>
                  <a:pt x="15913" y="20246"/>
                </a:cubicBezTo>
                <a:cubicBezTo>
                  <a:pt x="15913" y="20246"/>
                  <a:pt x="15913" y="20246"/>
                  <a:pt x="16268" y="19975"/>
                </a:cubicBezTo>
                <a:cubicBezTo>
                  <a:pt x="16268" y="19975"/>
                  <a:pt x="16267" y="19975"/>
                  <a:pt x="16892" y="19641"/>
                </a:cubicBezTo>
                <a:cubicBezTo>
                  <a:pt x="16892" y="19641"/>
                  <a:pt x="16893" y="19642"/>
                  <a:pt x="17476" y="19183"/>
                </a:cubicBezTo>
                <a:cubicBezTo>
                  <a:pt x="17476" y="19183"/>
                  <a:pt x="17475" y="19184"/>
                  <a:pt x="17954" y="18767"/>
                </a:cubicBezTo>
                <a:cubicBezTo>
                  <a:pt x="17954" y="18767"/>
                  <a:pt x="17954" y="18766"/>
                  <a:pt x="18350" y="18391"/>
                </a:cubicBezTo>
                <a:cubicBezTo>
                  <a:pt x="18350" y="18391"/>
                  <a:pt x="18350" y="18391"/>
                  <a:pt x="18871" y="17850"/>
                </a:cubicBezTo>
                <a:cubicBezTo>
                  <a:pt x="18871" y="17850"/>
                  <a:pt x="18872" y="17850"/>
                  <a:pt x="19330" y="17308"/>
                </a:cubicBezTo>
                <a:cubicBezTo>
                  <a:pt x="19330" y="17308"/>
                  <a:pt x="19330" y="17308"/>
                  <a:pt x="19726" y="16725"/>
                </a:cubicBezTo>
                <a:cubicBezTo>
                  <a:pt x="19726" y="16725"/>
                  <a:pt x="19725" y="16726"/>
                  <a:pt x="20038" y="16247"/>
                </a:cubicBezTo>
                <a:cubicBezTo>
                  <a:pt x="20038" y="16247"/>
                  <a:pt x="20038" y="16247"/>
                  <a:pt x="20308" y="15789"/>
                </a:cubicBezTo>
                <a:cubicBezTo>
                  <a:pt x="20308" y="15789"/>
                  <a:pt x="20308" y="15789"/>
                  <a:pt x="20537" y="15247"/>
                </a:cubicBezTo>
                <a:cubicBezTo>
                  <a:pt x="20537" y="15247"/>
                  <a:pt x="20538" y="15247"/>
                  <a:pt x="20829" y="14664"/>
                </a:cubicBezTo>
                <a:cubicBezTo>
                  <a:pt x="20829" y="14664"/>
                  <a:pt x="20829" y="14663"/>
                  <a:pt x="21017" y="14143"/>
                </a:cubicBezTo>
                <a:cubicBezTo>
                  <a:pt x="21017" y="14143"/>
                  <a:pt x="21017" y="14143"/>
                  <a:pt x="21225" y="13539"/>
                </a:cubicBezTo>
                <a:cubicBezTo>
                  <a:pt x="21225" y="13539"/>
                  <a:pt x="21225" y="13539"/>
                  <a:pt x="21434" y="12664"/>
                </a:cubicBezTo>
                <a:cubicBezTo>
                  <a:pt x="21434" y="12664"/>
                  <a:pt x="21433" y="12663"/>
                  <a:pt x="21454" y="12268"/>
                </a:cubicBezTo>
                <a:cubicBezTo>
                  <a:pt x="21454" y="12268"/>
                  <a:pt x="21454" y="12268"/>
                  <a:pt x="21599" y="11581"/>
                </a:cubicBezTo>
                <a:cubicBezTo>
                  <a:pt x="21599" y="11581"/>
                  <a:pt x="21599" y="11581"/>
                  <a:pt x="21599" y="10852"/>
                </a:cubicBezTo>
                <a:cubicBezTo>
                  <a:pt x="21599" y="10852"/>
                  <a:pt x="21600" y="10851"/>
                  <a:pt x="21579" y="10102"/>
                </a:cubicBezTo>
                <a:cubicBezTo>
                  <a:pt x="21579" y="10102"/>
                  <a:pt x="21579" y="10102"/>
                  <a:pt x="21579" y="9331"/>
                </a:cubicBezTo>
                <a:cubicBezTo>
                  <a:pt x="21579" y="9331"/>
                  <a:pt x="21578" y="9332"/>
                  <a:pt x="21474" y="8811"/>
                </a:cubicBezTo>
                <a:cubicBezTo>
                  <a:pt x="21474" y="8811"/>
                  <a:pt x="21475" y="8811"/>
                  <a:pt x="21371" y="8186"/>
                </a:cubicBezTo>
                <a:cubicBezTo>
                  <a:pt x="21371" y="8186"/>
                  <a:pt x="21370" y="8185"/>
                  <a:pt x="21204" y="7623"/>
                </a:cubicBezTo>
                <a:cubicBezTo>
                  <a:pt x="21204" y="7623"/>
                  <a:pt x="21204" y="7624"/>
                  <a:pt x="20829" y="6603"/>
                </a:cubicBezTo>
                <a:cubicBezTo>
                  <a:pt x="20829" y="6603"/>
                  <a:pt x="20830" y="6603"/>
                  <a:pt x="20601" y="6082"/>
                </a:cubicBezTo>
                <a:cubicBezTo>
                  <a:pt x="20601" y="6082"/>
                  <a:pt x="20600" y="6082"/>
                  <a:pt x="20392" y="5624"/>
                </a:cubicBezTo>
                <a:cubicBezTo>
                  <a:pt x="20392" y="5624"/>
                  <a:pt x="20392" y="5623"/>
                  <a:pt x="19913" y="4790"/>
                </a:cubicBezTo>
                <a:cubicBezTo>
                  <a:pt x="19913" y="4790"/>
                  <a:pt x="19912" y="4790"/>
                  <a:pt x="19537" y="4290"/>
                </a:cubicBezTo>
                <a:cubicBezTo>
                  <a:pt x="19537" y="4290"/>
                  <a:pt x="19538" y="4291"/>
                  <a:pt x="19121" y="3812"/>
                </a:cubicBezTo>
                <a:cubicBezTo>
                  <a:pt x="19121" y="3812"/>
                  <a:pt x="19121" y="3811"/>
                  <a:pt x="18871" y="3478"/>
                </a:cubicBezTo>
                <a:cubicBezTo>
                  <a:pt x="18871" y="3478"/>
                  <a:pt x="18871" y="3478"/>
                  <a:pt x="18517" y="3124"/>
                </a:cubicBezTo>
                <a:cubicBezTo>
                  <a:pt x="18517" y="3124"/>
                  <a:pt x="18517" y="3124"/>
                  <a:pt x="18475" y="3104"/>
                </a:cubicBezTo>
                <a:cubicBezTo>
                  <a:pt x="18475" y="3104"/>
                  <a:pt x="18476" y="3104"/>
                  <a:pt x="18455" y="3062"/>
                </a:cubicBezTo>
                <a:cubicBezTo>
                  <a:pt x="18455" y="3062"/>
                  <a:pt x="18455" y="3062"/>
                  <a:pt x="18143" y="2729"/>
                </a:cubicBezTo>
                <a:cubicBezTo>
                  <a:pt x="18143" y="2729"/>
                  <a:pt x="18142" y="2728"/>
                  <a:pt x="17705" y="2353"/>
                </a:cubicBezTo>
                <a:cubicBezTo>
                  <a:pt x="17705" y="2353"/>
                  <a:pt x="17705" y="2354"/>
                  <a:pt x="17330" y="2104"/>
                </a:cubicBezTo>
                <a:cubicBezTo>
                  <a:pt x="17330" y="2104"/>
                  <a:pt x="17330" y="2104"/>
                  <a:pt x="16955" y="1792"/>
                </a:cubicBezTo>
                <a:cubicBezTo>
                  <a:pt x="16955" y="1792"/>
                  <a:pt x="16955" y="1791"/>
                  <a:pt x="16455" y="1541"/>
                </a:cubicBezTo>
                <a:cubicBezTo>
                  <a:pt x="16455" y="1541"/>
                  <a:pt x="16455" y="1541"/>
                  <a:pt x="16059" y="1312"/>
                </a:cubicBezTo>
                <a:cubicBezTo>
                  <a:pt x="16059" y="1312"/>
                  <a:pt x="16060" y="1312"/>
                  <a:pt x="15539" y="1083"/>
                </a:cubicBezTo>
                <a:cubicBezTo>
                  <a:pt x="15539" y="1083"/>
                  <a:pt x="15539" y="1084"/>
                  <a:pt x="15018" y="792"/>
                </a:cubicBezTo>
                <a:cubicBezTo>
                  <a:pt x="15018" y="792"/>
                  <a:pt x="15018" y="791"/>
                  <a:pt x="14601" y="687"/>
                </a:cubicBezTo>
                <a:cubicBezTo>
                  <a:pt x="14601" y="687"/>
                  <a:pt x="14601" y="687"/>
                  <a:pt x="14102" y="458"/>
                </a:cubicBezTo>
                <a:cubicBezTo>
                  <a:pt x="14102" y="458"/>
                  <a:pt x="14102" y="458"/>
                  <a:pt x="13477" y="313"/>
                </a:cubicBezTo>
                <a:cubicBezTo>
                  <a:pt x="13477" y="313"/>
                  <a:pt x="13476" y="313"/>
                  <a:pt x="13372" y="313"/>
                </a:cubicBezTo>
                <a:cubicBezTo>
                  <a:pt x="13372" y="313"/>
                  <a:pt x="13372" y="312"/>
                  <a:pt x="12581" y="146"/>
                </a:cubicBezTo>
                <a:cubicBezTo>
                  <a:pt x="12581" y="146"/>
                  <a:pt x="12581" y="146"/>
                  <a:pt x="11894" y="83"/>
                </a:cubicBezTo>
                <a:cubicBezTo>
                  <a:pt x="11894" y="83"/>
                  <a:pt x="11894" y="84"/>
                  <a:pt x="11228" y="21"/>
                </a:cubicBezTo>
                <a:cubicBezTo>
                  <a:pt x="11228" y="21"/>
                  <a:pt x="11115" y="18"/>
                  <a:pt x="10626" y="2"/>
                </a:cubicBezTo>
                <a:cubicBezTo>
                  <a:pt x="10572" y="1"/>
                  <a:pt x="10625" y="2"/>
                  <a:pt x="10560" y="0"/>
                </a:cubicBezTo>
                <a:close/>
                <a:moveTo>
                  <a:pt x="11206" y="83"/>
                </a:moveTo>
                <a:cubicBezTo>
                  <a:pt x="11206" y="83"/>
                  <a:pt x="11206" y="83"/>
                  <a:pt x="11873" y="146"/>
                </a:cubicBezTo>
                <a:cubicBezTo>
                  <a:pt x="11873" y="146"/>
                  <a:pt x="11873" y="146"/>
                  <a:pt x="12560" y="209"/>
                </a:cubicBezTo>
                <a:cubicBezTo>
                  <a:pt x="12560" y="209"/>
                  <a:pt x="12560" y="208"/>
                  <a:pt x="13352" y="375"/>
                </a:cubicBezTo>
                <a:cubicBezTo>
                  <a:pt x="13352" y="375"/>
                  <a:pt x="13351" y="375"/>
                  <a:pt x="13456" y="416"/>
                </a:cubicBezTo>
                <a:cubicBezTo>
                  <a:pt x="13456" y="416"/>
                  <a:pt x="13456" y="417"/>
                  <a:pt x="13956" y="667"/>
                </a:cubicBezTo>
                <a:cubicBezTo>
                  <a:pt x="13956" y="667"/>
                  <a:pt x="13956" y="666"/>
                  <a:pt x="13394" y="687"/>
                </a:cubicBezTo>
                <a:cubicBezTo>
                  <a:pt x="13394" y="687"/>
                  <a:pt x="13393" y="687"/>
                  <a:pt x="12789" y="687"/>
                </a:cubicBezTo>
                <a:cubicBezTo>
                  <a:pt x="12789" y="687"/>
                  <a:pt x="12789" y="687"/>
                  <a:pt x="12310" y="812"/>
                </a:cubicBezTo>
                <a:cubicBezTo>
                  <a:pt x="12310" y="812"/>
                  <a:pt x="12311" y="813"/>
                  <a:pt x="12457" y="605"/>
                </a:cubicBezTo>
                <a:cubicBezTo>
                  <a:pt x="12457" y="605"/>
                  <a:pt x="12456" y="605"/>
                  <a:pt x="12435" y="563"/>
                </a:cubicBezTo>
                <a:cubicBezTo>
                  <a:pt x="12435" y="563"/>
                  <a:pt x="12432" y="560"/>
                  <a:pt x="12432" y="560"/>
                </a:cubicBezTo>
                <a:lnTo>
                  <a:pt x="12433" y="558"/>
                </a:lnTo>
                <a:lnTo>
                  <a:pt x="12432" y="558"/>
                </a:lnTo>
                <a:cubicBezTo>
                  <a:pt x="12428" y="551"/>
                  <a:pt x="12410" y="523"/>
                  <a:pt x="12373" y="542"/>
                </a:cubicBezTo>
                <a:cubicBezTo>
                  <a:pt x="12373" y="542"/>
                  <a:pt x="12372" y="541"/>
                  <a:pt x="11873" y="771"/>
                </a:cubicBezTo>
                <a:cubicBezTo>
                  <a:pt x="11873" y="771"/>
                  <a:pt x="11873" y="771"/>
                  <a:pt x="11769" y="771"/>
                </a:cubicBezTo>
                <a:cubicBezTo>
                  <a:pt x="11769" y="771"/>
                  <a:pt x="11769" y="771"/>
                  <a:pt x="11727" y="792"/>
                </a:cubicBezTo>
                <a:cubicBezTo>
                  <a:pt x="11727" y="792"/>
                  <a:pt x="11727" y="792"/>
                  <a:pt x="11602" y="896"/>
                </a:cubicBezTo>
                <a:cubicBezTo>
                  <a:pt x="11623" y="937"/>
                  <a:pt x="11582" y="958"/>
                  <a:pt x="11582" y="958"/>
                </a:cubicBezTo>
                <a:cubicBezTo>
                  <a:pt x="11582" y="958"/>
                  <a:pt x="11581" y="958"/>
                  <a:pt x="11602" y="1000"/>
                </a:cubicBezTo>
                <a:cubicBezTo>
                  <a:pt x="11602" y="1000"/>
                  <a:pt x="11602" y="1000"/>
                  <a:pt x="11331" y="1063"/>
                </a:cubicBezTo>
                <a:cubicBezTo>
                  <a:pt x="11331" y="1063"/>
                  <a:pt x="11335" y="1069"/>
                  <a:pt x="11335" y="1070"/>
                </a:cubicBezTo>
                <a:lnTo>
                  <a:pt x="11309" y="1082"/>
                </a:lnTo>
                <a:cubicBezTo>
                  <a:pt x="11309" y="1082"/>
                  <a:pt x="11310" y="1082"/>
                  <a:pt x="11290" y="1041"/>
                </a:cubicBezTo>
                <a:cubicBezTo>
                  <a:pt x="11290" y="1041"/>
                  <a:pt x="11289" y="1041"/>
                  <a:pt x="11123" y="1125"/>
                </a:cubicBezTo>
                <a:cubicBezTo>
                  <a:pt x="11123" y="1125"/>
                  <a:pt x="11104" y="1119"/>
                  <a:pt x="11074" y="1109"/>
                </a:cubicBezTo>
                <a:lnTo>
                  <a:pt x="11065" y="1101"/>
                </a:lnTo>
                <a:lnTo>
                  <a:pt x="11130" y="791"/>
                </a:lnTo>
                <a:lnTo>
                  <a:pt x="11115" y="790"/>
                </a:lnTo>
                <a:cubicBezTo>
                  <a:pt x="11073" y="776"/>
                  <a:pt x="11061" y="771"/>
                  <a:pt x="11061" y="771"/>
                </a:cubicBezTo>
                <a:cubicBezTo>
                  <a:pt x="11061" y="771"/>
                  <a:pt x="11061" y="771"/>
                  <a:pt x="10353" y="667"/>
                </a:cubicBezTo>
                <a:cubicBezTo>
                  <a:pt x="10353" y="667"/>
                  <a:pt x="10304" y="632"/>
                  <a:pt x="10152" y="521"/>
                </a:cubicBezTo>
                <a:lnTo>
                  <a:pt x="10109" y="481"/>
                </a:lnTo>
                <a:lnTo>
                  <a:pt x="9993" y="493"/>
                </a:lnTo>
                <a:cubicBezTo>
                  <a:pt x="9994" y="493"/>
                  <a:pt x="9993" y="493"/>
                  <a:pt x="10269" y="375"/>
                </a:cubicBezTo>
                <a:cubicBezTo>
                  <a:pt x="10269" y="375"/>
                  <a:pt x="10269" y="376"/>
                  <a:pt x="10373" y="334"/>
                </a:cubicBezTo>
                <a:cubicBezTo>
                  <a:pt x="10373" y="334"/>
                  <a:pt x="10373" y="333"/>
                  <a:pt x="10936" y="104"/>
                </a:cubicBezTo>
                <a:cubicBezTo>
                  <a:pt x="10936" y="104"/>
                  <a:pt x="10935" y="104"/>
                  <a:pt x="11206" y="83"/>
                </a:cubicBezTo>
                <a:close/>
                <a:moveTo>
                  <a:pt x="10331" y="209"/>
                </a:moveTo>
                <a:cubicBezTo>
                  <a:pt x="10331" y="209"/>
                  <a:pt x="10331" y="209"/>
                  <a:pt x="10415" y="209"/>
                </a:cubicBezTo>
                <a:cubicBezTo>
                  <a:pt x="10415" y="209"/>
                  <a:pt x="10415" y="208"/>
                  <a:pt x="10373" y="229"/>
                </a:cubicBezTo>
                <a:cubicBezTo>
                  <a:pt x="10373" y="229"/>
                  <a:pt x="10373" y="229"/>
                  <a:pt x="10311" y="271"/>
                </a:cubicBezTo>
                <a:cubicBezTo>
                  <a:pt x="10311" y="271"/>
                  <a:pt x="10310" y="271"/>
                  <a:pt x="10331" y="209"/>
                </a:cubicBezTo>
                <a:close/>
                <a:moveTo>
                  <a:pt x="9957" y="334"/>
                </a:moveTo>
                <a:cubicBezTo>
                  <a:pt x="9957" y="334"/>
                  <a:pt x="9957" y="333"/>
                  <a:pt x="10061" y="375"/>
                </a:cubicBezTo>
                <a:cubicBezTo>
                  <a:pt x="10061" y="375"/>
                  <a:pt x="10061" y="375"/>
                  <a:pt x="9999" y="416"/>
                </a:cubicBezTo>
                <a:cubicBezTo>
                  <a:pt x="9999" y="416"/>
                  <a:pt x="9999" y="417"/>
                  <a:pt x="9957" y="334"/>
                </a:cubicBezTo>
                <a:close/>
                <a:moveTo>
                  <a:pt x="13831" y="479"/>
                </a:moveTo>
                <a:cubicBezTo>
                  <a:pt x="13831" y="479"/>
                  <a:pt x="13831" y="480"/>
                  <a:pt x="14060" y="563"/>
                </a:cubicBezTo>
                <a:cubicBezTo>
                  <a:pt x="14060" y="563"/>
                  <a:pt x="14060" y="563"/>
                  <a:pt x="14352" y="667"/>
                </a:cubicBezTo>
                <a:cubicBezTo>
                  <a:pt x="14352" y="667"/>
                  <a:pt x="14352" y="667"/>
                  <a:pt x="14143" y="625"/>
                </a:cubicBezTo>
                <a:cubicBezTo>
                  <a:pt x="14143" y="625"/>
                  <a:pt x="14143" y="625"/>
                  <a:pt x="13831" y="479"/>
                </a:cubicBezTo>
                <a:close/>
                <a:moveTo>
                  <a:pt x="13414" y="729"/>
                </a:moveTo>
                <a:cubicBezTo>
                  <a:pt x="13414" y="729"/>
                  <a:pt x="13414" y="729"/>
                  <a:pt x="14102" y="750"/>
                </a:cubicBezTo>
                <a:cubicBezTo>
                  <a:pt x="14102" y="750"/>
                  <a:pt x="14102" y="750"/>
                  <a:pt x="14394" y="896"/>
                </a:cubicBezTo>
                <a:cubicBezTo>
                  <a:pt x="14394" y="896"/>
                  <a:pt x="14394" y="896"/>
                  <a:pt x="14789" y="1125"/>
                </a:cubicBezTo>
                <a:cubicBezTo>
                  <a:pt x="14789" y="1125"/>
                  <a:pt x="14789" y="1124"/>
                  <a:pt x="15247" y="1499"/>
                </a:cubicBezTo>
                <a:cubicBezTo>
                  <a:pt x="15247" y="1499"/>
                  <a:pt x="15247" y="1500"/>
                  <a:pt x="15456" y="1729"/>
                </a:cubicBezTo>
                <a:cubicBezTo>
                  <a:pt x="15456" y="1729"/>
                  <a:pt x="15455" y="1729"/>
                  <a:pt x="15559" y="1875"/>
                </a:cubicBezTo>
                <a:cubicBezTo>
                  <a:pt x="15559" y="1875"/>
                  <a:pt x="15560" y="1875"/>
                  <a:pt x="15372" y="1875"/>
                </a:cubicBezTo>
                <a:cubicBezTo>
                  <a:pt x="15372" y="1875"/>
                  <a:pt x="15372" y="1874"/>
                  <a:pt x="14955" y="1770"/>
                </a:cubicBezTo>
                <a:cubicBezTo>
                  <a:pt x="14955" y="1770"/>
                  <a:pt x="14956" y="1771"/>
                  <a:pt x="14268" y="1750"/>
                </a:cubicBezTo>
                <a:cubicBezTo>
                  <a:pt x="14268" y="1750"/>
                  <a:pt x="14268" y="1750"/>
                  <a:pt x="13684" y="1792"/>
                </a:cubicBezTo>
                <a:cubicBezTo>
                  <a:pt x="13684" y="1792"/>
                  <a:pt x="13685" y="1791"/>
                  <a:pt x="13040" y="1854"/>
                </a:cubicBezTo>
                <a:cubicBezTo>
                  <a:pt x="13040" y="1854"/>
                  <a:pt x="13039" y="1854"/>
                  <a:pt x="12560" y="1937"/>
                </a:cubicBezTo>
                <a:cubicBezTo>
                  <a:pt x="12560" y="1937"/>
                  <a:pt x="12561" y="1937"/>
                  <a:pt x="12373" y="1792"/>
                </a:cubicBezTo>
                <a:cubicBezTo>
                  <a:pt x="12373" y="1792"/>
                  <a:pt x="12373" y="1792"/>
                  <a:pt x="12165" y="1646"/>
                </a:cubicBezTo>
                <a:cubicBezTo>
                  <a:pt x="12165" y="1646"/>
                  <a:pt x="12164" y="1645"/>
                  <a:pt x="12081" y="1541"/>
                </a:cubicBezTo>
                <a:cubicBezTo>
                  <a:pt x="12081" y="1541"/>
                  <a:pt x="12082" y="1541"/>
                  <a:pt x="12061" y="1499"/>
                </a:cubicBezTo>
                <a:cubicBezTo>
                  <a:pt x="12061" y="1499"/>
                  <a:pt x="11989" y="1420"/>
                  <a:pt x="11946" y="1372"/>
                </a:cubicBezTo>
                <a:lnTo>
                  <a:pt x="11878" y="1295"/>
                </a:lnTo>
                <a:lnTo>
                  <a:pt x="11876" y="1295"/>
                </a:lnTo>
                <a:cubicBezTo>
                  <a:pt x="11873" y="1292"/>
                  <a:pt x="11876" y="1295"/>
                  <a:pt x="11873" y="1292"/>
                </a:cubicBezTo>
                <a:cubicBezTo>
                  <a:pt x="11852" y="1271"/>
                  <a:pt x="11811" y="1270"/>
                  <a:pt x="11811" y="1270"/>
                </a:cubicBezTo>
                <a:cubicBezTo>
                  <a:pt x="11811" y="1270"/>
                  <a:pt x="11770" y="1295"/>
                  <a:pt x="11750" y="1308"/>
                </a:cubicBezTo>
                <a:lnTo>
                  <a:pt x="11649" y="1207"/>
                </a:lnTo>
                <a:cubicBezTo>
                  <a:pt x="11650" y="1207"/>
                  <a:pt x="11649" y="1206"/>
                  <a:pt x="11769" y="1167"/>
                </a:cubicBezTo>
                <a:cubicBezTo>
                  <a:pt x="11769" y="1167"/>
                  <a:pt x="11769" y="1166"/>
                  <a:pt x="12019" y="1083"/>
                </a:cubicBezTo>
                <a:cubicBezTo>
                  <a:pt x="12019" y="1083"/>
                  <a:pt x="12080" y="1022"/>
                  <a:pt x="12160" y="942"/>
                </a:cubicBezTo>
                <a:lnTo>
                  <a:pt x="12227" y="895"/>
                </a:lnTo>
                <a:lnTo>
                  <a:pt x="12234" y="882"/>
                </a:lnTo>
                <a:cubicBezTo>
                  <a:pt x="12241" y="879"/>
                  <a:pt x="12234" y="882"/>
                  <a:pt x="12248" y="875"/>
                </a:cubicBezTo>
                <a:cubicBezTo>
                  <a:pt x="12248" y="875"/>
                  <a:pt x="12248" y="875"/>
                  <a:pt x="12769" y="771"/>
                </a:cubicBezTo>
                <a:cubicBezTo>
                  <a:pt x="12769" y="771"/>
                  <a:pt x="12768" y="770"/>
                  <a:pt x="13414" y="729"/>
                </a:cubicBezTo>
                <a:close/>
                <a:moveTo>
                  <a:pt x="14352" y="771"/>
                </a:moveTo>
                <a:cubicBezTo>
                  <a:pt x="14352" y="771"/>
                  <a:pt x="14352" y="771"/>
                  <a:pt x="14623" y="771"/>
                </a:cubicBezTo>
                <a:cubicBezTo>
                  <a:pt x="14623" y="771"/>
                  <a:pt x="14622" y="771"/>
                  <a:pt x="14977" y="896"/>
                </a:cubicBezTo>
                <a:cubicBezTo>
                  <a:pt x="14977" y="896"/>
                  <a:pt x="14976" y="896"/>
                  <a:pt x="15518" y="1125"/>
                </a:cubicBezTo>
                <a:cubicBezTo>
                  <a:pt x="15518" y="1125"/>
                  <a:pt x="15518" y="1125"/>
                  <a:pt x="16039" y="1354"/>
                </a:cubicBezTo>
                <a:cubicBezTo>
                  <a:pt x="16039" y="1354"/>
                  <a:pt x="16039" y="1354"/>
                  <a:pt x="16434" y="1604"/>
                </a:cubicBezTo>
                <a:cubicBezTo>
                  <a:pt x="16434" y="1604"/>
                  <a:pt x="16434" y="1604"/>
                  <a:pt x="16892" y="1875"/>
                </a:cubicBezTo>
                <a:cubicBezTo>
                  <a:pt x="16892" y="1875"/>
                  <a:pt x="16893" y="1874"/>
                  <a:pt x="17268" y="2166"/>
                </a:cubicBezTo>
                <a:cubicBezTo>
                  <a:pt x="17268" y="2166"/>
                  <a:pt x="17267" y="2166"/>
                  <a:pt x="17642" y="2437"/>
                </a:cubicBezTo>
                <a:cubicBezTo>
                  <a:pt x="17642" y="2437"/>
                  <a:pt x="17642" y="2437"/>
                  <a:pt x="17684" y="2458"/>
                </a:cubicBezTo>
                <a:cubicBezTo>
                  <a:pt x="17684" y="2458"/>
                  <a:pt x="17684" y="2458"/>
                  <a:pt x="17663" y="2479"/>
                </a:cubicBezTo>
                <a:cubicBezTo>
                  <a:pt x="17663" y="2479"/>
                  <a:pt x="17663" y="2478"/>
                  <a:pt x="17892" y="2708"/>
                </a:cubicBezTo>
                <a:cubicBezTo>
                  <a:pt x="17892" y="2708"/>
                  <a:pt x="17892" y="2708"/>
                  <a:pt x="17413" y="2458"/>
                </a:cubicBezTo>
                <a:cubicBezTo>
                  <a:pt x="17413" y="2458"/>
                  <a:pt x="17413" y="2458"/>
                  <a:pt x="16934" y="2250"/>
                </a:cubicBezTo>
                <a:cubicBezTo>
                  <a:pt x="16934" y="2250"/>
                  <a:pt x="16934" y="2250"/>
                  <a:pt x="16518" y="2104"/>
                </a:cubicBezTo>
                <a:cubicBezTo>
                  <a:pt x="16518" y="2104"/>
                  <a:pt x="16518" y="2104"/>
                  <a:pt x="15893" y="1959"/>
                </a:cubicBezTo>
                <a:cubicBezTo>
                  <a:pt x="15893" y="1959"/>
                  <a:pt x="15892" y="1959"/>
                  <a:pt x="15705" y="1959"/>
                </a:cubicBezTo>
                <a:cubicBezTo>
                  <a:pt x="15705" y="1959"/>
                  <a:pt x="15705" y="1958"/>
                  <a:pt x="15476" y="1666"/>
                </a:cubicBezTo>
                <a:cubicBezTo>
                  <a:pt x="15476" y="1666"/>
                  <a:pt x="15476" y="1667"/>
                  <a:pt x="15309" y="1417"/>
                </a:cubicBezTo>
                <a:cubicBezTo>
                  <a:pt x="15309" y="1417"/>
                  <a:pt x="15310" y="1416"/>
                  <a:pt x="14810" y="1083"/>
                </a:cubicBezTo>
                <a:cubicBezTo>
                  <a:pt x="14810" y="1083"/>
                  <a:pt x="14810" y="1083"/>
                  <a:pt x="14456" y="812"/>
                </a:cubicBezTo>
                <a:cubicBezTo>
                  <a:pt x="14456" y="812"/>
                  <a:pt x="14456" y="812"/>
                  <a:pt x="14352" y="771"/>
                </a:cubicBezTo>
                <a:close/>
                <a:moveTo>
                  <a:pt x="11674" y="951"/>
                </a:moveTo>
                <a:lnTo>
                  <a:pt x="11684" y="1088"/>
                </a:lnTo>
                <a:lnTo>
                  <a:pt x="11683" y="1089"/>
                </a:lnTo>
                <a:cubicBezTo>
                  <a:pt x="11683" y="1087"/>
                  <a:pt x="11684" y="1088"/>
                  <a:pt x="11665" y="958"/>
                </a:cubicBezTo>
                <a:cubicBezTo>
                  <a:pt x="11665" y="958"/>
                  <a:pt x="11674" y="951"/>
                  <a:pt x="11674" y="951"/>
                </a:cubicBezTo>
                <a:close/>
                <a:moveTo>
                  <a:pt x="11582" y="1104"/>
                </a:moveTo>
                <a:cubicBezTo>
                  <a:pt x="11582" y="1104"/>
                  <a:pt x="11582" y="1104"/>
                  <a:pt x="11498" y="1292"/>
                </a:cubicBezTo>
                <a:cubicBezTo>
                  <a:pt x="11498" y="1292"/>
                  <a:pt x="11498" y="1292"/>
                  <a:pt x="11415" y="1334"/>
                </a:cubicBezTo>
                <a:cubicBezTo>
                  <a:pt x="11415" y="1333"/>
                  <a:pt x="11415" y="1333"/>
                  <a:pt x="11415" y="1125"/>
                </a:cubicBezTo>
                <a:cubicBezTo>
                  <a:pt x="11415" y="1125"/>
                  <a:pt x="11415" y="1125"/>
                  <a:pt x="11582" y="1104"/>
                </a:cubicBezTo>
                <a:close/>
                <a:moveTo>
                  <a:pt x="8816" y="1593"/>
                </a:moveTo>
                <a:lnTo>
                  <a:pt x="8832" y="1604"/>
                </a:lnTo>
                <a:lnTo>
                  <a:pt x="8842" y="1664"/>
                </a:lnTo>
                <a:cubicBezTo>
                  <a:pt x="8836" y="1641"/>
                  <a:pt x="8842" y="1664"/>
                  <a:pt x="8832" y="1625"/>
                </a:cubicBezTo>
                <a:cubicBezTo>
                  <a:pt x="8832" y="1625"/>
                  <a:pt x="8825" y="1611"/>
                  <a:pt x="8816" y="1593"/>
                </a:cubicBezTo>
                <a:close/>
                <a:moveTo>
                  <a:pt x="8686" y="1604"/>
                </a:moveTo>
                <a:cubicBezTo>
                  <a:pt x="8686" y="1604"/>
                  <a:pt x="8686" y="1604"/>
                  <a:pt x="8748" y="1666"/>
                </a:cubicBezTo>
                <a:cubicBezTo>
                  <a:pt x="8748" y="1666"/>
                  <a:pt x="8748" y="1667"/>
                  <a:pt x="8790" y="1833"/>
                </a:cubicBezTo>
                <a:cubicBezTo>
                  <a:pt x="8790" y="1833"/>
                  <a:pt x="8790" y="1833"/>
                  <a:pt x="8561" y="2188"/>
                </a:cubicBezTo>
                <a:cubicBezTo>
                  <a:pt x="8561" y="2188"/>
                  <a:pt x="8561" y="2187"/>
                  <a:pt x="8290" y="2604"/>
                </a:cubicBezTo>
                <a:cubicBezTo>
                  <a:pt x="8290" y="2604"/>
                  <a:pt x="8290" y="2604"/>
                  <a:pt x="8290" y="2646"/>
                </a:cubicBezTo>
                <a:cubicBezTo>
                  <a:pt x="8290" y="2646"/>
                  <a:pt x="8291" y="2645"/>
                  <a:pt x="8145" y="2624"/>
                </a:cubicBezTo>
                <a:cubicBezTo>
                  <a:pt x="8145" y="2624"/>
                  <a:pt x="8145" y="2624"/>
                  <a:pt x="7811" y="2624"/>
                </a:cubicBezTo>
                <a:cubicBezTo>
                  <a:pt x="7811" y="2624"/>
                  <a:pt x="7811" y="2625"/>
                  <a:pt x="7686" y="2646"/>
                </a:cubicBezTo>
                <a:cubicBezTo>
                  <a:pt x="7686" y="2646"/>
                  <a:pt x="7686" y="2645"/>
                  <a:pt x="7811" y="2395"/>
                </a:cubicBezTo>
                <a:cubicBezTo>
                  <a:pt x="7811" y="2395"/>
                  <a:pt x="7811" y="2395"/>
                  <a:pt x="7936" y="2041"/>
                </a:cubicBezTo>
                <a:cubicBezTo>
                  <a:pt x="7936" y="2041"/>
                  <a:pt x="7937" y="2042"/>
                  <a:pt x="8020" y="1917"/>
                </a:cubicBezTo>
                <a:cubicBezTo>
                  <a:pt x="8020" y="1917"/>
                  <a:pt x="8020" y="1917"/>
                  <a:pt x="8165" y="1833"/>
                </a:cubicBezTo>
                <a:cubicBezTo>
                  <a:pt x="8165" y="1833"/>
                  <a:pt x="8166" y="1833"/>
                  <a:pt x="8686" y="1604"/>
                </a:cubicBezTo>
                <a:close/>
                <a:moveTo>
                  <a:pt x="12081" y="1646"/>
                </a:moveTo>
                <a:cubicBezTo>
                  <a:pt x="12081" y="1646"/>
                  <a:pt x="12081" y="1645"/>
                  <a:pt x="12143" y="1666"/>
                </a:cubicBezTo>
                <a:cubicBezTo>
                  <a:pt x="12143" y="1666"/>
                  <a:pt x="12144" y="1666"/>
                  <a:pt x="12331" y="1854"/>
                </a:cubicBezTo>
                <a:cubicBezTo>
                  <a:pt x="12331" y="1854"/>
                  <a:pt x="12331" y="1854"/>
                  <a:pt x="12477" y="1979"/>
                </a:cubicBezTo>
                <a:cubicBezTo>
                  <a:pt x="12477" y="1979"/>
                  <a:pt x="12477" y="1979"/>
                  <a:pt x="12081" y="2062"/>
                </a:cubicBezTo>
                <a:cubicBezTo>
                  <a:pt x="12081" y="2062"/>
                  <a:pt x="12033" y="2065"/>
                  <a:pt x="11774" y="2081"/>
                </a:cubicBezTo>
                <a:lnTo>
                  <a:pt x="11774" y="2035"/>
                </a:lnTo>
                <a:cubicBezTo>
                  <a:pt x="11780" y="2035"/>
                  <a:pt x="11774" y="2037"/>
                  <a:pt x="12101" y="2000"/>
                </a:cubicBezTo>
                <a:cubicBezTo>
                  <a:pt x="12101" y="2000"/>
                  <a:pt x="12101" y="2000"/>
                  <a:pt x="12143" y="2000"/>
                </a:cubicBezTo>
                <a:cubicBezTo>
                  <a:pt x="12164" y="1938"/>
                  <a:pt x="12165" y="1937"/>
                  <a:pt x="12165" y="1937"/>
                </a:cubicBezTo>
                <a:cubicBezTo>
                  <a:pt x="12165" y="1937"/>
                  <a:pt x="12157" y="1918"/>
                  <a:pt x="12157" y="1918"/>
                </a:cubicBezTo>
                <a:lnTo>
                  <a:pt x="12162" y="1915"/>
                </a:lnTo>
                <a:lnTo>
                  <a:pt x="12085" y="1734"/>
                </a:lnTo>
                <a:lnTo>
                  <a:pt x="12081" y="1704"/>
                </a:lnTo>
                <a:cubicBezTo>
                  <a:pt x="12081" y="1698"/>
                  <a:pt x="12081" y="1703"/>
                  <a:pt x="12081" y="1646"/>
                </a:cubicBezTo>
                <a:close/>
                <a:moveTo>
                  <a:pt x="9580" y="1682"/>
                </a:moveTo>
                <a:lnTo>
                  <a:pt x="10013" y="1839"/>
                </a:lnTo>
                <a:cubicBezTo>
                  <a:pt x="9987" y="1850"/>
                  <a:pt x="10013" y="1839"/>
                  <a:pt x="9977" y="1854"/>
                </a:cubicBezTo>
                <a:cubicBezTo>
                  <a:pt x="9977" y="1854"/>
                  <a:pt x="9952" y="1845"/>
                  <a:pt x="9533" y="1692"/>
                </a:cubicBezTo>
                <a:lnTo>
                  <a:pt x="9580" y="1682"/>
                </a:lnTo>
                <a:close/>
                <a:moveTo>
                  <a:pt x="9519" y="1770"/>
                </a:moveTo>
                <a:cubicBezTo>
                  <a:pt x="9519" y="1770"/>
                  <a:pt x="9519" y="1770"/>
                  <a:pt x="9915" y="1937"/>
                </a:cubicBezTo>
                <a:cubicBezTo>
                  <a:pt x="9915" y="1937"/>
                  <a:pt x="9915" y="1938"/>
                  <a:pt x="9498" y="2229"/>
                </a:cubicBezTo>
                <a:cubicBezTo>
                  <a:pt x="9498" y="2229"/>
                  <a:pt x="9499" y="2229"/>
                  <a:pt x="8811" y="2729"/>
                </a:cubicBezTo>
                <a:cubicBezTo>
                  <a:pt x="8811" y="2729"/>
                  <a:pt x="8811" y="2728"/>
                  <a:pt x="8770" y="2708"/>
                </a:cubicBezTo>
                <a:cubicBezTo>
                  <a:pt x="8770" y="2708"/>
                  <a:pt x="8770" y="2708"/>
                  <a:pt x="8499" y="2646"/>
                </a:cubicBezTo>
                <a:cubicBezTo>
                  <a:pt x="8499" y="2646"/>
                  <a:pt x="8499" y="2645"/>
                  <a:pt x="8332" y="2624"/>
                </a:cubicBezTo>
                <a:cubicBezTo>
                  <a:pt x="8332" y="2624"/>
                  <a:pt x="8332" y="2624"/>
                  <a:pt x="8645" y="2250"/>
                </a:cubicBezTo>
                <a:cubicBezTo>
                  <a:pt x="8645" y="2250"/>
                  <a:pt x="8645" y="2249"/>
                  <a:pt x="8853" y="1895"/>
                </a:cubicBezTo>
                <a:cubicBezTo>
                  <a:pt x="8853" y="1895"/>
                  <a:pt x="8853" y="1895"/>
                  <a:pt x="9519" y="1770"/>
                </a:cubicBezTo>
                <a:close/>
                <a:moveTo>
                  <a:pt x="10248" y="1812"/>
                </a:moveTo>
                <a:cubicBezTo>
                  <a:pt x="10248" y="1812"/>
                  <a:pt x="10248" y="1813"/>
                  <a:pt x="10540" y="1917"/>
                </a:cubicBezTo>
                <a:cubicBezTo>
                  <a:pt x="10540" y="1917"/>
                  <a:pt x="10540" y="1917"/>
                  <a:pt x="10665" y="2104"/>
                </a:cubicBezTo>
                <a:cubicBezTo>
                  <a:pt x="10665" y="2104"/>
                  <a:pt x="10665" y="2104"/>
                  <a:pt x="11102" y="2291"/>
                </a:cubicBezTo>
                <a:cubicBezTo>
                  <a:pt x="11102" y="2291"/>
                  <a:pt x="11102" y="2291"/>
                  <a:pt x="10186" y="2624"/>
                </a:cubicBezTo>
                <a:cubicBezTo>
                  <a:pt x="10186" y="2624"/>
                  <a:pt x="10186" y="2624"/>
                  <a:pt x="9227" y="3020"/>
                </a:cubicBezTo>
                <a:cubicBezTo>
                  <a:pt x="9227" y="3020"/>
                  <a:pt x="9228" y="3021"/>
                  <a:pt x="9165" y="2958"/>
                </a:cubicBezTo>
                <a:cubicBezTo>
                  <a:pt x="9165" y="2958"/>
                  <a:pt x="9166" y="2958"/>
                  <a:pt x="8895" y="2791"/>
                </a:cubicBezTo>
                <a:cubicBezTo>
                  <a:pt x="8895" y="2791"/>
                  <a:pt x="8895" y="2791"/>
                  <a:pt x="9519" y="2312"/>
                </a:cubicBezTo>
                <a:cubicBezTo>
                  <a:pt x="9519" y="2312"/>
                  <a:pt x="9519" y="2312"/>
                  <a:pt x="10019" y="1937"/>
                </a:cubicBezTo>
                <a:cubicBezTo>
                  <a:pt x="10019" y="1937"/>
                  <a:pt x="10019" y="1937"/>
                  <a:pt x="10248" y="1812"/>
                </a:cubicBezTo>
                <a:close/>
                <a:moveTo>
                  <a:pt x="14310" y="1833"/>
                </a:moveTo>
                <a:cubicBezTo>
                  <a:pt x="14310" y="1833"/>
                  <a:pt x="14309" y="1833"/>
                  <a:pt x="14955" y="1875"/>
                </a:cubicBezTo>
                <a:cubicBezTo>
                  <a:pt x="14955" y="1875"/>
                  <a:pt x="14956" y="1875"/>
                  <a:pt x="15372" y="1959"/>
                </a:cubicBezTo>
                <a:cubicBezTo>
                  <a:pt x="15372" y="1959"/>
                  <a:pt x="15372" y="1959"/>
                  <a:pt x="15621" y="2000"/>
                </a:cubicBezTo>
                <a:cubicBezTo>
                  <a:pt x="15621" y="2000"/>
                  <a:pt x="15622" y="2000"/>
                  <a:pt x="15788" y="2250"/>
                </a:cubicBezTo>
                <a:cubicBezTo>
                  <a:pt x="15788" y="2250"/>
                  <a:pt x="15789" y="2249"/>
                  <a:pt x="15997" y="2582"/>
                </a:cubicBezTo>
                <a:cubicBezTo>
                  <a:pt x="15997" y="2582"/>
                  <a:pt x="15997" y="2583"/>
                  <a:pt x="16393" y="3458"/>
                </a:cubicBezTo>
                <a:cubicBezTo>
                  <a:pt x="16393" y="3458"/>
                  <a:pt x="16392" y="3457"/>
                  <a:pt x="16455" y="3707"/>
                </a:cubicBezTo>
                <a:cubicBezTo>
                  <a:pt x="16455" y="3707"/>
                  <a:pt x="16455" y="3707"/>
                  <a:pt x="16059" y="3562"/>
                </a:cubicBezTo>
                <a:cubicBezTo>
                  <a:pt x="16059" y="3562"/>
                  <a:pt x="16059" y="3561"/>
                  <a:pt x="15309" y="3395"/>
                </a:cubicBezTo>
                <a:cubicBezTo>
                  <a:pt x="15309" y="3395"/>
                  <a:pt x="15309" y="3395"/>
                  <a:pt x="14685" y="3249"/>
                </a:cubicBezTo>
                <a:cubicBezTo>
                  <a:pt x="14685" y="3249"/>
                  <a:pt x="14685" y="3249"/>
                  <a:pt x="13914" y="3124"/>
                </a:cubicBezTo>
                <a:cubicBezTo>
                  <a:pt x="13894" y="3103"/>
                  <a:pt x="13851" y="3104"/>
                  <a:pt x="13851" y="3104"/>
                </a:cubicBezTo>
                <a:cubicBezTo>
                  <a:pt x="13851" y="3104"/>
                  <a:pt x="13852" y="3104"/>
                  <a:pt x="13394" y="3271"/>
                </a:cubicBezTo>
                <a:cubicBezTo>
                  <a:pt x="13394" y="3271"/>
                  <a:pt x="13393" y="3270"/>
                  <a:pt x="13414" y="3207"/>
                </a:cubicBezTo>
                <a:cubicBezTo>
                  <a:pt x="13414" y="3207"/>
                  <a:pt x="13414" y="3208"/>
                  <a:pt x="13414" y="3187"/>
                </a:cubicBezTo>
                <a:cubicBezTo>
                  <a:pt x="13414" y="3187"/>
                  <a:pt x="13399" y="3174"/>
                  <a:pt x="13399" y="3174"/>
                </a:cubicBezTo>
                <a:lnTo>
                  <a:pt x="13401" y="3168"/>
                </a:lnTo>
                <a:lnTo>
                  <a:pt x="13117" y="2907"/>
                </a:lnTo>
                <a:lnTo>
                  <a:pt x="13105" y="2896"/>
                </a:lnTo>
                <a:cubicBezTo>
                  <a:pt x="13070" y="2864"/>
                  <a:pt x="13105" y="2896"/>
                  <a:pt x="13060" y="2853"/>
                </a:cubicBezTo>
                <a:cubicBezTo>
                  <a:pt x="13060" y="2853"/>
                  <a:pt x="13060" y="2853"/>
                  <a:pt x="12935" y="2582"/>
                </a:cubicBezTo>
                <a:cubicBezTo>
                  <a:pt x="12935" y="2582"/>
                  <a:pt x="12936" y="2583"/>
                  <a:pt x="12769" y="2229"/>
                </a:cubicBezTo>
                <a:cubicBezTo>
                  <a:pt x="12769" y="2229"/>
                  <a:pt x="12768" y="2229"/>
                  <a:pt x="12622" y="2000"/>
                </a:cubicBezTo>
                <a:cubicBezTo>
                  <a:pt x="12622" y="2000"/>
                  <a:pt x="12623" y="2000"/>
                  <a:pt x="13040" y="1959"/>
                </a:cubicBezTo>
                <a:cubicBezTo>
                  <a:pt x="13040" y="1959"/>
                  <a:pt x="13039" y="1958"/>
                  <a:pt x="13664" y="1854"/>
                </a:cubicBezTo>
                <a:cubicBezTo>
                  <a:pt x="13664" y="1854"/>
                  <a:pt x="13665" y="1854"/>
                  <a:pt x="14310" y="1833"/>
                </a:cubicBezTo>
                <a:close/>
                <a:moveTo>
                  <a:pt x="7811" y="1917"/>
                </a:moveTo>
                <a:cubicBezTo>
                  <a:pt x="7811" y="1917"/>
                  <a:pt x="7811" y="1917"/>
                  <a:pt x="7915" y="1917"/>
                </a:cubicBezTo>
                <a:cubicBezTo>
                  <a:pt x="7915" y="1917"/>
                  <a:pt x="7915" y="1916"/>
                  <a:pt x="7873" y="2021"/>
                </a:cubicBezTo>
                <a:cubicBezTo>
                  <a:pt x="7873" y="2021"/>
                  <a:pt x="7874" y="2020"/>
                  <a:pt x="7708" y="2395"/>
                </a:cubicBezTo>
                <a:cubicBezTo>
                  <a:pt x="7708" y="2395"/>
                  <a:pt x="7707" y="2396"/>
                  <a:pt x="7603" y="2687"/>
                </a:cubicBezTo>
                <a:cubicBezTo>
                  <a:pt x="7603" y="2687"/>
                  <a:pt x="7603" y="2687"/>
                  <a:pt x="7478" y="2687"/>
                </a:cubicBezTo>
                <a:cubicBezTo>
                  <a:pt x="7478" y="2687"/>
                  <a:pt x="7478" y="2687"/>
                  <a:pt x="7124" y="2853"/>
                </a:cubicBezTo>
                <a:cubicBezTo>
                  <a:pt x="7124" y="2853"/>
                  <a:pt x="7123" y="2854"/>
                  <a:pt x="7082" y="2875"/>
                </a:cubicBezTo>
                <a:cubicBezTo>
                  <a:pt x="7082" y="2875"/>
                  <a:pt x="7082" y="2874"/>
                  <a:pt x="6998" y="2624"/>
                </a:cubicBezTo>
                <a:cubicBezTo>
                  <a:pt x="6998" y="2624"/>
                  <a:pt x="6998" y="2625"/>
                  <a:pt x="7040" y="2604"/>
                </a:cubicBezTo>
                <a:cubicBezTo>
                  <a:pt x="7040" y="2604"/>
                  <a:pt x="7040" y="2603"/>
                  <a:pt x="7082" y="2582"/>
                </a:cubicBezTo>
                <a:cubicBezTo>
                  <a:pt x="7082" y="2582"/>
                  <a:pt x="7082" y="2583"/>
                  <a:pt x="7290" y="2500"/>
                </a:cubicBezTo>
                <a:cubicBezTo>
                  <a:pt x="7290" y="2500"/>
                  <a:pt x="7291" y="2500"/>
                  <a:pt x="7457" y="2458"/>
                </a:cubicBezTo>
                <a:cubicBezTo>
                  <a:pt x="7457" y="2458"/>
                  <a:pt x="7457" y="2458"/>
                  <a:pt x="7478" y="2395"/>
                </a:cubicBezTo>
                <a:cubicBezTo>
                  <a:pt x="7478" y="2395"/>
                  <a:pt x="7473" y="2369"/>
                  <a:pt x="7473" y="2368"/>
                </a:cubicBezTo>
                <a:lnTo>
                  <a:pt x="7463" y="2251"/>
                </a:lnTo>
                <a:lnTo>
                  <a:pt x="7443" y="2243"/>
                </a:lnTo>
                <a:cubicBezTo>
                  <a:pt x="7440" y="2237"/>
                  <a:pt x="7443" y="2243"/>
                  <a:pt x="7436" y="2229"/>
                </a:cubicBezTo>
                <a:cubicBezTo>
                  <a:pt x="7436" y="2229"/>
                  <a:pt x="7437" y="2229"/>
                  <a:pt x="7270" y="2166"/>
                </a:cubicBezTo>
                <a:cubicBezTo>
                  <a:pt x="7270" y="2166"/>
                  <a:pt x="7270" y="2167"/>
                  <a:pt x="7811" y="1917"/>
                </a:cubicBezTo>
                <a:close/>
                <a:moveTo>
                  <a:pt x="12539" y="2041"/>
                </a:moveTo>
                <a:cubicBezTo>
                  <a:pt x="12539" y="2041"/>
                  <a:pt x="12539" y="2041"/>
                  <a:pt x="12706" y="2291"/>
                </a:cubicBezTo>
                <a:cubicBezTo>
                  <a:pt x="12706" y="2291"/>
                  <a:pt x="12707" y="2291"/>
                  <a:pt x="12852" y="2624"/>
                </a:cubicBezTo>
                <a:cubicBezTo>
                  <a:pt x="12852" y="2624"/>
                  <a:pt x="12851" y="2624"/>
                  <a:pt x="12976" y="2853"/>
                </a:cubicBezTo>
                <a:cubicBezTo>
                  <a:pt x="12976" y="2853"/>
                  <a:pt x="12889" y="2838"/>
                  <a:pt x="12855" y="2832"/>
                </a:cubicBezTo>
                <a:lnTo>
                  <a:pt x="12807" y="2819"/>
                </a:lnTo>
                <a:lnTo>
                  <a:pt x="12803" y="2823"/>
                </a:lnTo>
                <a:cubicBezTo>
                  <a:pt x="12771" y="2817"/>
                  <a:pt x="12803" y="2823"/>
                  <a:pt x="12747" y="2813"/>
                </a:cubicBezTo>
                <a:cubicBezTo>
                  <a:pt x="12747" y="2813"/>
                  <a:pt x="12748" y="2812"/>
                  <a:pt x="12727" y="2833"/>
                </a:cubicBezTo>
                <a:cubicBezTo>
                  <a:pt x="12727" y="2833"/>
                  <a:pt x="12727" y="2833"/>
                  <a:pt x="12393" y="3062"/>
                </a:cubicBezTo>
                <a:cubicBezTo>
                  <a:pt x="12393" y="3062"/>
                  <a:pt x="12383" y="3062"/>
                  <a:pt x="12316" y="3062"/>
                </a:cubicBezTo>
                <a:lnTo>
                  <a:pt x="12281" y="2945"/>
                </a:lnTo>
                <a:cubicBezTo>
                  <a:pt x="12275" y="2920"/>
                  <a:pt x="12281" y="2944"/>
                  <a:pt x="12268" y="2895"/>
                </a:cubicBezTo>
                <a:cubicBezTo>
                  <a:pt x="12268" y="2895"/>
                  <a:pt x="12269" y="2895"/>
                  <a:pt x="12248" y="2853"/>
                </a:cubicBezTo>
                <a:cubicBezTo>
                  <a:pt x="12248" y="2853"/>
                  <a:pt x="12144" y="2830"/>
                  <a:pt x="12103" y="2820"/>
                </a:cubicBezTo>
                <a:lnTo>
                  <a:pt x="12046" y="2793"/>
                </a:lnTo>
                <a:lnTo>
                  <a:pt x="12042" y="2806"/>
                </a:lnTo>
                <a:cubicBezTo>
                  <a:pt x="12004" y="2797"/>
                  <a:pt x="12042" y="2806"/>
                  <a:pt x="11977" y="2791"/>
                </a:cubicBezTo>
                <a:cubicBezTo>
                  <a:pt x="11977" y="2791"/>
                  <a:pt x="11977" y="2792"/>
                  <a:pt x="11956" y="2813"/>
                </a:cubicBezTo>
                <a:cubicBezTo>
                  <a:pt x="11956" y="2813"/>
                  <a:pt x="11956" y="2812"/>
                  <a:pt x="11894" y="3020"/>
                </a:cubicBezTo>
                <a:cubicBezTo>
                  <a:pt x="11894" y="3020"/>
                  <a:pt x="11843" y="3020"/>
                  <a:pt x="11840" y="3020"/>
                </a:cubicBezTo>
                <a:lnTo>
                  <a:pt x="11710" y="3000"/>
                </a:lnTo>
                <a:lnTo>
                  <a:pt x="11582" y="2936"/>
                </a:lnTo>
                <a:cubicBezTo>
                  <a:pt x="11562" y="2895"/>
                  <a:pt x="11560" y="2896"/>
                  <a:pt x="11519" y="2916"/>
                </a:cubicBezTo>
                <a:cubicBezTo>
                  <a:pt x="11519" y="2916"/>
                  <a:pt x="11519" y="2916"/>
                  <a:pt x="11456" y="2978"/>
                </a:cubicBezTo>
                <a:cubicBezTo>
                  <a:pt x="11456" y="2978"/>
                  <a:pt x="11456" y="2979"/>
                  <a:pt x="11206" y="3062"/>
                </a:cubicBezTo>
                <a:cubicBezTo>
                  <a:pt x="11206" y="3062"/>
                  <a:pt x="11206" y="3062"/>
                  <a:pt x="11164" y="3083"/>
                </a:cubicBezTo>
                <a:cubicBezTo>
                  <a:pt x="11164" y="3083"/>
                  <a:pt x="11164" y="3083"/>
                  <a:pt x="11123" y="3187"/>
                </a:cubicBezTo>
                <a:cubicBezTo>
                  <a:pt x="11123" y="3187"/>
                  <a:pt x="11123" y="3187"/>
                  <a:pt x="10290" y="3333"/>
                </a:cubicBezTo>
                <a:cubicBezTo>
                  <a:pt x="10290" y="3333"/>
                  <a:pt x="10290" y="3332"/>
                  <a:pt x="9478" y="3436"/>
                </a:cubicBezTo>
                <a:cubicBezTo>
                  <a:pt x="9478" y="3436"/>
                  <a:pt x="9477" y="3436"/>
                  <a:pt x="9456" y="3395"/>
                </a:cubicBezTo>
                <a:cubicBezTo>
                  <a:pt x="9456" y="3395"/>
                  <a:pt x="9457" y="3395"/>
                  <a:pt x="9353" y="3166"/>
                </a:cubicBezTo>
                <a:cubicBezTo>
                  <a:pt x="9353" y="3166"/>
                  <a:pt x="9353" y="3166"/>
                  <a:pt x="9249" y="3062"/>
                </a:cubicBezTo>
                <a:cubicBezTo>
                  <a:pt x="9249" y="3062"/>
                  <a:pt x="9249" y="3062"/>
                  <a:pt x="10228" y="2687"/>
                </a:cubicBezTo>
                <a:cubicBezTo>
                  <a:pt x="10228" y="2687"/>
                  <a:pt x="10227" y="2687"/>
                  <a:pt x="11206" y="2333"/>
                </a:cubicBezTo>
                <a:cubicBezTo>
                  <a:pt x="11206" y="2333"/>
                  <a:pt x="11206" y="2333"/>
                  <a:pt x="11914" y="2624"/>
                </a:cubicBezTo>
                <a:cubicBezTo>
                  <a:pt x="11914" y="2624"/>
                  <a:pt x="11915" y="2625"/>
                  <a:pt x="11977" y="2646"/>
                </a:cubicBezTo>
                <a:cubicBezTo>
                  <a:pt x="11977" y="2646"/>
                  <a:pt x="11977" y="2645"/>
                  <a:pt x="12123" y="2582"/>
                </a:cubicBezTo>
                <a:cubicBezTo>
                  <a:pt x="12123" y="2582"/>
                  <a:pt x="12128" y="2564"/>
                  <a:pt x="12139" y="2533"/>
                </a:cubicBezTo>
                <a:lnTo>
                  <a:pt x="12162" y="2521"/>
                </a:lnTo>
                <a:lnTo>
                  <a:pt x="12124" y="2445"/>
                </a:lnTo>
                <a:lnTo>
                  <a:pt x="12101" y="2430"/>
                </a:lnTo>
                <a:cubicBezTo>
                  <a:pt x="12101" y="2429"/>
                  <a:pt x="12101" y="2430"/>
                  <a:pt x="12101" y="2395"/>
                </a:cubicBezTo>
                <a:cubicBezTo>
                  <a:pt x="12101" y="2395"/>
                  <a:pt x="12091" y="2389"/>
                  <a:pt x="11774" y="2211"/>
                </a:cubicBezTo>
                <a:lnTo>
                  <a:pt x="11774" y="2162"/>
                </a:lnTo>
                <a:cubicBezTo>
                  <a:pt x="11776" y="2161"/>
                  <a:pt x="11774" y="2162"/>
                  <a:pt x="12101" y="2104"/>
                </a:cubicBezTo>
                <a:cubicBezTo>
                  <a:pt x="12101" y="2104"/>
                  <a:pt x="12101" y="2103"/>
                  <a:pt x="12539" y="2041"/>
                </a:cubicBezTo>
                <a:close/>
                <a:moveTo>
                  <a:pt x="15726" y="2041"/>
                </a:moveTo>
                <a:cubicBezTo>
                  <a:pt x="15726" y="2041"/>
                  <a:pt x="15727" y="2041"/>
                  <a:pt x="15893" y="2062"/>
                </a:cubicBezTo>
                <a:cubicBezTo>
                  <a:pt x="15893" y="2062"/>
                  <a:pt x="15893" y="2062"/>
                  <a:pt x="16476" y="2208"/>
                </a:cubicBezTo>
                <a:cubicBezTo>
                  <a:pt x="16476" y="2208"/>
                  <a:pt x="16476" y="2208"/>
                  <a:pt x="16892" y="2353"/>
                </a:cubicBezTo>
                <a:cubicBezTo>
                  <a:pt x="16892" y="2353"/>
                  <a:pt x="16892" y="2354"/>
                  <a:pt x="17371" y="2562"/>
                </a:cubicBezTo>
                <a:cubicBezTo>
                  <a:pt x="17371" y="2562"/>
                  <a:pt x="17372" y="2562"/>
                  <a:pt x="17892" y="2791"/>
                </a:cubicBezTo>
                <a:cubicBezTo>
                  <a:pt x="17892" y="2791"/>
                  <a:pt x="17892" y="2791"/>
                  <a:pt x="18038" y="2916"/>
                </a:cubicBezTo>
                <a:cubicBezTo>
                  <a:pt x="18038" y="2916"/>
                  <a:pt x="18038" y="2916"/>
                  <a:pt x="18101" y="2937"/>
                </a:cubicBezTo>
                <a:cubicBezTo>
                  <a:pt x="18101" y="2937"/>
                  <a:pt x="18100" y="2937"/>
                  <a:pt x="18475" y="3541"/>
                </a:cubicBezTo>
                <a:cubicBezTo>
                  <a:pt x="18475" y="3541"/>
                  <a:pt x="18476" y="3541"/>
                  <a:pt x="18809" y="4145"/>
                </a:cubicBezTo>
                <a:cubicBezTo>
                  <a:pt x="18809" y="4145"/>
                  <a:pt x="18809" y="4145"/>
                  <a:pt x="19017" y="4728"/>
                </a:cubicBezTo>
                <a:cubicBezTo>
                  <a:pt x="19017" y="4728"/>
                  <a:pt x="19017" y="4728"/>
                  <a:pt x="19142" y="4999"/>
                </a:cubicBezTo>
                <a:cubicBezTo>
                  <a:pt x="19142" y="4999"/>
                  <a:pt x="19142" y="4999"/>
                  <a:pt x="18809" y="4770"/>
                </a:cubicBezTo>
                <a:cubicBezTo>
                  <a:pt x="18809" y="4770"/>
                  <a:pt x="18809" y="4770"/>
                  <a:pt x="18226" y="4416"/>
                </a:cubicBezTo>
                <a:cubicBezTo>
                  <a:pt x="18226" y="4416"/>
                  <a:pt x="18225" y="4415"/>
                  <a:pt x="17851" y="4249"/>
                </a:cubicBezTo>
                <a:cubicBezTo>
                  <a:pt x="17851" y="4249"/>
                  <a:pt x="17851" y="4249"/>
                  <a:pt x="17434" y="4061"/>
                </a:cubicBezTo>
                <a:cubicBezTo>
                  <a:pt x="17434" y="4061"/>
                  <a:pt x="17434" y="4062"/>
                  <a:pt x="16997" y="3854"/>
                </a:cubicBezTo>
                <a:cubicBezTo>
                  <a:pt x="16997" y="3854"/>
                  <a:pt x="16997" y="3854"/>
                  <a:pt x="16518" y="3729"/>
                </a:cubicBezTo>
                <a:cubicBezTo>
                  <a:pt x="16518" y="3729"/>
                  <a:pt x="16518" y="3729"/>
                  <a:pt x="16476" y="3416"/>
                </a:cubicBezTo>
                <a:cubicBezTo>
                  <a:pt x="16476" y="3416"/>
                  <a:pt x="16476" y="3417"/>
                  <a:pt x="16059" y="2542"/>
                </a:cubicBezTo>
                <a:cubicBezTo>
                  <a:pt x="16059" y="2542"/>
                  <a:pt x="16059" y="2541"/>
                  <a:pt x="15872" y="2208"/>
                </a:cubicBezTo>
                <a:cubicBezTo>
                  <a:pt x="15872" y="2208"/>
                  <a:pt x="15872" y="2207"/>
                  <a:pt x="15726" y="2041"/>
                </a:cubicBezTo>
                <a:close/>
                <a:moveTo>
                  <a:pt x="7024" y="2496"/>
                </a:moveTo>
                <a:lnTo>
                  <a:pt x="7038" y="2500"/>
                </a:lnTo>
                <a:cubicBezTo>
                  <a:pt x="7038" y="2500"/>
                  <a:pt x="7017" y="2500"/>
                  <a:pt x="7014" y="2500"/>
                </a:cubicBezTo>
                <a:lnTo>
                  <a:pt x="7024" y="2496"/>
                </a:lnTo>
                <a:close/>
                <a:moveTo>
                  <a:pt x="6916" y="2624"/>
                </a:moveTo>
                <a:cubicBezTo>
                  <a:pt x="6916" y="2624"/>
                  <a:pt x="6915" y="2624"/>
                  <a:pt x="7040" y="2895"/>
                </a:cubicBezTo>
                <a:cubicBezTo>
                  <a:pt x="7040" y="2895"/>
                  <a:pt x="7041" y="2896"/>
                  <a:pt x="6833" y="3000"/>
                </a:cubicBezTo>
                <a:cubicBezTo>
                  <a:pt x="6833" y="3000"/>
                  <a:pt x="6833" y="3000"/>
                  <a:pt x="6520" y="3229"/>
                </a:cubicBezTo>
                <a:cubicBezTo>
                  <a:pt x="6520" y="3229"/>
                  <a:pt x="6520" y="3229"/>
                  <a:pt x="6312" y="3083"/>
                </a:cubicBezTo>
                <a:cubicBezTo>
                  <a:pt x="6312" y="3083"/>
                  <a:pt x="6312" y="3083"/>
                  <a:pt x="6125" y="3000"/>
                </a:cubicBezTo>
                <a:cubicBezTo>
                  <a:pt x="6125" y="3000"/>
                  <a:pt x="6124" y="2999"/>
                  <a:pt x="5936" y="2895"/>
                </a:cubicBezTo>
                <a:cubicBezTo>
                  <a:pt x="5936" y="2895"/>
                  <a:pt x="5937" y="2896"/>
                  <a:pt x="6166" y="2771"/>
                </a:cubicBezTo>
                <a:cubicBezTo>
                  <a:pt x="6166" y="2771"/>
                  <a:pt x="6166" y="2771"/>
                  <a:pt x="6415" y="2813"/>
                </a:cubicBezTo>
                <a:cubicBezTo>
                  <a:pt x="6415" y="2813"/>
                  <a:pt x="6416" y="2812"/>
                  <a:pt x="6916" y="2624"/>
                </a:cubicBezTo>
                <a:close/>
                <a:moveTo>
                  <a:pt x="6210" y="2703"/>
                </a:moveTo>
                <a:lnTo>
                  <a:pt x="6329" y="2729"/>
                </a:lnTo>
                <a:cubicBezTo>
                  <a:pt x="6316" y="2729"/>
                  <a:pt x="6320" y="2729"/>
                  <a:pt x="6150" y="2729"/>
                </a:cubicBezTo>
                <a:lnTo>
                  <a:pt x="6210" y="2703"/>
                </a:lnTo>
                <a:close/>
                <a:moveTo>
                  <a:pt x="8145" y="2708"/>
                </a:moveTo>
                <a:cubicBezTo>
                  <a:pt x="8145" y="2708"/>
                  <a:pt x="8144" y="2708"/>
                  <a:pt x="8478" y="2708"/>
                </a:cubicBezTo>
                <a:cubicBezTo>
                  <a:pt x="8478" y="2708"/>
                  <a:pt x="8477" y="2708"/>
                  <a:pt x="8748" y="2771"/>
                </a:cubicBezTo>
                <a:cubicBezTo>
                  <a:pt x="8748" y="2771"/>
                  <a:pt x="8748" y="2770"/>
                  <a:pt x="8873" y="2853"/>
                </a:cubicBezTo>
                <a:cubicBezTo>
                  <a:pt x="8873" y="2853"/>
                  <a:pt x="8874" y="2853"/>
                  <a:pt x="9124" y="2978"/>
                </a:cubicBezTo>
                <a:cubicBezTo>
                  <a:pt x="9124" y="2978"/>
                  <a:pt x="9123" y="2979"/>
                  <a:pt x="9269" y="3187"/>
                </a:cubicBezTo>
                <a:cubicBezTo>
                  <a:pt x="9269" y="3187"/>
                  <a:pt x="9269" y="3186"/>
                  <a:pt x="9353" y="3395"/>
                </a:cubicBezTo>
                <a:cubicBezTo>
                  <a:pt x="9353" y="3395"/>
                  <a:pt x="9353" y="3395"/>
                  <a:pt x="9436" y="3562"/>
                </a:cubicBezTo>
                <a:cubicBezTo>
                  <a:pt x="9436" y="3562"/>
                  <a:pt x="9435" y="3562"/>
                  <a:pt x="9456" y="3729"/>
                </a:cubicBezTo>
                <a:cubicBezTo>
                  <a:pt x="9456" y="3729"/>
                  <a:pt x="9456" y="3729"/>
                  <a:pt x="9415" y="3937"/>
                </a:cubicBezTo>
                <a:cubicBezTo>
                  <a:pt x="9415" y="3937"/>
                  <a:pt x="9416" y="3937"/>
                  <a:pt x="9332" y="4083"/>
                </a:cubicBezTo>
                <a:cubicBezTo>
                  <a:pt x="9332" y="4083"/>
                  <a:pt x="9332" y="4083"/>
                  <a:pt x="9311" y="4228"/>
                </a:cubicBezTo>
                <a:cubicBezTo>
                  <a:pt x="9311" y="4228"/>
                  <a:pt x="9311" y="4229"/>
                  <a:pt x="9249" y="4395"/>
                </a:cubicBezTo>
                <a:cubicBezTo>
                  <a:pt x="9249" y="4395"/>
                  <a:pt x="9249" y="4395"/>
                  <a:pt x="9165" y="4541"/>
                </a:cubicBezTo>
                <a:cubicBezTo>
                  <a:pt x="9165" y="4541"/>
                  <a:pt x="9165" y="4541"/>
                  <a:pt x="9082" y="4666"/>
                </a:cubicBezTo>
                <a:cubicBezTo>
                  <a:pt x="9082" y="4666"/>
                  <a:pt x="9082" y="4666"/>
                  <a:pt x="8999" y="4770"/>
                </a:cubicBezTo>
                <a:cubicBezTo>
                  <a:pt x="8999" y="4770"/>
                  <a:pt x="8998" y="4770"/>
                  <a:pt x="8832" y="4937"/>
                </a:cubicBezTo>
                <a:cubicBezTo>
                  <a:pt x="8832" y="4937"/>
                  <a:pt x="8832" y="4936"/>
                  <a:pt x="8645" y="5061"/>
                </a:cubicBezTo>
                <a:cubicBezTo>
                  <a:pt x="8645" y="5061"/>
                  <a:pt x="8631" y="5072"/>
                  <a:pt x="8443" y="5222"/>
                </a:cubicBezTo>
                <a:lnTo>
                  <a:pt x="8382" y="5208"/>
                </a:lnTo>
                <a:cubicBezTo>
                  <a:pt x="8370" y="5203"/>
                  <a:pt x="8382" y="5208"/>
                  <a:pt x="8269" y="5166"/>
                </a:cubicBezTo>
                <a:cubicBezTo>
                  <a:pt x="8269" y="5166"/>
                  <a:pt x="8270" y="5165"/>
                  <a:pt x="8374" y="5061"/>
                </a:cubicBezTo>
                <a:cubicBezTo>
                  <a:pt x="8374" y="5061"/>
                  <a:pt x="8373" y="5061"/>
                  <a:pt x="8394" y="4915"/>
                </a:cubicBezTo>
                <a:cubicBezTo>
                  <a:pt x="8394" y="4915"/>
                  <a:pt x="8390" y="4907"/>
                  <a:pt x="8390" y="4906"/>
                </a:cubicBezTo>
                <a:lnTo>
                  <a:pt x="8392" y="4899"/>
                </a:lnTo>
                <a:lnTo>
                  <a:pt x="8381" y="4887"/>
                </a:lnTo>
                <a:cubicBezTo>
                  <a:pt x="8378" y="4881"/>
                  <a:pt x="8381" y="4887"/>
                  <a:pt x="8374" y="4874"/>
                </a:cubicBezTo>
                <a:cubicBezTo>
                  <a:pt x="8374" y="4874"/>
                  <a:pt x="8350" y="4856"/>
                  <a:pt x="8348" y="4855"/>
                </a:cubicBezTo>
                <a:lnTo>
                  <a:pt x="8289" y="4796"/>
                </a:lnTo>
                <a:lnTo>
                  <a:pt x="8283" y="4799"/>
                </a:lnTo>
                <a:cubicBezTo>
                  <a:pt x="8271" y="4777"/>
                  <a:pt x="8266" y="4773"/>
                  <a:pt x="8249" y="4790"/>
                </a:cubicBezTo>
                <a:cubicBezTo>
                  <a:pt x="8249" y="4790"/>
                  <a:pt x="8249" y="4791"/>
                  <a:pt x="7895" y="4957"/>
                </a:cubicBezTo>
                <a:cubicBezTo>
                  <a:pt x="7895" y="4957"/>
                  <a:pt x="7894" y="4958"/>
                  <a:pt x="7790" y="4937"/>
                </a:cubicBezTo>
                <a:cubicBezTo>
                  <a:pt x="7790" y="4937"/>
                  <a:pt x="7791" y="4936"/>
                  <a:pt x="7749" y="4957"/>
                </a:cubicBezTo>
                <a:cubicBezTo>
                  <a:pt x="7749" y="4957"/>
                  <a:pt x="7749" y="4957"/>
                  <a:pt x="7666" y="4999"/>
                </a:cubicBezTo>
                <a:cubicBezTo>
                  <a:pt x="7666" y="4999"/>
                  <a:pt x="7666" y="5000"/>
                  <a:pt x="7624" y="5020"/>
                </a:cubicBezTo>
                <a:cubicBezTo>
                  <a:pt x="7624" y="5020"/>
                  <a:pt x="7624" y="5019"/>
                  <a:pt x="7644" y="5061"/>
                </a:cubicBezTo>
                <a:cubicBezTo>
                  <a:pt x="7644" y="5061"/>
                  <a:pt x="7645" y="5062"/>
                  <a:pt x="7895" y="5291"/>
                </a:cubicBezTo>
                <a:cubicBezTo>
                  <a:pt x="7895" y="5291"/>
                  <a:pt x="7895" y="5290"/>
                  <a:pt x="7936" y="5457"/>
                </a:cubicBezTo>
                <a:cubicBezTo>
                  <a:pt x="7936" y="5457"/>
                  <a:pt x="7923" y="5465"/>
                  <a:pt x="7819" y="5517"/>
                </a:cubicBezTo>
                <a:lnTo>
                  <a:pt x="7775" y="5447"/>
                </a:lnTo>
                <a:cubicBezTo>
                  <a:pt x="7766" y="5429"/>
                  <a:pt x="7775" y="5447"/>
                  <a:pt x="7749" y="5395"/>
                </a:cubicBezTo>
                <a:cubicBezTo>
                  <a:pt x="7749" y="5395"/>
                  <a:pt x="7728" y="5338"/>
                  <a:pt x="7723" y="5327"/>
                </a:cubicBezTo>
                <a:lnTo>
                  <a:pt x="7695" y="5235"/>
                </a:lnTo>
                <a:lnTo>
                  <a:pt x="7688" y="5235"/>
                </a:lnTo>
                <a:cubicBezTo>
                  <a:pt x="7686" y="5229"/>
                  <a:pt x="7689" y="5235"/>
                  <a:pt x="7686" y="5228"/>
                </a:cubicBezTo>
                <a:cubicBezTo>
                  <a:pt x="7665" y="5186"/>
                  <a:pt x="7666" y="5187"/>
                  <a:pt x="7624" y="5208"/>
                </a:cubicBezTo>
                <a:cubicBezTo>
                  <a:pt x="7624" y="5208"/>
                  <a:pt x="7624" y="5208"/>
                  <a:pt x="7332" y="5208"/>
                </a:cubicBezTo>
                <a:cubicBezTo>
                  <a:pt x="7332" y="5208"/>
                  <a:pt x="7313" y="5200"/>
                  <a:pt x="7240" y="5170"/>
                </a:cubicBezTo>
                <a:lnTo>
                  <a:pt x="7063" y="5041"/>
                </a:lnTo>
                <a:cubicBezTo>
                  <a:pt x="7062" y="5040"/>
                  <a:pt x="7062" y="5041"/>
                  <a:pt x="7062" y="5041"/>
                </a:cubicBezTo>
                <a:cubicBezTo>
                  <a:pt x="7020" y="5020"/>
                  <a:pt x="7020" y="5020"/>
                  <a:pt x="7020" y="5020"/>
                </a:cubicBezTo>
                <a:cubicBezTo>
                  <a:pt x="7020" y="5020"/>
                  <a:pt x="7020" y="5019"/>
                  <a:pt x="6936" y="5061"/>
                </a:cubicBezTo>
                <a:cubicBezTo>
                  <a:pt x="6936" y="5061"/>
                  <a:pt x="6936" y="5061"/>
                  <a:pt x="6769" y="5103"/>
                </a:cubicBezTo>
                <a:cubicBezTo>
                  <a:pt x="6769" y="5103"/>
                  <a:pt x="6770" y="5103"/>
                  <a:pt x="6562" y="5186"/>
                </a:cubicBezTo>
                <a:cubicBezTo>
                  <a:pt x="6520" y="5207"/>
                  <a:pt x="6541" y="5249"/>
                  <a:pt x="6541" y="5249"/>
                </a:cubicBezTo>
                <a:cubicBezTo>
                  <a:pt x="6499" y="5270"/>
                  <a:pt x="6562" y="5291"/>
                  <a:pt x="6562" y="5291"/>
                </a:cubicBezTo>
                <a:cubicBezTo>
                  <a:pt x="6562" y="5291"/>
                  <a:pt x="6562" y="5291"/>
                  <a:pt x="6666" y="5291"/>
                </a:cubicBezTo>
                <a:cubicBezTo>
                  <a:pt x="6666" y="5291"/>
                  <a:pt x="6666" y="5290"/>
                  <a:pt x="6749" y="5373"/>
                </a:cubicBezTo>
                <a:cubicBezTo>
                  <a:pt x="6749" y="5373"/>
                  <a:pt x="6749" y="5374"/>
                  <a:pt x="6707" y="5395"/>
                </a:cubicBezTo>
                <a:cubicBezTo>
                  <a:pt x="6707" y="5395"/>
                  <a:pt x="6663" y="5399"/>
                  <a:pt x="6506" y="5413"/>
                </a:cubicBezTo>
                <a:lnTo>
                  <a:pt x="6417" y="5351"/>
                </a:lnTo>
                <a:lnTo>
                  <a:pt x="6408" y="5387"/>
                </a:lnTo>
                <a:cubicBezTo>
                  <a:pt x="6392" y="5381"/>
                  <a:pt x="6407" y="5387"/>
                  <a:pt x="6374" y="5373"/>
                </a:cubicBezTo>
                <a:cubicBezTo>
                  <a:pt x="6374" y="5373"/>
                  <a:pt x="6374" y="5374"/>
                  <a:pt x="6249" y="5228"/>
                </a:cubicBezTo>
                <a:cubicBezTo>
                  <a:pt x="6249" y="5228"/>
                  <a:pt x="6249" y="5228"/>
                  <a:pt x="6145" y="5103"/>
                </a:cubicBezTo>
                <a:cubicBezTo>
                  <a:pt x="6145" y="5103"/>
                  <a:pt x="6145" y="5103"/>
                  <a:pt x="6041" y="4999"/>
                </a:cubicBezTo>
                <a:cubicBezTo>
                  <a:pt x="6041" y="4999"/>
                  <a:pt x="6040" y="4999"/>
                  <a:pt x="5978" y="4832"/>
                </a:cubicBezTo>
                <a:cubicBezTo>
                  <a:pt x="5978" y="4832"/>
                  <a:pt x="5978" y="4833"/>
                  <a:pt x="5916" y="4583"/>
                </a:cubicBezTo>
                <a:cubicBezTo>
                  <a:pt x="5916" y="4583"/>
                  <a:pt x="5916" y="4582"/>
                  <a:pt x="5916" y="4290"/>
                </a:cubicBezTo>
                <a:cubicBezTo>
                  <a:pt x="5916" y="4290"/>
                  <a:pt x="5916" y="4291"/>
                  <a:pt x="5999" y="4061"/>
                </a:cubicBezTo>
                <a:cubicBezTo>
                  <a:pt x="5999" y="4061"/>
                  <a:pt x="5999" y="4061"/>
                  <a:pt x="6145" y="3749"/>
                </a:cubicBezTo>
                <a:cubicBezTo>
                  <a:pt x="6145" y="3749"/>
                  <a:pt x="6145" y="3750"/>
                  <a:pt x="6353" y="3500"/>
                </a:cubicBezTo>
                <a:cubicBezTo>
                  <a:pt x="6353" y="3500"/>
                  <a:pt x="6353" y="3499"/>
                  <a:pt x="6603" y="3291"/>
                </a:cubicBezTo>
                <a:cubicBezTo>
                  <a:pt x="6603" y="3291"/>
                  <a:pt x="6604" y="3291"/>
                  <a:pt x="6874" y="3062"/>
                </a:cubicBezTo>
                <a:cubicBezTo>
                  <a:pt x="6874" y="3062"/>
                  <a:pt x="6874" y="3062"/>
                  <a:pt x="7145" y="2937"/>
                </a:cubicBezTo>
                <a:cubicBezTo>
                  <a:pt x="7145" y="2937"/>
                  <a:pt x="7145" y="2937"/>
                  <a:pt x="7457" y="2791"/>
                </a:cubicBezTo>
                <a:cubicBezTo>
                  <a:pt x="7457" y="2791"/>
                  <a:pt x="7457" y="2792"/>
                  <a:pt x="7811" y="2729"/>
                </a:cubicBezTo>
                <a:cubicBezTo>
                  <a:pt x="7811" y="2729"/>
                  <a:pt x="7812" y="2728"/>
                  <a:pt x="8145" y="2708"/>
                </a:cubicBezTo>
                <a:close/>
                <a:moveTo>
                  <a:pt x="18038" y="2791"/>
                </a:moveTo>
                <a:cubicBezTo>
                  <a:pt x="18038" y="2791"/>
                  <a:pt x="18038" y="2792"/>
                  <a:pt x="18079" y="2813"/>
                </a:cubicBezTo>
                <a:cubicBezTo>
                  <a:pt x="18079" y="2813"/>
                  <a:pt x="18087" y="2823"/>
                  <a:pt x="18087" y="2824"/>
                </a:cubicBezTo>
                <a:cubicBezTo>
                  <a:pt x="18085" y="2822"/>
                  <a:pt x="18087" y="2824"/>
                  <a:pt x="18038" y="2791"/>
                </a:cubicBezTo>
                <a:close/>
                <a:moveTo>
                  <a:pt x="5874" y="2958"/>
                </a:moveTo>
                <a:cubicBezTo>
                  <a:pt x="5874" y="2958"/>
                  <a:pt x="5874" y="2958"/>
                  <a:pt x="6061" y="3062"/>
                </a:cubicBezTo>
                <a:cubicBezTo>
                  <a:pt x="6061" y="3062"/>
                  <a:pt x="6061" y="3062"/>
                  <a:pt x="6249" y="3166"/>
                </a:cubicBezTo>
                <a:cubicBezTo>
                  <a:pt x="6249" y="3166"/>
                  <a:pt x="6249" y="3167"/>
                  <a:pt x="6457" y="3312"/>
                </a:cubicBezTo>
                <a:cubicBezTo>
                  <a:pt x="6457" y="3312"/>
                  <a:pt x="6458" y="3312"/>
                  <a:pt x="6312" y="3478"/>
                </a:cubicBezTo>
                <a:cubicBezTo>
                  <a:pt x="6312" y="3478"/>
                  <a:pt x="6311" y="3479"/>
                  <a:pt x="6103" y="3667"/>
                </a:cubicBezTo>
                <a:cubicBezTo>
                  <a:pt x="6103" y="3667"/>
                  <a:pt x="6104" y="3666"/>
                  <a:pt x="6125" y="3603"/>
                </a:cubicBezTo>
                <a:cubicBezTo>
                  <a:pt x="6125" y="3603"/>
                  <a:pt x="6124" y="3603"/>
                  <a:pt x="5145" y="3645"/>
                </a:cubicBezTo>
                <a:cubicBezTo>
                  <a:pt x="5145" y="3645"/>
                  <a:pt x="5145" y="3646"/>
                  <a:pt x="4791" y="3625"/>
                </a:cubicBezTo>
                <a:cubicBezTo>
                  <a:pt x="4791" y="3625"/>
                  <a:pt x="4801" y="3593"/>
                  <a:pt x="4802" y="3591"/>
                </a:cubicBezTo>
                <a:lnTo>
                  <a:pt x="4881" y="3478"/>
                </a:lnTo>
                <a:lnTo>
                  <a:pt x="4881" y="3318"/>
                </a:lnTo>
                <a:cubicBezTo>
                  <a:pt x="4891" y="3319"/>
                  <a:pt x="4881" y="3318"/>
                  <a:pt x="4999" y="3333"/>
                </a:cubicBezTo>
                <a:cubicBezTo>
                  <a:pt x="4999" y="3333"/>
                  <a:pt x="4999" y="3332"/>
                  <a:pt x="5061" y="3395"/>
                </a:cubicBezTo>
                <a:cubicBezTo>
                  <a:pt x="5061" y="3395"/>
                  <a:pt x="5061" y="3395"/>
                  <a:pt x="5103" y="3374"/>
                </a:cubicBezTo>
                <a:cubicBezTo>
                  <a:pt x="5103" y="3374"/>
                  <a:pt x="5104" y="3375"/>
                  <a:pt x="5437" y="3354"/>
                </a:cubicBezTo>
                <a:cubicBezTo>
                  <a:pt x="5437" y="3354"/>
                  <a:pt x="5437" y="3353"/>
                  <a:pt x="5479" y="3333"/>
                </a:cubicBezTo>
                <a:cubicBezTo>
                  <a:pt x="5479" y="3333"/>
                  <a:pt x="5479" y="3333"/>
                  <a:pt x="5687" y="3062"/>
                </a:cubicBezTo>
                <a:cubicBezTo>
                  <a:pt x="5687" y="3062"/>
                  <a:pt x="5687" y="3062"/>
                  <a:pt x="5874" y="2958"/>
                </a:cubicBezTo>
                <a:close/>
                <a:moveTo>
                  <a:pt x="18246" y="3062"/>
                </a:moveTo>
                <a:cubicBezTo>
                  <a:pt x="18246" y="3062"/>
                  <a:pt x="18246" y="3062"/>
                  <a:pt x="18392" y="3145"/>
                </a:cubicBezTo>
                <a:cubicBezTo>
                  <a:pt x="18392" y="3145"/>
                  <a:pt x="18392" y="3145"/>
                  <a:pt x="18809" y="3520"/>
                </a:cubicBezTo>
                <a:cubicBezTo>
                  <a:pt x="18809" y="3520"/>
                  <a:pt x="18809" y="3521"/>
                  <a:pt x="19038" y="3854"/>
                </a:cubicBezTo>
                <a:cubicBezTo>
                  <a:pt x="19038" y="3854"/>
                  <a:pt x="19038" y="3853"/>
                  <a:pt x="19455" y="4332"/>
                </a:cubicBezTo>
                <a:cubicBezTo>
                  <a:pt x="19455" y="4332"/>
                  <a:pt x="19454" y="4333"/>
                  <a:pt x="19829" y="4812"/>
                </a:cubicBezTo>
                <a:cubicBezTo>
                  <a:pt x="19829" y="4812"/>
                  <a:pt x="19829" y="4811"/>
                  <a:pt x="20308" y="5644"/>
                </a:cubicBezTo>
                <a:cubicBezTo>
                  <a:pt x="20308" y="5644"/>
                  <a:pt x="20309" y="5645"/>
                  <a:pt x="20517" y="6124"/>
                </a:cubicBezTo>
                <a:cubicBezTo>
                  <a:pt x="20517" y="6124"/>
                  <a:pt x="20516" y="6124"/>
                  <a:pt x="20766" y="6645"/>
                </a:cubicBezTo>
                <a:cubicBezTo>
                  <a:pt x="20766" y="6645"/>
                  <a:pt x="20767" y="6644"/>
                  <a:pt x="20975" y="7207"/>
                </a:cubicBezTo>
                <a:cubicBezTo>
                  <a:pt x="20975" y="7207"/>
                  <a:pt x="20975" y="7207"/>
                  <a:pt x="20704" y="6811"/>
                </a:cubicBezTo>
                <a:cubicBezTo>
                  <a:pt x="20704" y="6811"/>
                  <a:pt x="20704" y="6811"/>
                  <a:pt x="20308" y="6186"/>
                </a:cubicBezTo>
                <a:cubicBezTo>
                  <a:pt x="20308" y="6186"/>
                  <a:pt x="20309" y="6186"/>
                  <a:pt x="19954" y="5728"/>
                </a:cubicBezTo>
                <a:cubicBezTo>
                  <a:pt x="19954" y="5728"/>
                  <a:pt x="19955" y="5728"/>
                  <a:pt x="19372" y="5186"/>
                </a:cubicBezTo>
                <a:cubicBezTo>
                  <a:pt x="19372" y="5186"/>
                  <a:pt x="19371" y="5186"/>
                  <a:pt x="19225" y="5061"/>
                </a:cubicBezTo>
                <a:cubicBezTo>
                  <a:pt x="19225" y="5061"/>
                  <a:pt x="19226" y="5061"/>
                  <a:pt x="19101" y="4686"/>
                </a:cubicBezTo>
                <a:cubicBezTo>
                  <a:pt x="19101" y="4686"/>
                  <a:pt x="19101" y="4686"/>
                  <a:pt x="18892" y="4103"/>
                </a:cubicBezTo>
                <a:cubicBezTo>
                  <a:pt x="18892" y="4103"/>
                  <a:pt x="18892" y="4104"/>
                  <a:pt x="18559" y="3500"/>
                </a:cubicBezTo>
                <a:cubicBezTo>
                  <a:pt x="18559" y="3500"/>
                  <a:pt x="18559" y="3499"/>
                  <a:pt x="18246" y="3062"/>
                </a:cubicBezTo>
                <a:close/>
                <a:moveTo>
                  <a:pt x="11259" y="3122"/>
                </a:moveTo>
                <a:lnTo>
                  <a:pt x="11207" y="3246"/>
                </a:lnTo>
                <a:lnTo>
                  <a:pt x="11466" y="4227"/>
                </a:lnTo>
                <a:lnTo>
                  <a:pt x="11504" y="4318"/>
                </a:lnTo>
                <a:lnTo>
                  <a:pt x="11497" y="4324"/>
                </a:lnTo>
                <a:cubicBezTo>
                  <a:pt x="11496" y="4319"/>
                  <a:pt x="11501" y="4317"/>
                  <a:pt x="11498" y="4312"/>
                </a:cubicBezTo>
                <a:cubicBezTo>
                  <a:pt x="11498" y="4312"/>
                  <a:pt x="11498" y="4312"/>
                  <a:pt x="11456" y="4228"/>
                </a:cubicBezTo>
                <a:cubicBezTo>
                  <a:pt x="11456" y="4228"/>
                  <a:pt x="11456" y="4228"/>
                  <a:pt x="11206" y="3249"/>
                </a:cubicBezTo>
                <a:cubicBezTo>
                  <a:pt x="11206" y="3249"/>
                  <a:pt x="11207" y="3246"/>
                  <a:pt x="11207" y="3246"/>
                </a:cubicBezTo>
                <a:cubicBezTo>
                  <a:pt x="11207" y="3246"/>
                  <a:pt x="11207" y="3246"/>
                  <a:pt x="11248" y="3124"/>
                </a:cubicBezTo>
                <a:cubicBezTo>
                  <a:pt x="11248" y="3124"/>
                  <a:pt x="11259" y="3122"/>
                  <a:pt x="11259" y="3122"/>
                </a:cubicBezTo>
                <a:close/>
                <a:moveTo>
                  <a:pt x="13935" y="3207"/>
                </a:moveTo>
                <a:cubicBezTo>
                  <a:pt x="13935" y="3207"/>
                  <a:pt x="13935" y="3208"/>
                  <a:pt x="14664" y="3312"/>
                </a:cubicBezTo>
                <a:cubicBezTo>
                  <a:pt x="14664" y="3312"/>
                  <a:pt x="14663" y="3312"/>
                  <a:pt x="15309" y="3478"/>
                </a:cubicBezTo>
                <a:cubicBezTo>
                  <a:pt x="15309" y="3478"/>
                  <a:pt x="15310" y="3479"/>
                  <a:pt x="16039" y="3625"/>
                </a:cubicBezTo>
                <a:cubicBezTo>
                  <a:pt x="16039" y="3625"/>
                  <a:pt x="16038" y="3625"/>
                  <a:pt x="16455" y="3812"/>
                </a:cubicBezTo>
                <a:cubicBezTo>
                  <a:pt x="16455" y="3812"/>
                  <a:pt x="16455" y="3812"/>
                  <a:pt x="16538" y="4395"/>
                </a:cubicBezTo>
                <a:cubicBezTo>
                  <a:pt x="16538" y="4395"/>
                  <a:pt x="16539" y="4395"/>
                  <a:pt x="16518" y="4979"/>
                </a:cubicBezTo>
                <a:cubicBezTo>
                  <a:pt x="16518" y="4979"/>
                  <a:pt x="16518" y="4979"/>
                  <a:pt x="16476" y="5478"/>
                </a:cubicBezTo>
                <a:cubicBezTo>
                  <a:pt x="16476" y="5478"/>
                  <a:pt x="16477" y="5478"/>
                  <a:pt x="16372" y="5811"/>
                </a:cubicBezTo>
                <a:cubicBezTo>
                  <a:pt x="16372" y="5811"/>
                  <a:pt x="16372" y="5811"/>
                  <a:pt x="15581" y="5415"/>
                </a:cubicBezTo>
                <a:cubicBezTo>
                  <a:pt x="15581" y="5415"/>
                  <a:pt x="15580" y="5415"/>
                  <a:pt x="14830" y="5144"/>
                </a:cubicBezTo>
                <a:cubicBezTo>
                  <a:pt x="14830" y="5144"/>
                  <a:pt x="14830" y="5144"/>
                  <a:pt x="14726" y="5103"/>
                </a:cubicBezTo>
                <a:cubicBezTo>
                  <a:pt x="14726" y="5103"/>
                  <a:pt x="14726" y="5104"/>
                  <a:pt x="14497" y="5020"/>
                </a:cubicBezTo>
                <a:cubicBezTo>
                  <a:pt x="14497" y="5020"/>
                  <a:pt x="14497" y="5020"/>
                  <a:pt x="14289" y="4915"/>
                </a:cubicBezTo>
                <a:cubicBezTo>
                  <a:pt x="14289" y="4915"/>
                  <a:pt x="14261" y="4907"/>
                  <a:pt x="13283" y="4648"/>
                </a:cubicBezTo>
                <a:lnTo>
                  <a:pt x="13247" y="4588"/>
                </a:lnTo>
                <a:lnTo>
                  <a:pt x="13166" y="4305"/>
                </a:lnTo>
                <a:cubicBezTo>
                  <a:pt x="13145" y="4231"/>
                  <a:pt x="13166" y="4305"/>
                  <a:pt x="13081" y="3999"/>
                </a:cubicBezTo>
                <a:cubicBezTo>
                  <a:pt x="13081" y="3999"/>
                  <a:pt x="13081" y="3999"/>
                  <a:pt x="13352" y="3770"/>
                </a:cubicBezTo>
                <a:cubicBezTo>
                  <a:pt x="13352" y="3770"/>
                  <a:pt x="13393" y="3770"/>
                  <a:pt x="13372" y="3729"/>
                </a:cubicBezTo>
                <a:cubicBezTo>
                  <a:pt x="13372" y="3729"/>
                  <a:pt x="13359" y="3724"/>
                  <a:pt x="13359" y="3724"/>
                </a:cubicBezTo>
                <a:lnTo>
                  <a:pt x="13375" y="3711"/>
                </a:lnTo>
                <a:lnTo>
                  <a:pt x="13342" y="3718"/>
                </a:lnTo>
                <a:cubicBezTo>
                  <a:pt x="13334" y="3716"/>
                  <a:pt x="13342" y="3718"/>
                  <a:pt x="13310" y="3707"/>
                </a:cubicBezTo>
                <a:cubicBezTo>
                  <a:pt x="13310" y="3707"/>
                  <a:pt x="13310" y="3708"/>
                  <a:pt x="13143" y="3729"/>
                </a:cubicBezTo>
                <a:cubicBezTo>
                  <a:pt x="13143" y="3729"/>
                  <a:pt x="13143" y="3729"/>
                  <a:pt x="13456" y="3583"/>
                </a:cubicBezTo>
                <a:cubicBezTo>
                  <a:pt x="13456" y="3583"/>
                  <a:pt x="13456" y="3583"/>
                  <a:pt x="13914" y="3229"/>
                </a:cubicBezTo>
                <a:cubicBezTo>
                  <a:pt x="13914" y="3229"/>
                  <a:pt x="13914" y="3228"/>
                  <a:pt x="13935" y="3207"/>
                </a:cubicBezTo>
                <a:close/>
                <a:moveTo>
                  <a:pt x="11123" y="3291"/>
                </a:moveTo>
                <a:cubicBezTo>
                  <a:pt x="11123" y="3291"/>
                  <a:pt x="11123" y="3291"/>
                  <a:pt x="11352" y="4187"/>
                </a:cubicBezTo>
                <a:cubicBezTo>
                  <a:pt x="11352" y="4187"/>
                  <a:pt x="11352" y="4187"/>
                  <a:pt x="10415" y="4041"/>
                </a:cubicBezTo>
                <a:cubicBezTo>
                  <a:pt x="10415" y="4041"/>
                  <a:pt x="10415" y="4041"/>
                  <a:pt x="9478" y="3958"/>
                </a:cubicBezTo>
                <a:cubicBezTo>
                  <a:pt x="9478" y="3958"/>
                  <a:pt x="9478" y="3958"/>
                  <a:pt x="9519" y="3937"/>
                </a:cubicBezTo>
                <a:cubicBezTo>
                  <a:pt x="9519" y="3937"/>
                  <a:pt x="9519" y="3936"/>
                  <a:pt x="9519" y="3749"/>
                </a:cubicBezTo>
                <a:cubicBezTo>
                  <a:pt x="9519" y="3749"/>
                  <a:pt x="9519" y="3750"/>
                  <a:pt x="9478" y="3541"/>
                </a:cubicBezTo>
                <a:cubicBezTo>
                  <a:pt x="9478" y="3541"/>
                  <a:pt x="9478" y="3540"/>
                  <a:pt x="10269" y="3395"/>
                </a:cubicBezTo>
                <a:cubicBezTo>
                  <a:pt x="10269" y="3395"/>
                  <a:pt x="10269" y="3395"/>
                  <a:pt x="11123" y="3291"/>
                </a:cubicBezTo>
                <a:close/>
                <a:moveTo>
                  <a:pt x="4729" y="3687"/>
                </a:moveTo>
                <a:cubicBezTo>
                  <a:pt x="4729" y="3687"/>
                  <a:pt x="4729" y="3686"/>
                  <a:pt x="5124" y="3707"/>
                </a:cubicBezTo>
                <a:cubicBezTo>
                  <a:pt x="5124" y="3707"/>
                  <a:pt x="5125" y="3708"/>
                  <a:pt x="6083" y="3729"/>
                </a:cubicBezTo>
                <a:cubicBezTo>
                  <a:pt x="6083" y="3729"/>
                  <a:pt x="6082" y="3729"/>
                  <a:pt x="5936" y="4041"/>
                </a:cubicBezTo>
                <a:cubicBezTo>
                  <a:pt x="5936" y="4041"/>
                  <a:pt x="5936" y="4041"/>
                  <a:pt x="5853" y="4270"/>
                </a:cubicBezTo>
                <a:cubicBezTo>
                  <a:pt x="5853" y="4270"/>
                  <a:pt x="5853" y="4270"/>
                  <a:pt x="4958" y="4499"/>
                </a:cubicBezTo>
                <a:cubicBezTo>
                  <a:pt x="4958" y="4499"/>
                  <a:pt x="4950" y="4503"/>
                  <a:pt x="4109" y="4811"/>
                </a:cubicBezTo>
                <a:lnTo>
                  <a:pt x="4106" y="4796"/>
                </a:lnTo>
                <a:lnTo>
                  <a:pt x="4080" y="4796"/>
                </a:lnTo>
                <a:cubicBezTo>
                  <a:pt x="4061" y="4788"/>
                  <a:pt x="4041" y="4790"/>
                  <a:pt x="4041" y="4790"/>
                </a:cubicBezTo>
                <a:cubicBezTo>
                  <a:pt x="4041" y="4790"/>
                  <a:pt x="4041" y="4791"/>
                  <a:pt x="3979" y="4770"/>
                </a:cubicBezTo>
                <a:cubicBezTo>
                  <a:pt x="3958" y="4770"/>
                  <a:pt x="3958" y="4770"/>
                  <a:pt x="3958" y="4770"/>
                </a:cubicBezTo>
                <a:cubicBezTo>
                  <a:pt x="3958" y="4770"/>
                  <a:pt x="3958" y="4770"/>
                  <a:pt x="3750" y="4979"/>
                </a:cubicBezTo>
                <a:cubicBezTo>
                  <a:pt x="3771" y="4999"/>
                  <a:pt x="3770" y="4999"/>
                  <a:pt x="3770" y="4999"/>
                </a:cubicBezTo>
                <a:cubicBezTo>
                  <a:pt x="3770" y="4999"/>
                  <a:pt x="3770" y="4998"/>
                  <a:pt x="3874" y="5332"/>
                </a:cubicBezTo>
                <a:cubicBezTo>
                  <a:pt x="3874" y="5332"/>
                  <a:pt x="3875" y="5332"/>
                  <a:pt x="3833" y="5353"/>
                </a:cubicBezTo>
                <a:cubicBezTo>
                  <a:pt x="3833" y="5353"/>
                  <a:pt x="3833" y="5353"/>
                  <a:pt x="3500" y="5373"/>
                </a:cubicBezTo>
                <a:cubicBezTo>
                  <a:pt x="3500" y="5373"/>
                  <a:pt x="3500" y="5374"/>
                  <a:pt x="3458" y="5353"/>
                </a:cubicBezTo>
                <a:cubicBezTo>
                  <a:pt x="3458" y="5353"/>
                  <a:pt x="3458" y="5354"/>
                  <a:pt x="3458" y="5249"/>
                </a:cubicBezTo>
                <a:cubicBezTo>
                  <a:pt x="3458" y="5249"/>
                  <a:pt x="3458" y="5249"/>
                  <a:pt x="3500" y="5228"/>
                </a:cubicBezTo>
                <a:cubicBezTo>
                  <a:pt x="3541" y="5249"/>
                  <a:pt x="3541" y="5208"/>
                  <a:pt x="3562" y="5208"/>
                </a:cubicBezTo>
                <a:cubicBezTo>
                  <a:pt x="3562" y="5208"/>
                  <a:pt x="3562" y="5156"/>
                  <a:pt x="3562" y="5144"/>
                </a:cubicBezTo>
                <a:lnTo>
                  <a:pt x="3564" y="5144"/>
                </a:lnTo>
                <a:lnTo>
                  <a:pt x="3562" y="5134"/>
                </a:lnTo>
                <a:cubicBezTo>
                  <a:pt x="3562" y="5116"/>
                  <a:pt x="3562" y="5134"/>
                  <a:pt x="3562" y="5061"/>
                </a:cubicBezTo>
                <a:cubicBezTo>
                  <a:pt x="3562" y="5061"/>
                  <a:pt x="3563" y="5062"/>
                  <a:pt x="3708" y="4979"/>
                </a:cubicBezTo>
                <a:cubicBezTo>
                  <a:pt x="3708" y="4979"/>
                  <a:pt x="3708" y="4979"/>
                  <a:pt x="3729" y="4937"/>
                </a:cubicBezTo>
                <a:cubicBezTo>
                  <a:pt x="3729" y="4937"/>
                  <a:pt x="3729" y="4915"/>
                  <a:pt x="3729" y="4914"/>
                </a:cubicBezTo>
                <a:lnTo>
                  <a:pt x="3732" y="4912"/>
                </a:lnTo>
                <a:lnTo>
                  <a:pt x="3758" y="4817"/>
                </a:lnTo>
                <a:cubicBezTo>
                  <a:pt x="3765" y="4814"/>
                  <a:pt x="3758" y="4817"/>
                  <a:pt x="3812" y="4790"/>
                </a:cubicBezTo>
                <a:cubicBezTo>
                  <a:pt x="3812" y="4790"/>
                  <a:pt x="3812" y="4791"/>
                  <a:pt x="3854" y="4770"/>
                </a:cubicBezTo>
                <a:cubicBezTo>
                  <a:pt x="3854" y="4770"/>
                  <a:pt x="3853" y="4770"/>
                  <a:pt x="3916" y="4708"/>
                </a:cubicBezTo>
                <a:cubicBezTo>
                  <a:pt x="3916" y="4708"/>
                  <a:pt x="3917" y="4707"/>
                  <a:pt x="4104" y="4603"/>
                </a:cubicBezTo>
                <a:cubicBezTo>
                  <a:pt x="4104" y="4603"/>
                  <a:pt x="4104" y="4603"/>
                  <a:pt x="4146" y="4583"/>
                </a:cubicBezTo>
                <a:cubicBezTo>
                  <a:pt x="4146" y="4583"/>
                  <a:pt x="4145" y="4583"/>
                  <a:pt x="4166" y="4541"/>
                </a:cubicBezTo>
                <a:cubicBezTo>
                  <a:pt x="4166" y="4541"/>
                  <a:pt x="4167" y="4541"/>
                  <a:pt x="4146" y="4499"/>
                </a:cubicBezTo>
                <a:cubicBezTo>
                  <a:pt x="4146" y="4499"/>
                  <a:pt x="4144" y="4491"/>
                  <a:pt x="4144" y="4491"/>
                </a:cubicBezTo>
                <a:lnTo>
                  <a:pt x="4145" y="4486"/>
                </a:lnTo>
                <a:lnTo>
                  <a:pt x="4133" y="4408"/>
                </a:lnTo>
                <a:cubicBezTo>
                  <a:pt x="4134" y="4408"/>
                  <a:pt x="4133" y="4408"/>
                  <a:pt x="4395" y="4187"/>
                </a:cubicBezTo>
                <a:cubicBezTo>
                  <a:pt x="4395" y="4187"/>
                  <a:pt x="4396" y="4186"/>
                  <a:pt x="4625" y="3749"/>
                </a:cubicBezTo>
                <a:cubicBezTo>
                  <a:pt x="4625" y="3749"/>
                  <a:pt x="4625" y="3749"/>
                  <a:pt x="4729" y="3687"/>
                </a:cubicBezTo>
                <a:close/>
                <a:moveTo>
                  <a:pt x="16560" y="3812"/>
                </a:moveTo>
                <a:cubicBezTo>
                  <a:pt x="16560" y="3812"/>
                  <a:pt x="16560" y="3812"/>
                  <a:pt x="16955" y="3958"/>
                </a:cubicBezTo>
                <a:cubicBezTo>
                  <a:pt x="16955" y="3958"/>
                  <a:pt x="16955" y="3957"/>
                  <a:pt x="17371" y="4145"/>
                </a:cubicBezTo>
                <a:cubicBezTo>
                  <a:pt x="17371" y="4145"/>
                  <a:pt x="17372" y="4145"/>
                  <a:pt x="17830" y="4312"/>
                </a:cubicBezTo>
                <a:cubicBezTo>
                  <a:pt x="17830" y="4312"/>
                  <a:pt x="17830" y="4312"/>
                  <a:pt x="18205" y="4479"/>
                </a:cubicBezTo>
                <a:cubicBezTo>
                  <a:pt x="18205" y="4479"/>
                  <a:pt x="18204" y="4478"/>
                  <a:pt x="18787" y="4832"/>
                </a:cubicBezTo>
                <a:cubicBezTo>
                  <a:pt x="18787" y="4832"/>
                  <a:pt x="18788" y="4833"/>
                  <a:pt x="19163" y="5124"/>
                </a:cubicBezTo>
                <a:cubicBezTo>
                  <a:pt x="19163" y="5124"/>
                  <a:pt x="19163" y="5123"/>
                  <a:pt x="19246" y="5332"/>
                </a:cubicBezTo>
                <a:cubicBezTo>
                  <a:pt x="19246" y="5332"/>
                  <a:pt x="19246" y="5332"/>
                  <a:pt x="19308" y="5978"/>
                </a:cubicBezTo>
                <a:cubicBezTo>
                  <a:pt x="19308" y="5978"/>
                  <a:pt x="19309" y="5978"/>
                  <a:pt x="19330" y="6540"/>
                </a:cubicBezTo>
                <a:cubicBezTo>
                  <a:pt x="19330" y="6540"/>
                  <a:pt x="19330" y="6540"/>
                  <a:pt x="19288" y="7082"/>
                </a:cubicBezTo>
                <a:cubicBezTo>
                  <a:pt x="19288" y="7082"/>
                  <a:pt x="19288" y="7082"/>
                  <a:pt x="19246" y="7499"/>
                </a:cubicBezTo>
                <a:cubicBezTo>
                  <a:pt x="19246" y="7499"/>
                  <a:pt x="19246" y="7499"/>
                  <a:pt x="19163" y="7728"/>
                </a:cubicBezTo>
                <a:cubicBezTo>
                  <a:pt x="19163" y="7728"/>
                  <a:pt x="19163" y="7727"/>
                  <a:pt x="18851" y="7436"/>
                </a:cubicBezTo>
                <a:cubicBezTo>
                  <a:pt x="18851" y="7436"/>
                  <a:pt x="18850" y="7436"/>
                  <a:pt x="18330" y="7061"/>
                </a:cubicBezTo>
                <a:cubicBezTo>
                  <a:pt x="18330" y="7061"/>
                  <a:pt x="18330" y="7061"/>
                  <a:pt x="17747" y="6624"/>
                </a:cubicBezTo>
                <a:cubicBezTo>
                  <a:pt x="17747" y="6624"/>
                  <a:pt x="17747" y="6624"/>
                  <a:pt x="16955" y="6124"/>
                </a:cubicBezTo>
                <a:cubicBezTo>
                  <a:pt x="16955" y="6124"/>
                  <a:pt x="16955" y="6124"/>
                  <a:pt x="16455" y="5874"/>
                </a:cubicBezTo>
                <a:cubicBezTo>
                  <a:pt x="16455" y="5874"/>
                  <a:pt x="16455" y="5874"/>
                  <a:pt x="16518" y="5499"/>
                </a:cubicBezTo>
                <a:cubicBezTo>
                  <a:pt x="16518" y="5499"/>
                  <a:pt x="16517" y="5499"/>
                  <a:pt x="16580" y="4999"/>
                </a:cubicBezTo>
                <a:cubicBezTo>
                  <a:pt x="16580" y="4999"/>
                  <a:pt x="16580" y="4999"/>
                  <a:pt x="16643" y="4395"/>
                </a:cubicBezTo>
                <a:cubicBezTo>
                  <a:pt x="16643" y="4395"/>
                  <a:pt x="16643" y="4395"/>
                  <a:pt x="16560" y="3812"/>
                </a:cubicBezTo>
                <a:close/>
                <a:moveTo>
                  <a:pt x="9478" y="4061"/>
                </a:moveTo>
                <a:cubicBezTo>
                  <a:pt x="9478" y="4061"/>
                  <a:pt x="9478" y="4062"/>
                  <a:pt x="10394" y="4103"/>
                </a:cubicBezTo>
                <a:cubicBezTo>
                  <a:pt x="10394" y="4103"/>
                  <a:pt x="10394" y="4104"/>
                  <a:pt x="11373" y="4270"/>
                </a:cubicBezTo>
                <a:cubicBezTo>
                  <a:pt x="11373" y="4270"/>
                  <a:pt x="11373" y="4270"/>
                  <a:pt x="11415" y="4354"/>
                </a:cubicBezTo>
                <a:cubicBezTo>
                  <a:pt x="11415" y="4354"/>
                  <a:pt x="11415" y="4353"/>
                  <a:pt x="11019" y="4728"/>
                </a:cubicBezTo>
                <a:cubicBezTo>
                  <a:pt x="11019" y="4728"/>
                  <a:pt x="11019" y="4729"/>
                  <a:pt x="10810" y="5604"/>
                </a:cubicBezTo>
                <a:cubicBezTo>
                  <a:pt x="10810" y="5604"/>
                  <a:pt x="10811" y="5604"/>
                  <a:pt x="10707" y="5604"/>
                </a:cubicBezTo>
                <a:cubicBezTo>
                  <a:pt x="10707" y="5604"/>
                  <a:pt x="10706" y="5603"/>
                  <a:pt x="10685" y="5644"/>
                </a:cubicBezTo>
                <a:cubicBezTo>
                  <a:pt x="10685" y="5644"/>
                  <a:pt x="10685" y="5645"/>
                  <a:pt x="10769" y="5707"/>
                </a:cubicBezTo>
                <a:cubicBezTo>
                  <a:pt x="10769" y="5707"/>
                  <a:pt x="10769" y="5708"/>
                  <a:pt x="10727" y="5833"/>
                </a:cubicBezTo>
                <a:cubicBezTo>
                  <a:pt x="10727" y="5833"/>
                  <a:pt x="10727" y="5832"/>
                  <a:pt x="10498" y="5978"/>
                </a:cubicBezTo>
                <a:cubicBezTo>
                  <a:pt x="10498" y="5978"/>
                  <a:pt x="10499" y="5978"/>
                  <a:pt x="10394" y="6165"/>
                </a:cubicBezTo>
                <a:cubicBezTo>
                  <a:pt x="10394" y="6165"/>
                  <a:pt x="10387" y="6170"/>
                  <a:pt x="9919" y="6537"/>
                </a:cubicBezTo>
                <a:lnTo>
                  <a:pt x="9888" y="6513"/>
                </a:lnTo>
                <a:cubicBezTo>
                  <a:pt x="9885" y="6509"/>
                  <a:pt x="9865" y="6491"/>
                  <a:pt x="9836" y="6462"/>
                </a:cubicBezTo>
                <a:lnTo>
                  <a:pt x="9792" y="6200"/>
                </a:lnTo>
                <a:cubicBezTo>
                  <a:pt x="9790" y="6174"/>
                  <a:pt x="9793" y="6200"/>
                  <a:pt x="9790" y="6165"/>
                </a:cubicBezTo>
                <a:cubicBezTo>
                  <a:pt x="9790" y="6165"/>
                  <a:pt x="9789" y="6165"/>
                  <a:pt x="9769" y="6124"/>
                </a:cubicBezTo>
                <a:cubicBezTo>
                  <a:pt x="9769" y="6124"/>
                  <a:pt x="9770" y="6124"/>
                  <a:pt x="9603" y="5978"/>
                </a:cubicBezTo>
                <a:cubicBezTo>
                  <a:pt x="9603" y="5978"/>
                  <a:pt x="9581" y="5936"/>
                  <a:pt x="9540" y="5957"/>
                </a:cubicBezTo>
                <a:cubicBezTo>
                  <a:pt x="9540" y="5957"/>
                  <a:pt x="9540" y="5957"/>
                  <a:pt x="9561" y="5998"/>
                </a:cubicBezTo>
                <a:cubicBezTo>
                  <a:pt x="9561" y="5998"/>
                  <a:pt x="9561" y="5999"/>
                  <a:pt x="9478" y="6124"/>
                </a:cubicBezTo>
                <a:cubicBezTo>
                  <a:pt x="9478" y="6124"/>
                  <a:pt x="9477" y="6124"/>
                  <a:pt x="9498" y="6165"/>
                </a:cubicBezTo>
                <a:cubicBezTo>
                  <a:pt x="9498" y="6165"/>
                  <a:pt x="9499" y="6165"/>
                  <a:pt x="9645" y="6582"/>
                </a:cubicBezTo>
                <a:cubicBezTo>
                  <a:pt x="9645" y="6582"/>
                  <a:pt x="9644" y="6582"/>
                  <a:pt x="9581" y="6645"/>
                </a:cubicBezTo>
                <a:cubicBezTo>
                  <a:pt x="9581" y="6645"/>
                  <a:pt x="9582" y="6645"/>
                  <a:pt x="9561" y="6707"/>
                </a:cubicBezTo>
                <a:cubicBezTo>
                  <a:pt x="9561" y="6707"/>
                  <a:pt x="9561" y="6707"/>
                  <a:pt x="9603" y="6832"/>
                </a:cubicBezTo>
                <a:cubicBezTo>
                  <a:pt x="9603" y="6832"/>
                  <a:pt x="9589" y="6846"/>
                  <a:pt x="9527" y="6908"/>
                </a:cubicBezTo>
                <a:lnTo>
                  <a:pt x="9284" y="6763"/>
                </a:lnTo>
                <a:cubicBezTo>
                  <a:pt x="9247" y="6740"/>
                  <a:pt x="9284" y="6763"/>
                  <a:pt x="9227" y="6727"/>
                </a:cubicBezTo>
                <a:cubicBezTo>
                  <a:pt x="9207" y="6686"/>
                  <a:pt x="9207" y="6687"/>
                  <a:pt x="9207" y="6687"/>
                </a:cubicBezTo>
                <a:cubicBezTo>
                  <a:pt x="9165" y="6708"/>
                  <a:pt x="9165" y="6707"/>
                  <a:pt x="9165" y="6707"/>
                </a:cubicBezTo>
                <a:cubicBezTo>
                  <a:pt x="9165" y="6707"/>
                  <a:pt x="9165" y="6707"/>
                  <a:pt x="9124" y="6811"/>
                </a:cubicBezTo>
                <a:cubicBezTo>
                  <a:pt x="9082" y="6832"/>
                  <a:pt x="9081" y="6832"/>
                  <a:pt x="9102" y="6874"/>
                </a:cubicBezTo>
                <a:cubicBezTo>
                  <a:pt x="9102" y="6874"/>
                  <a:pt x="9103" y="6874"/>
                  <a:pt x="9249" y="7186"/>
                </a:cubicBezTo>
                <a:cubicBezTo>
                  <a:pt x="9249" y="7186"/>
                  <a:pt x="9249" y="7186"/>
                  <a:pt x="9291" y="7165"/>
                </a:cubicBezTo>
                <a:cubicBezTo>
                  <a:pt x="9291" y="7165"/>
                  <a:pt x="9290" y="7166"/>
                  <a:pt x="9498" y="7228"/>
                </a:cubicBezTo>
                <a:cubicBezTo>
                  <a:pt x="9498" y="7228"/>
                  <a:pt x="9499" y="7227"/>
                  <a:pt x="10707" y="7665"/>
                </a:cubicBezTo>
                <a:cubicBezTo>
                  <a:pt x="10707" y="7665"/>
                  <a:pt x="10706" y="7665"/>
                  <a:pt x="10518" y="7790"/>
                </a:cubicBezTo>
                <a:cubicBezTo>
                  <a:pt x="10518" y="7790"/>
                  <a:pt x="10519" y="7790"/>
                  <a:pt x="10144" y="8019"/>
                </a:cubicBezTo>
                <a:cubicBezTo>
                  <a:pt x="10144" y="8019"/>
                  <a:pt x="10144" y="8019"/>
                  <a:pt x="9769" y="8248"/>
                </a:cubicBezTo>
                <a:cubicBezTo>
                  <a:pt x="9769" y="8248"/>
                  <a:pt x="9769" y="8249"/>
                  <a:pt x="9415" y="7541"/>
                </a:cubicBezTo>
                <a:cubicBezTo>
                  <a:pt x="9415" y="7541"/>
                  <a:pt x="9415" y="7540"/>
                  <a:pt x="9040" y="6749"/>
                </a:cubicBezTo>
                <a:cubicBezTo>
                  <a:pt x="9040" y="6749"/>
                  <a:pt x="9040" y="6749"/>
                  <a:pt x="9144" y="6665"/>
                </a:cubicBezTo>
                <a:cubicBezTo>
                  <a:pt x="9144" y="6665"/>
                  <a:pt x="9144" y="6666"/>
                  <a:pt x="9269" y="6603"/>
                </a:cubicBezTo>
                <a:cubicBezTo>
                  <a:pt x="9311" y="6582"/>
                  <a:pt x="9311" y="6582"/>
                  <a:pt x="9353" y="6561"/>
                </a:cubicBezTo>
                <a:cubicBezTo>
                  <a:pt x="9353" y="6561"/>
                  <a:pt x="9353" y="6561"/>
                  <a:pt x="9311" y="6207"/>
                </a:cubicBezTo>
                <a:cubicBezTo>
                  <a:pt x="9311" y="6207"/>
                  <a:pt x="9303" y="6192"/>
                  <a:pt x="9297" y="6180"/>
                </a:cubicBezTo>
                <a:lnTo>
                  <a:pt x="9296" y="6164"/>
                </a:lnTo>
                <a:lnTo>
                  <a:pt x="9284" y="6140"/>
                </a:lnTo>
                <a:cubicBezTo>
                  <a:pt x="9282" y="6134"/>
                  <a:pt x="9284" y="6139"/>
                  <a:pt x="9269" y="6082"/>
                </a:cubicBezTo>
                <a:cubicBezTo>
                  <a:pt x="9269" y="6082"/>
                  <a:pt x="9270" y="6082"/>
                  <a:pt x="9249" y="6040"/>
                </a:cubicBezTo>
                <a:cubicBezTo>
                  <a:pt x="9249" y="6040"/>
                  <a:pt x="9249" y="6041"/>
                  <a:pt x="9082" y="5978"/>
                </a:cubicBezTo>
                <a:cubicBezTo>
                  <a:pt x="9040" y="5999"/>
                  <a:pt x="9040" y="5999"/>
                  <a:pt x="8999" y="6020"/>
                </a:cubicBezTo>
                <a:cubicBezTo>
                  <a:pt x="8999" y="6020"/>
                  <a:pt x="8999" y="6020"/>
                  <a:pt x="8999" y="6103"/>
                </a:cubicBezTo>
                <a:cubicBezTo>
                  <a:pt x="8999" y="6103"/>
                  <a:pt x="8977" y="6166"/>
                  <a:pt x="9019" y="6145"/>
                </a:cubicBezTo>
                <a:cubicBezTo>
                  <a:pt x="9019" y="6145"/>
                  <a:pt x="9020" y="6145"/>
                  <a:pt x="9082" y="6207"/>
                </a:cubicBezTo>
                <a:cubicBezTo>
                  <a:pt x="9082" y="6207"/>
                  <a:pt x="9082" y="6207"/>
                  <a:pt x="9082" y="6311"/>
                </a:cubicBezTo>
                <a:lnTo>
                  <a:pt x="9038" y="6294"/>
                </a:lnTo>
                <a:lnTo>
                  <a:pt x="8986" y="6164"/>
                </a:lnTo>
                <a:lnTo>
                  <a:pt x="8978" y="6169"/>
                </a:lnTo>
                <a:cubicBezTo>
                  <a:pt x="8977" y="6166"/>
                  <a:pt x="8978" y="6169"/>
                  <a:pt x="8977" y="6165"/>
                </a:cubicBezTo>
                <a:cubicBezTo>
                  <a:pt x="8956" y="6124"/>
                  <a:pt x="8915" y="6145"/>
                  <a:pt x="8915" y="6145"/>
                </a:cubicBezTo>
                <a:cubicBezTo>
                  <a:pt x="8915" y="6145"/>
                  <a:pt x="8915" y="6145"/>
                  <a:pt x="8873" y="6165"/>
                </a:cubicBezTo>
                <a:cubicBezTo>
                  <a:pt x="8873" y="6165"/>
                  <a:pt x="8873" y="6166"/>
                  <a:pt x="8790" y="6207"/>
                </a:cubicBezTo>
                <a:cubicBezTo>
                  <a:pt x="8790" y="6207"/>
                  <a:pt x="8790" y="6207"/>
                  <a:pt x="8623" y="5811"/>
                </a:cubicBezTo>
                <a:cubicBezTo>
                  <a:pt x="8623" y="5811"/>
                  <a:pt x="8623" y="5811"/>
                  <a:pt x="8873" y="5540"/>
                </a:cubicBezTo>
                <a:cubicBezTo>
                  <a:pt x="8873" y="5540"/>
                  <a:pt x="8873" y="5541"/>
                  <a:pt x="8915" y="5520"/>
                </a:cubicBezTo>
                <a:cubicBezTo>
                  <a:pt x="8905" y="5499"/>
                  <a:pt x="8899" y="5489"/>
                  <a:pt x="8891" y="5486"/>
                </a:cubicBezTo>
                <a:lnTo>
                  <a:pt x="8896" y="5481"/>
                </a:lnTo>
                <a:lnTo>
                  <a:pt x="8828" y="5481"/>
                </a:lnTo>
                <a:cubicBezTo>
                  <a:pt x="8823" y="5477"/>
                  <a:pt x="8828" y="5481"/>
                  <a:pt x="8770" y="5437"/>
                </a:cubicBezTo>
                <a:cubicBezTo>
                  <a:pt x="8770" y="5437"/>
                  <a:pt x="8769" y="5436"/>
                  <a:pt x="8748" y="5457"/>
                </a:cubicBezTo>
                <a:cubicBezTo>
                  <a:pt x="8748" y="5457"/>
                  <a:pt x="8723" y="5470"/>
                  <a:pt x="8596" y="5534"/>
                </a:cubicBezTo>
                <a:lnTo>
                  <a:pt x="8560" y="5481"/>
                </a:lnTo>
                <a:lnTo>
                  <a:pt x="8553" y="5454"/>
                </a:lnTo>
                <a:cubicBezTo>
                  <a:pt x="8552" y="5446"/>
                  <a:pt x="8553" y="5454"/>
                  <a:pt x="8519" y="5270"/>
                </a:cubicBezTo>
                <a:cubicBezTo>
                  <a:pt x="8519" y="5270"/>
                  <a:pt x="8520" y="5269"/>
                  <a:pt x="8686" y="5144"/>
                </a:cubicBezTo>
                <a:cubicBezTo>
                  <a:pt x="8686" y="5144"/>
                  <a:pt x="8686" y="5145"/>
                  <a:pt x="8873" y="5020"/>
                </a:cubicBezTo>
                <a:cubicBezTo>
                  <a:pt x="8873" y="5020"/>
                  <a:pt x="8874" y="5019"/>
                  <a:pt x="9040" y="4790"/>
                </a:cubicBezTo>
                <a:cubicBezTo>
                  <a:pt x="9040" y="4790"/>
                  <a:pt x="9040" y="4791"/>
                  <a:pt x="9124" y="4750"/>
                </a:cubicBezTo>
                <a:cubicBezTo>
                  <a:pt x="9124" y="4750"/>
                  <a:pt x="9123" y="4749"/>
                  <a:pt x="9623" y="4999"/>
                </a:cubicBezTo>
                <a:cubicBezTo>
                  <a:pt x="9623" y="4999"/>
                  <a:pt x="9624" y="4999"/>
                  <a:pt x="10082" y="5270"/>
                </a:cubicBezTo>
                <a:cubicBezTo>
                  <a:pt x="10082" y="5270"/>
                  <a:pt x="10082" y="5270"/>
                  <a:pt x="9999" y="5395"/>
                </a:cubicBezTo>
                <a:cubicBezTo>
                  <a:pt x="9999" y="5395"/>
                  <a:pt x="9998" y="5394"/>
                  <a:pt x="9852" y="5415"/>
                </a:cubicBezTo>
                <a:cubicBezTo>
                  <a:pt x="9852" y="5415"/>
                  <a:pt x="9853" y="5416"/>
                  <a:pt x="9832" y="5478"/>
                </a:cubicBezTo>
                <a:cubicBezTo>
                  <a:pt x="9832" y="5478"/>
                  <a:pt x="9831" y="5478"/>
                  <a:pt x="9810" y="5540"/>
                </a:cubicBezTo>
                <a:cubicBezTo>
                  <a:pt x="9810" y="5540"/>
                  <a:pt x="9811" y="5540"/>
                  <a:pt x="9915" y="5728"/>
                </a:cubicBezTo>
                <a:cubicBezTo>
                  <a:pt x="9915" y="5728"/>
                  <a:pt x="9915" y="5728"/>
                  <a:pt x="10040" y="5811"/>
                </a:cubicBezTo>
                <a:cubicBezTo>
                  <a:pt x="10040" y="5811"/>
                  <a:pt x="10040" y="5811"/>
                  <a:pt x="10061" y="5853"/>
                </a:cubicBezTo>
                <a:cubicBezTo>
                  <a:pt x="10061" y="5853"/>
                  <a:pt x="10061" y="5853"/>
                  <a:pt x="10019" y="5957"/>
                </a:cubicBezTo>
                <a:cubicBezTo>
                  <a:pt x="10019" y="5957"/>
                  <a:pt x="10020" y="5957"/>
                  <a:pt x="10040" y="5998"/>
                </a:cubicBezTo>
                <a:cubicBezTo>
                  <a:pt x="10040" y="5998"/>
                  <a:pt x="10040" y="5999"/>
                  <a:pt x="10144" y="6145"/>
                </a:cubicBezTo>
                <a:cubicBezTo>
                  <a:pt x="10144" y="6145"/>
                  <a:pt x="10144" y="6145"/>
                  <a:pt x="10186" y="6124"/>
                </a:cubicBezTo>
                <a:cubicBezTo>
                  <a:pt x="10186" y="6124"/>
                  <a:pt x="10185" y="6124"/>
                  <a:pt x="10248" y="6145"/>
                </a:cubicBezTo>
                <a:cubicBezTo>
                  <a:pt x="10248" y="6145"/>
                  <a:pt x="10248" y="6145"/>
                  <a:pt x="10415" y="5978"/>
                </a:cubicBezTo>
                <a:cubicBezTo>
                  <a:pt x="10415" y="5978"/>
                  <a:pt x="10423" y="5955"/>
                  <a:pt x="10429" y="5935"/>
                </a:cubicBezTo>
                <a:lnTo>
                  <a:pt x="10445" y="5920"/>
                </a:lnTo>
                <a:lnTo>
                  <a:pt x="10445" y="5816"/>
                </a:lnTo>
                <a:lnTo>
                  <a:pt x="10492" y="5772"/>
                </a:lnTo>
                <a:cubicBezTo>
                  <a:pt x="10504" y="5764"/>
                  <a:pt x="10492" y="5772"/>
                  <a:pt x="10644" y="5666"/>
                </a:cubicBezTo>
                <a:cubicBezTo>
                  <a:pt x="10644" y="5666"/>
                  <a:pt x="10644" y="5666"/>
                  <a:pt x="10707" y="5604"/>
                </a:cubicBezTo>
                <a:cubicBezTo>
                  <a:pt x="10707" y="5604"/>
                  <a:pt x="10707" y="5603"/>
                  <a:pt x="10790" y="5457"/>
                </a:cubicBezTo>
                <a:cubicBezTo>
                  <a:pt x="10790" y="5457"/>
                  <a:pt x="10790" y="5457"/>
                  <a:pt x="10769" y="5415"/>
                </a:cubicBezTo>
                <a:cubicBezTo>
                  <a:pt x="10769" y="5415"/>
                  <a:pt x="10765" y="5409"/>
                  <a:pt x="10765" y="5408"/>
                </a:cubicBezTo>
                <a:lnTo>
                  <a:pt x="10755" y="5377"/>
                </a:lnTo>
                <a:lnTo>
                  <a:pt x="10751" y="5378"/>
                </a:lnTo>
                <a:cubicBezTo>
                  <a:pt x="10749" y="5374"/>
                  <a:pt x="10751" y="5378"/>
                  <a:pt x="10748" y="5373"/>
                </a:cubicBezTo>
                <a:cubicBezTo>
                  <a:pt x="10748" y="5373"/>
                  <a:pt x="10748" y="5373"/>
                  <a:pt x="10727" y="5332"/>
                </a:cubicBezTo>
                <a:cubicBezTo>
                  <a:pt x="10727" y="5332"/>
                  <a:pt x="10727" y="5332"/>
                  <a:pt x="10602" y="5353"/>
                </a:cubicBezTo>
                <a:cubicBezTo>
                  <a:pt x="10602" y="5353"/>
                  <a:pt x="10602" y="5353"/>
                  <a:pt x="10560" y="5373"/>
                </a:cubicBezTo>
                <a:cubicBezTo>
                  <a:pt x="10560" y="5373"/>
                  <a:pt x="10561" y="5374"/>
                  <a:pt x="10498" y="5457"/>
                </a:cubicBezTo>
                <a:cubicBezTo>
                  <a:pt x="10498" y="5457"/>
                  <a:pt x="10499" y="5457"/>
                  <a:pt x="10478" y="5415"/>
                </a:cubicBezTo>
                <a:cubicBezTo>
                  <a:pt x="10478" y="5415"/>
                  <a:pt x="10477" y="5416"/>
                  <a:pt x="10518" y="5395"/>
                </a:cubicBezTo>
                <a:cubicBezTo>
                  <a:pt x="10518" y="5395"/>
                  <a:pt x="10526" y="5372"/>
                  <a:pt x="10533" y="5351"/>
                </a:cubicBezTo>
                <a:lnTo>
                  <a:pt x="10549" y="5339"/>
                </a:lnTo>
                <a:lnTo>
                  <a:pt x="10523" y="5170"/>
                </a:lnTo>
                <a:lnTo>
                  <a:pt x="10498" y="5172"/>
                </a:lnTo>
                <a:cubicBezTo>
                  <a:pt x="10490" y="5162"/>
                  <a:pt x="10479" y="5156"/>
                  <a:pt x="10456" y="5144"/>
                </a:cubicBezTo>
                <a:cubicBezTo>
                  <a:pt x="10456" y="5144"/>
                  <a:pt x="10457" y="5144"/>
                  <a:pt x="10311" y="5144"/>
                </a:cubicBezTo>
                <a:cubicBezTo>
                  <a:pt x="10311" y="5144"/>
                  <a:pt x="10303" y="5167"/>
                  <a:pt x="10296" y="5188"/>
                </a:cubicBezTo>
                <a:lnTo>
                  <a:pt x="10282" y="5192"/>
                </a:lnTo>
                <a:cubicBezTo>
                  <a:pt x="10280" y="5188"/>
                  <a:pt x="10282" y="5192"/>
                  <a:pt x="10269" y="5166"/>
                </a:cubicBezTo>
                <a:cubicBezTo>
                  <a:pt x="10269" y="5166"/>
                  <a:pt x="10269" y="5165"/>
                  <a:pt x="10144" y="5186"/>
                </a:cubicBezTo>
                <a:cubicBezTo>
                  <a:pt x="10144" y="5186"/>
                  <a:pt x="10145" y="5187"/>
                  <a:pt x="9645" y="4937"/>
                </a:cubicBezTo>
                <a:cubicBezTo>
                  <a:pt x="9645" y="4937"/>
                  <a:pt x="9644" y="4937"/>
                  <a:pt x="9186" y="4666"/>
                </a:cubicBezTo>
                <a:cubicBezTo>
                  <a:pt x="9186" y="4666"/>
                  <a:pt x="9186" y="4665"/>
                  <a:pt x="9227" y="4561"/>
                </a:cubicBezTo>
                <a:cubicBezTo>
                  <a:pt x="9227" y="4561"/>
                  <a:pt x="9228" y="4561"/>
                  <a:pt x="9311" y="4416"/>
                </a:cubicBezTo>
                <a:cubicBezTo>
                  <a:pt x="9311" y="4416"/>
                  <a:pt x="9311" y="4415"/>
                  <a:pt x="9394" y="4290"/>
                </a:cubicBezTo>
                <a:cubicBezTo>
                  <a:pt x="9394" y="4290"/>
                  <a:pt x="9394" y="4291"/>
                  <a:pt x="9456" y="4125"/>
                </a:cubicBezTo>
                <a:cubicBezTo>
                  <a:pt x="9456" y="4125"/>
                  <a:pt x="9457" y="4124"/>
                  <a:pt x="9478" y="4061"/>
                </a:cubicBezTo>
                <a:close/>
                <a:moveTo>
                  <a:pt x="5833" y="4332"/>
                </a:moveTo>
                <a:cubicBezTo>
                  <a:pt x="5833" y="4332"/>
                  <a:pt x="5833" y="4333"/>
                  <a:pt x="5833" y="4624"/>
                </a:cubicBezTo>
                <a:cubicBezTo>
                  <a:pt x="5833" y="4624"/>
                  <a:pt x="5833" y="4624"/>
                  <a:pt x="5874" y="4686"/>
                </a:cubicBezTo>
                <a:cubicBezTo>
                  <a:pt x="5874" y="4686"/>
                  <a:pt x="5874" y="4686"/>
                  <a:pt x="5186" y="5061"/>
                </a:cubicBezTo>
                <a:cubicBezTo>
                  <a:pt x="5186" y="5061"/>
                  <a:pt x="5187" y="5061"/>
                  <a:pt x="4625" y="5415"/>
                </a:cubicBezTo>
                <a:cubicBezTo>
                  <a:pt x="4625" y="5415"/>
                  <a:pt x="4582" y="5442"/>
                  <a:pt x="4315" y="5609"/>
                </a:cubicBezTo>
                <a:lnTo>
                  <a:pt x="4377" y="5299"/>
                </a:lnTo>
                <a:lnTo>
                  <a:pt x="4374" y="5296"/>
                </a:lnTo>
                <a:cubicBezTo>
                  <a:pt x="4374" y="5296"/>
                  <a:pt x="4375" y="5291"/>
                  <a:pt x="4375" y="5291"/>
                </a:cubicBezTo>
                <a:cubicBezTo>
                  <a:pt x="4375" y="5291"/>
                  <a:pt x="4324" y="5249"/>
                  <a:pt x="4322" y="5247"/>
                </a:cubicBezTo>
                <a:lnTo>
                  <a:pt x="4145" y="5080"/>
                </a:lnTo>
                <a:lnTo>
                  <a:pt x="4113" y="4844"/>
                </a:lnTo>
                <a:cubicBezTo>
                  <a:pt x="4114" y="4844"/>
                  <a:pt x="4113" y="4844"/>
                  <a:pt x="4958" y="4603"/>
                </a:cubicBezTo>
                <a:cubicBezTo>
                  <a:pt x="4958" y="4603"/>
                  <a:pt x="4958" y="4603"/>
                  <a:pt x="5833" y="4332"/>
                </a:cubicBezTo>
                <a:close/>
                <a:moveTo>
                  <a:pt x="10290" y="4686"/>
                </a:moveTo>
                <a:cubicBezTo>
                  <a:pt x="10290" y="4686"/>
                  <a:pt x="10283" y="4690"/>
                  <a:pt x="10251" y="4706"/>
                </a:cubicBezTo>
                <a:lnTo>
                  <a:pt x="10249" y="4707"/>
                </a:lnTo>
                <a:cubicBezTo>
                  <a:pt x="10248" y="4707"/>
                  <a:pt x="10249" y="4707"/>
                  <a:pt x="10248" y="4708"/>
                </a:cubicBezTo>
                <a:cubicBezTo>
                  <a:pt x="10248" y="4708"/>
                  <a:pt x="10248" y="4707"/>
                  <a:pt x="10206" y="4728"/>
                </a:cubicBezTo>
                <a:cubicBezTo>
                  <a:pt x="10206" y="4728"/>
                  <a:pt x="10207" y="4728"/>
                  <a:pt x="10102" y="4812"/>
                </a:cubicBezTo>
                <a:cubicBezTo>
                  <a:pt x="10082" y="4874"/>
                  <a:pt x="10082" y="4874"/>
                  <a:pt x="10082" y="4874"/>
                </a:cubicBezTo>
                <a:cubicBezTo>
                  <a:pt x="10082" y="4874"/>
                  <a:pt x="10082" y="4874"/>
                  <a:pt x="10144" y="5082"/>
                </a:cubicBezTo>
                <a:cubicBezTo>
                  <a:pt x="10144" y="5082"/>
                  <a:pt x="10164" y="5124"/>
                  <a:pt x="10206" y="5103"/>
                </a:cubicBezTo>
                <a:cubicBezTo>
                  <a:pt x="10206" y="5103"/>
                  <a:pt x="10207" y="5103"/>
                  <a:pt x="10498" y="5124"/>
                </a:cubicBezTo>
                <a:cubicBezTo>
                  <a:pt x="10498" y="5124"/>
                  <a:pt x="10498" y="5124"/>
                  <a:pt x="10560" y="5186"/>
                </a:cubicBezTo>
                <a:cubicBezTo>
                  <a:pt x="10560" y="5186"/>
                  <a:pt x="10560" y="5187"/>
                  <a:pt x="10602" y="5166"/>
                </a:cubicBezTo>
                <a:cubicBezTo>
                  <a:pt x="10602" y="5166"/>
                  <a:pt x="10602" y="5165"/>
                  <a:pt x="10644" y="5144"/>
                </a:cubicBezTo>
                <a:cubicBezTo>
                  <a:pt x="10644" y="5144"/>
                  <a:pt x="10644" y="5145"/>
                  <a:pt x="10644" y="5041"/>
                </a:cubicBezTo>
                <a:cubicBezTo>
                  <a:pt x="10644" y="5041"/>
                  <a:pt x="10644" y="5041"/>
                  <a:pt x="10623" y="4999"/>
                </a:cubicBezTo>
                <a:cubicBezTo>
                  <a:pt x="10623" y="4999"/>
                  <a:pt x="10623" y="4999"/>
                  <a:pt x="10582" y="4895"/>
                </a:cubicBezTo>
                <a:cubicBezTo>
                  <a:pt x="10582" y="4895"/>
                  <a:pt x="10581" y="4895"/>
                  <a:pt x="10560" y="4853"/>
                </a:cubicBezTo>
                <a:cubicBezTo>
                  <a:pt x="10560" y="4853"/>
                  <a:pt x="10561" y="4853"/>
                  <a:pt x="10394" y="4832"/>
                </a:cubicBezTo>
                <a:cubicBezTo>
                  <a:pt x="10394" y="4832"/>
                  <a:pt x="10394" y="4832"/>
                  <a:pt x="10290" y="4686"/>
                </a:cubicBezTo>
                <a:close/>
                <a:moveTo>
                  <a:pt x="13320" y="4711"/>
                </a:moveTo>
                <a:cubicBezTo>
                  <a:pt x="13320" y="4711"/>
                  <a:pt x="13321" y="4711"/>
                  <a:pt x="14268" y="4979"/>
                </a:cubicBezTo>
                <a:cubicBezTo>
                  <a:pt x="14268" y="4979"/>
                  <a:pt x="14268" y="4978"/>
                  <a:pt x="14476" y="5082"/>
                </a:cubicBezTo>
                <a:cubicBezTo>
                  <a:pt x="14476" y="5082"/>
                  <a:pt x="14477" y="5083"/>
                  <a:pt x="14706" y="5166"/>
                </a:cubicBezTo>
                <a:cubicBezTo>
                  <a:pt x="14706" y="5166"/>
                  <a:pt x="14705" y="5166"/>
                  <a:pt x="14830" y="5249"/>
                </a:cubicBezTo>
                <a:cubicBezTo>
                  <a:pt x="14830" y="5249"/>
                  <a:pt x="14830" y="5249"/>
                  <a:pt x="15518" y="5499"/>
                </a:cubicBezTo>
                <a:cubicBezTo>
                  <a:pt x="15518" y="5499"/>
                  <a:pt x="15518" y="5498"/>
                  <a:pt x="16372" y="5915"/>
                </a:cubicBezTo>
                <a:cubicBezTo>
                  <a:pt x="16372" y="5915"/>
                  <a:pt x="16372" y="5915"/>
                  <a:pt x="16268" y="6498"/>
                </a:cubicBezTo>
                <a:cubicBezTo>
                  <a:pt x="16268" y="6498"/>
                  <a:pt x="16268" y="6499"/>
                  <a:pt x="16080" y="7019"/>
                </a:cubicBezTo>
                <a:cubicBezTo>
                  <a:pt x="16080" y="7019"/>
                  <a:pt x="16081" y="7020"/>
                  <a:pt x="15893" y="7332"/>
                </a:cubicBezTo>
                <a:cubicBezTo>
                  <a:pt x="15893" y="7332"/>
                  <a:pt x="15893" y="7332"/>
                  <a:pt x="15726" y="7603"/>
                </a:cubicBezTo>
                <a:cubicBezTo>
                  <a:pt x="15726" y="7603"/>
                  <a:pt x="15310" y="7302"/>
                  <a:pt x="15184" y="7211"/>
                </a:cubicBezTo>
                <a:lnTo>
                  <a:pt x="14666" y="6811"/>
                </a:lnTo>
                <a:lnTo>
                  <a:pt x="14645" y="6822"/>
                </a:lnTo>
                <a:cubicBezTo>
                  <a:pt x="14605" y="6793"/>
                  <a:pt x="14645" y="6822"/>
                  <a:pt x="14601" y="6790"/>
                </a:cubicBezTo>
                <a:cubicBezTo>
                  <a:pt x="14601" y="6790"/>
                  <a:pt x="14601" y="6790"/>
                  <a:pt x="14559" y="6811"/>
                </a:cubicBezTo>
                <a:cubicBezTo>
                  <a:pt x="14559" y="6811"/>
                  <a:pt x="14559" y="6811"/>
                  <a:pt x="14476" y="6853"/>
                </a:cubicBezTo>
                <a:cubicBezTo>
                  <a:pt x="14476" y="6853"/>
                  <a:pt x="14415" y="6764"/>
                  <a:pt x="14412" y="6759"/>
                </a:cubicBezTo>
                <a:lnTo>
                  <a:pt x="14215" y="6436"/>
                </a:lnTo>
                <a:lnTo>
                  <a:pt x="14254" y="6152"/>
                </a:lnTo>
                <a:lnTo>
                  <a:pt x="14245" y="6141"/>
                </a:lnTo>
                <a:cubicBezTo>
                  <a:pt x="14245" y="6140"/>
                  <a:pt x="14245" y="6141"/>
                  <a:pt x="14227" y="6103"/>
                </a:cubicBezTo>
                <a:cubicBezTo>
                  <a:pt x="14227" y="6103"/>
                  <a:pt x="14226" y="6103"/>
                  <a:pt x="13414" y="5041"/>
                </a:cubicBezTo>
                <a:cubicBezTo>
                  <a:pt x="13414" y="5041"/>
                  <a:pt x="13414" y="5041"/>
                  <a:pt x="13477" y="4979"/>
                </a:cubicBezTo>
                <a:cubicBezTo>
                  <a:pt x="13456" y="4937"/>
                  <a:pt x="13456" y="4937"/>
                  <a:pt x="13456" y="4937"/>
                </a:cubicBezTo>
                <a:cubicBezTo>
                  <a:pt x="13456" y="4937"/>
                  <a:pt x="13441" y="4913"/>
                  <a:pt x="13441" y="4913"/>
                </a:cubicBezTo>
                <a:lnTo>
                  <a:pt x="13441" y="4912"/>
                </a:lnTo>
                <a:lnTo>
                  <a:pt x="13320" y="4711"/>
                </a:lnTo>
                <a:close/>
                <a:moveTo>
                  <a:pt x="5853" y="4790"/>
                </a:moveTo>
                <a:cubicBezTo>
                  <a:pt x="5853" y="4790"/>
                  <a:pt x="5853" y="4790"/>
                  <a:pt x="5895" y="4874"/>
                </a:cubicBezTo>
                <a:cubicBezTo>
                  <a:pt x="5895" y="4874"/>
                  <a:pt x="5895" y="4874"/>
                  <a:pt x="5999" y="5061"/>
                </a:cubicBezTo>
                <a:cubicBezTo>
                  <a:pt x="5999" y="5061"/>
                  <a:pt x="5999" y="5062"/>
                  <a:pt x="6061" y="5124"/>
                </a:cubicBezTo>
                <a:cubicBezTo>
                  <a:pt x="6061" y="5124"/>
                  <a:pt x="6062" y="5124"/>
                  <a:pt x="5250" y="5853"/>
                </a:cubicBezTo>
                <a:cubicBezTo>
                  <a:pt x="5250" y="5853"/>
                  <a:pt x="5249" y="5853"/>
                  <a:pt x="4333" y="6749"/>
                </a:cubicBezTo>
                <a:cubicBezTo>
                  <a:pt x="4333" y="6749"/>
                  <a:pt x="4333" y="6749"/>
                  <a:pt x="3667" y="7603"/>
                </a:cubicBezTo>
                <a:cubicBezTo>
                  <a:pt x="3667" y="7603"/>
                  <a:pt x="3666" y="7603"/>
                  <a:pt x="3541" y="7811"/>
                </a:cubicBezTo>
                <a:cubicBezTo>
                  <a:pt x="3541" y="7811"/>
                  <a:pt x="3542" y="7810"/>
                  <a:pt x="3396" y="7581"/>
                </a:cubicBezTo>
                <a:cubicBezTo>
                  <a:pt x="3396" y="7581"/>
                  <a:pt x="3396" y="7582"/>
                  <a:pt x="3541" y="7415"/>
                </a:cubicBezTo>
                <a:cubicBezTo>
                  <a:pt x="3541" y="7415"/>
                  <a:pt x="3580" y="7152"/>
                  <a:pt x="3592" y="7070"/>
                </a:cubicBezTo>
                <a:lnTo>
                  <a:pt x="3659" y="6684"/>
                </a:lnTo>
                <a:cubicBezTo>
                  <a:pt x="3659" y="6684"/>
                  <a:pt x="3717" y="6596"/>
                  <a:pt x="4198" y="5841"/>
                </a:cubicBezTo>
                <a:lnTo>
                  <a:pt x="4231" y="5790"/>
                </a:lnTo>
                <a:cubicBezTo>
                  <a:pt x="4232" y="5790"/>
                  <a:pt x="4230" y="5789"/>
                  <a:pt x="4666" y="5499"/>
                </a:cubicBezTo>
                <a:cubicBezTo>
                  <a:pt x="4666" y="5499"/>
                  <a:pt x="4666" y="5499"/>
                  <a:pt x="5208" y="5144"/>
                </a:cubicBezTo>
                <a:cubicBezTo>
                  <a:pt x="5208" y="5144"/>
                  <a:pt x="5207" y="5144"/>
                  <a:pt x="5853" y="4790"/>
                </a:cubicBezTo>
                <a:close/>
                <a:moveTo>
                  <a:pt x="3874" y="5020"/>
                </a:moveTo>
                <a:lnTo>
                  <a:pt x="3964" y="5313"/>
                </a:lnTo>
                <a:lnTo>
                  <a:pt x="3950" y="5327"/>
                </a:lnTo>
                <a:cubicBezTo>
                  <a:pt x="3953" y="5321"/>
                  <a:pt x="3950" y="5327"/>
                  <a:pt x="3958" y="5311"/>
                </a:cubicBezTo>
                <a:cubicBezTo>
                  <a:pt x="3958" y="5311"/>
                  <a:pt x="3957" y="5312"/>
                  <a:pt x="3874" y="5020"/>
                </a:cubicBezTo>
                <a:close/>
                <a:moveTo>
                  <a:pt x="7765" y="5053"/>
                </a:moveTo>
                <a:lnTo>
                  <a:pt x="7966" y="5209"/>
                </a:lnTo>
                <a:lnTo>
                  <a:pt x="7971" y="5237"/>
                </a:lnTo>
                <a:cubicBezTo>
                  <a:pt x="7970" y="5234"/>
                  <a:pt x="7971" y="5237"/>
                  <a:pt x="7957" y="5208"/>
                </a:cubicBezTo>
                <a:cubicBezTo>
                  <a:pt x="7957" y="5208"/>
                  <a:pt x="7958" y="5207"/>
                  <a:pt x="7749" y="5061"/>
                </a:cubicBezTo>
                <a:cubicBezTo>
                  <a:pt x="7749" y="5061"/>
                  <a:pt x="7763" y="5054"/>
                  <a:pt x="7765" y="5053"/>
                </a:cubicBezTo>
                <a:close/>
                <a:moveTo>
                  <a:pt x="1861" y="5070"/>
                </a:moveTo>
                <a:lnTo>
                  <a:pt x="1666" y="5377"/>
                </a:lnTo>
                <a:lnTo>
                  <a:pt x="1279" y="6088"/>
                </a:lnTo>
                <a:lnTo>
                  <a:pt x="1086" y="6502"/>
                </a:lnTo>
                <a:cubicBezTo>
                  <a:pt x="1109" y="6439"/>
                  <a:pt x="1086" y="6502"/>
                  <a:pt x="1125" y="6394"/>
                </a:cubicBezTo>
                <a:cubicBezTo>
                  <a:pt x="1125" y="6394"/>
                  <a:pt x="1125" y="6395"/>
                  <a:pt x="1229" y="6103"/>
                </a:cubicBezTo>
                <a:cubicBezTo>
                  <a:pt x="1229" y="6103"/>
                  <a:pt x="1230" y="6102"/>
                  <a:pt x="1646" y="5373"/>
                </a:cubicBezTo>
                <a:cubicBezTo>
                  <a:pt x="1646" y="5373"/>
                  <a:pt x="1782" y="5182"/>
                  <a:pt x="1861" y="5070"/>
                </a:cubicBezTo>
                <a:close/>
                <a:moveTo>
                  <a:pt x="6083" y="5166"/>
                </a:moveTo>
                <a:cubicBezTo>
                  <a:pt x="6083" y="5166"/>
                  <a:pt x="6082" y="5166"/>
                  <a:pt x="6187" y="5311"/>
                </a:cubicBezTo>
                <a:cubicBezTo>
                  <a:pt x="6187" y="5311"/>
                  <a:pt x="6186" y="5312"/>
                  <a:pt x="6332" y="5395"/>
                </a:cubicBezTo>
                <a:cubicBezTo>
                  <a:pt x="6332" y="5395"/>
                  <a:pt x="6332" y="5395"/>
                  <a:pt x="6249" y="5624"/>
                </a:cubicBezTo>
                <a:cubicBezTo>
                  <a:pt x="6249" y="5624"/>
                  <a:pt x="6249" y="5623"/>
                  <a:pt x="6145" y="5915"/>
                </a:cubicBezTo>
                <a:cubicBezTo>
                  <a:pt x="6145" y="5915"/>
                  <a:pt x="6146" y="5916"/>
                  <a:pt x="5812" y="6249"/>
                </a:cubicBezTo>
                <a:cubicBezTo>
                  <a:pt x="5812" y="6249"/>
                  <a:pt x="5812" y="6248"/>
                  <a:pt x="5771" y="6269"/>
                </a:cubicBezTo>
                <a:cubicBezTo>
                  <a:pt x="5771" y="6269"/>
                  <a:pt x="5771" y="6269"/>
                  <a:pt x="5812" y="6457"/>
                </a:cubicBezTo>
                <a:cubicBezTo>
                  <a:pt x="5812" y="6457"/>
                  <a:pt x="5812" y="6457"/>
                  <a:pt x="5479" y="7040"/>
                </a:cubicBezTo>
                <a:cubicBezTo>
                  <a:pt x="5479" y="7040"/>
                  <a:pt x="5478" y="7040"/>
                  <a:pt x="5270" y="7436"/>
                </a:cubicBezTo>
                <a:cubicBezTo>
                  <a:pt x="5270" y="7436"/>
                  <a:pt x="5270" y="7436"/>
                  <a:pt x="5103" y="7790"/>
                </a:cubicBezTo>
                <a:cubicBezTo>
                  <a:pt x="5103" y="7790"/>
                  <a:pt x="5103" y="7790"/>
                  <a:pt x="5061" y="7707"/>
                </a:cubicBezTo>
                <a:cubicBezTo>
                  <a:pt x="5061" y="7707"/>
                  <a:pt x="5047" y="7715"/>
                  <a:pt x="5042" y="7717"/>
                </a:cubicBezTo>
                <a:lnTo>
                  <a:pt x="4958" y="7664"/>
                </a:lnTo>
                <a:lnTo>
                  <a:pt x="4953" y="7664"/>
                </a:lnTo>
                <a:cubicBezTo>
                  <a:pt x="4953" y="7664"/>
                  <a:pt x="4953" y="7664"/>
                  <a:pt x="4770" y="7603"/>
                </a:cubicBezTo>
                <a:cubicBezTo>
                  <a:pt x="4770" y="7603"/>
                  <a:pt x="4770" y="7602"/>
                  <a:pt x="4729" y="7623"/>
                </a:cubicBezTo>
                <a:cubicBezTo>
                  <a:pt x="4729" y="7623"/>
                  <a:pt x="4729" y="7624"/>
                  <a:pt x="4645" y="7770"/>
                </a:cubicBezTo>
                <a:cubicBezTo>
                  <a:pt x="4645" y="7770"/>
                  <a:pt x="4646" y="7770"/>
                  <a:pt x="4625" y="7770"/>
                </a:cubicBezTo>
                <a:cubicBezTo>
                  <a:pt x="4625" y="7770"/>
                  <a:pt x="4625" y="7769"/>
                  <a:pt x="4583" y="7790"/>
                </a:cubicBezTo>
                <a:cubicBezTo>
                  <a:pt x="4583" y="7790"/>
                  <a:pt x="4583" y="7790"/>
                  <a:pt x="4583" y="7894"/>
                </a:cubicBezTo>
                <a:cubicBezTo>
                  <a:pt x="4583" y="7894"/>
                  <a:pt x="4582" y="7894"/>
                  <a:pt x="4666" y="8103"/>
                </a:cubicBezTo>
                <a:cubicBezTo>
                  <a:pt x="4666" y="8103"/>
                  <a:pt x="4666" y="8102"/>
                  <a:pt x="4832" y="8248"/>
                </a:cubicBezTo>
                <a:cubicBezTo>
                  <a:pt x="4832" y="8248"/>
                  <a:pt x="4833" y="8248"/>
                  <a:pt x="4729" y="8457"/>
                </a:cubicBezTo>
                <a:cubicBezTo>
                  <a:pt x="4729" y="8457"/>
                  <a:pt x="4729" y="8457"/>
                  <a:pt x="4604" y="8686"/>
                </a:cubicBezTo>
                <a:cubicBezTo>
                  <a:pt x="4604" y="8686"/>
                  <a:pt x="4603" y="8686"/>
                  <a:pt x="4353" y="8582"/>
                </a:cubicBezTo>
                <a:cubicBezTo>
                  <a:pt x="4353" y="8582"/>
                  <a:pt x="4353" y="8582"/>
                  <a:pt x="4083" y="8373"/>
                </a:cubicBezTo>
                <a:cubicBezTo>
                  <a:pt x="4083" y="8373"/>
                  <a:pt x="4083" y="8373"/>
                  <a:pt x="3792" y="8061"/>
                </a:cubicBezTo>
                <a:cubicBezTo>
                  <a:pt x="3792" y="8061"/>
                  <a:pt x="3791" y="8060"/>
                  <a:pt x="3562" y="7894"/>
                </a:cubicBezTo>
                <a:cubicBezTo>
                  <a:pt x="3562" y="7894"/>
                  <a:pt x="3563" y="7894"/>
                  <a:pt x="3750" y="7665"/>
                </a:cubicBezTo>
                <a:cubicBezTo>
                  <a:pt x="3750" y="7665"/>
                  <a:pt x="3750" y="7665"/>
                  <a:pt x="4416" y="6811"/>
                </a:cubicBezTo>
                <a:cubicBezTo>
                  <a:pt x="4416" y="6811"/>
                  <a:pt x="4417" y="6811"/>
                  <a:pt x="5333" y="5915"/>
                </a:cubicBezTo>
                <a:cubicBezTo>
                  <a:pt x="5333" y="5915"/>
                  <a:pt x="5333" y="5916"/>
                  <a:pt x="6083" y="5166"/>
                </a:cubicBezTo>
                <a:close/>
                <a:moveTo>
                  <a:pt x="19267" y="5186"/>
                </a:moveTo>
                <a:cubicBezTo>
                  <a:pt x="19267" y="5186"/>
                  <a:pt x="19267" y="5187"/>
                  <a:pt x="19288" y="5208"/>
                </a:cubicBezTo>
                <a:cubicBezTo>
                  <a:pt x="19288" y="5208"/>
                  <a:pt x="19288" y="5208"/>
                  <a:pt x="19892" y="5791"/>
                </a:cubicBezTo>
                <a:cubicBezTo>
                  <a:pt x="19892" y="5791"/>
                  <a:pt x="19892" y="5791"/>
                  <a:pt x="20225" y="6207"/>
                </a:cubicBezTo>
                <a:cubicBezTo>
                  <a:pt x="20225" y="6207"/>
                  <a:pt x="20225" y="6207"/>
                  <a:pt x="20663" y="6832"/>
                </a:cubicBezTo>
                <a:cubicBezTo>
                  <a:pt x="20663" y="6832"/>
                  <a:pt x="20663" y="6831"/>
                  <a:pt x="21100" y="7581"/>
                </a:cubicBezTo>
                <a:cubicBezTo>
                  <a:pt x="21100" y="7581"/>
                  <a:pt x="21099" y="7581"/>
                  <a:pt x="21079" y="7936"/>
                </a:cubicBezTo>
                <a:cubicBezTo>
                  <a:pt x="21079" y="7936"/>
                  <a:pt x="21079" y="7936"/>
                  <a:pt x="21079" y="8373"/>
                </a:cubicBezTo>
                <a:cubicBezTo>
                  <a:pt x="21079" y="8373"/>
                  <a:pt x="21079" y="8373"/>
                  <a:pt x="21058" y="8748"/>
                </a:cubicBezTo>
                <a:cubicBezTo>
                  <a:pt x="21058" y="8748"/>
                  <a:pt x="21058" y="8749"/>
                  <a:pt x="21017" y="9165"/>
                </a:cubicBezTo>
                <a:cubicBezTo>
                  <a:pt x="21017" y="9165"/>
                  <a:pt x="21017" y="9164"/>
                  <a:pt x="20955" y="9560"/>
                </a:cubicBezTo>
                <a:cubicBezTo>
                  <a:pt x="20955" y="9560"/>
                  <a:pt x="20954" y="9561"/>
                  <a:pt x="20891" y="9936"/>
                </a:cubicBezTo>
                <a:cubicBezTo>
                  <a:pt x="20891" y="9936"/>
                  <a:pt x="20892" y="9935"/>
                  <a:pt x="20871" y="9998"/>
                </a:cubicBezTo>
                <a:cubicBezTo>
                  <a:pt x="20871" y="9998"/>
                  <a:pt x="20871" y="9998"/>
                  <a:pt x="20704" y="9749"/>
                </a:cubicBezTo>
                <a:cubicBezTo>
                  <a:pt x="20704" y="9749"/>
                  <a:pt x="20704" y="9748"/>
                  <a:pt x="20434" y="9248"/>
                </a:cubicBezTo>
                <a:cubicBezTo>
                  <a:pt x="20434" y="9248"/>
                  <a:pt x="20433" y="9248"/>
                  <a:pt x="20058" y="8644"/>
                </a:cubicBezTo>
                <a:cubicBezTo>
                  <a:pt x="20058" y="8644"/>
                  <a:pt x="20058" y="8644"/>
                  <a:pt x="19662" y="8206"/>
                </a:cubicBezTo>
                <a:cubicBezTo>
                  <a:pt x="19662" y="8206"/>
                  <a:pt x="19663" y="8207"/>
                  <a:pt x="19246" y="7790"/>
                </a:cubicBezTo>
                <a:cubicBezTo>
                  <a:pt x="19246" y="7790"/>
                  <a:pt x="19246" y="7790"/>
                  <a:pt x="19308" y="7519"/>
                </a:cubicBezTo>
                <a:cubicBezTo>
                  <a:pt x="19308" y="7519"/>
                  <a:pt x="19309" y="7519"/>
                  <a:pt x="19392" y="7082"/>
                </a:cubicBezTo>
                <a:cubicBezTo>
                  <a:pt x="19392" y="7082"/>
                  <a:pt x="19392" y="7082"/>
                  <a:pt x="19392" y="6561"/>
                </a:cubicBezTo>
                <a:cubicBezTo>
                  <a:pt x="19392" y="6561"/>
                  <a:pt x="19392" y="6561"/>
                  <a:pt x="19392" y="5936"/>
                </a:cubicBezTo>
                <a:cubicBezTo>
                  <a:pt x="19392" y="5936"/>
                  <a:pt x="19392" y="5936"/>
                  <a:pt x="19308" y="5353"/>
                </a:cubicBezTo>
                <a:cubicBezTo>
                  <a:pt x="19308" y="5353"/>
                  <a:pt x="19308" y="5353"/>
                  <a:pt x="19350" y="5332"/>
                </a:cubicBezTo>
                <a:cubicBezTo>
                  <a:pt x="19350" y="5332"/>
                  <a:pt x="19350" y="5332"/>
                  <a:pt x="19267" y="5186"/>
                </a:cubicBezTo>
                <a:close/>
                <a:moveTo>
                  <a:pt x="7984" y="5292"/>
                </a:moveTo>
                <a:lnTo>
                  <a:pt x="8009" y="5411"/>
                </a:lnTo>
                <a:cubicBezTo>
                  <a:pt x="8003" y="5414"/>
                  <a:pt x="8008" y="5410"/>
                  <a:pt x="7998" y="5415"/>
                </a:cubicBezTo>
                <a:cubicBezTo>
                  <a:pt x="7998" y="5415"/>
                  <a:pt x="7992" y="5360"/>
                  <a:pt x="7984" y="5292"/>
                </a:cubicBezTo>
                <a:close/>
                <a:moveTo>
                  <a:pt x="6875" y="5335"/>
                </a:moveTo>
                <a:lnTo>
                  <a:pt x="6895" y="5351"/>
                </a:lnTo>
                <a:lnTo>
                  <a:pt x="6887" y="5359"/>
                </a:lnTo>
                <a:cubicBezTo>
                  <a:pt x="6885" y="5356"/>
                  <a:pt x="6886" y="5355"/>
                  <a:pt x="6875" y="5335"/>
                </a:cubicBezTo>
                <a:close/>
                <a:moveTo>
                  <a:pt x="8147" y="5403"/>
                </a:moveTo>
                <a:lnTo>
                  <a:pt x="8380" y="5687"/>
                </a:lnTo>
                <a:lnTo>
                  <a:pt x="8438" y="5833"/>
                </a:lnTo>
                <a:cubicBezTo>
                  <a:pt x="8436" y="5833"/>
                  <a:pt x="8438" y="5833"/>
                  <a:pt x="8436" y="5833"/>
                </a:cubicBezTo>
                <a:cubicBezTo>
                  <a:pt x="8436" y="5833"/>
                  <a:pt x="8436" y="5832"/>
                  <a:pt x="8374" y="5686"/>
                </a:cubicBezTo>
                <a:cubicBezTo>
                  <a:pt x="8374" y="5686"/>
                  <a:pt x="8374" y="5686"/>
                  <a:pt x="8145" y="5415"/>
                </a:cubicBezTo>
                <a:cubicBezTo>
                  <a:pt x="8140" y="5405"/>
                  <a:pt x="8142" y="5411"/>
                  <a:pt x="8139" y="5405"/>
                </a:cubicBezTo>
                <a:lnTo>
                  <a:pt x="8147" y="5403"/>
                </a:lnTo>
                <a:close/>
                <a:moveTo>
                  <a:pt x="8124" y="5457"/>
                </a:moveTo>
                <a:cubicBezTo>
                  <a:pt x="8124" y="5457"/>
                  <a:pt x="8124" y="5457"/>
                  <a:pt x="8290" y="5728"/>
                </a:cubicBezTo>
                <a:cubicBezTo>
                  <a:pt x="8290" y="5728"/>
                  <a:pt x="8291" y="5728"/>
                  <a:pt x="8374" y="5915"/>
                </a:cubicBezTo>
                <a:cubicBezTo>
                  <a:pt x="8374" y="5915"/>
                  <a:pt x="8373" y="5915"/>
                  <a:pt x="8394" y="5957"/>
                </a:cubicBezTo>
                <a:cubicBezTo>
                  <a:pt x="8394" y="5957"/>
                  <a:pt x="8394" y="5957"/>
                  <a:pt x="8436" y="5936"/>
                </a:cubicBezTo>
                <a:cubicBezTo>
                  <a:pt x="8436" y="5936"/>
                  <a:pt x="8436" y="5936"/>
                  <a:pt x="8519" y="5895"/>
                </a:cubicBezTo>
                <a:cubicBezTo>
                  <a:pt x="8519" y="5895"/>
                  <a:pt x="8519" y="5895"/>
                  <a:pt x="8561" y="5874"/>
                </a:cubicBezTo>
                <a:cubicBezTo>
                  <a:pt x="8561" y="5874"/>
                  <a:pt x="8561" y="5874"/>
                  <a:pt x="8728" y="6269"/>
                </a:cubicBezTo>
                <a:cubicBezTo>
                  <a:pt x="8728" y="6269"/>
                  <a:pt x="8728" y="6270"/>
                  <a:pt x="8728" y="6374"/>
                </a:cubicBezTo>
                <a:cubicBezTo>
                  <a:pt x="8728" y="6374"/>
                  <a:pt x="8728" y="6374"/>
                  <a:pt x="8728" y="6478"/>
                </a:cubicBezTo>
                <a:cubicBezTo>
                  <a:pt x="8728" y="6478"/>
                  <a:pt x="8728" y="6478"/>
                  <a:pt x="8499" y="6478"/>
                </a:cubicBezTo>
                <a:cubicBezTo>
                  <a:pt x="8499" y="6478"/>
                  <a:pt x="8499" y="6477"/>
                  <a:pt x="8457" y="6498"/>
                </a:cubicBezTo>
                <a:cubicBezTo>
                  <a:pt x="8457" y="6498"/>
                  <a:pt x="8457" y="6499"/>
                  <a:pt x="8394" y="6687"/>
                </a:cubicBezTo>
                <a:cubicBezTo>
                  <a:pt x="8394" y="6687"/>
                  <a:pt x="8394" y="6686"/>
                  <a:pt x="8165" y="7123"/>
                </a:cubicBezTo>
                <a:cubicBezTo>
                  <a:pt x="8165" y="7123"/>
                  <a:pt x="8165" y="7123"/>
                  <a:pt x="8186" y="7165"/>
                </a:cubicBezTo>
                <a:cubicBezTo>
                  <a:pt x="8186" y="7165"/>
                  <a:pt x="8186" y="7165"/>
                  <a:pt x="8227" y="7249"/>
                </a:cubicBezTo>
                <a:cubicBezTo>
                  <a:pt x="8227" y="7249"/>
                  <a:pt x="8227" y="7248"/>
                  <a:pt x="8269" y="7311"/>
                </a:cubicBezTo>
                <a:cubicBezTo>
                  <a:pt x="8269" y="7311"/>
                  <a:pt x="8269" y="7311"/>
                  <a:pt x="8165" y="7415"/>
                </a:cubicBezTo>
                <a:cubicBezTo>
                  <a:pt x="8165" y="7415"/>
                  <a:pt x="8166" y="7415"/>
                  <a:pt x="8145" y="7561"/>
                </a:cubicBezTo>
                <a:cubicBezTo>
                  <a:pt x="8145" y="7561"/>
                  <a:pt x="8144" y="7561"/>
                  <a:pt x="7873" y="7832"/>
                </a:cubicBezTo>
                <a:cubicBezTo>
                  <a:pt x="7832" y="7853"/>
                  <a:pt x="7832" y="7852"/>
                  <a:pt x="7832" y="7852"/>
                </a:cubicBezTo>
                <a:cubicBezTo>
                  <a:pt x="7832" y="7852"/>
                  <a:pt x="7832" y="7852"/>
                  <a:pt x="7895" y="7977"/>
                </a:cubicBezTo>
                <a:cubicBezTo>
                  <a:pt x="7895" y="7977"/>
                  <a:pt x="7895" y="7978"/>
                  <a:pt x="7936" y="8040"/>
                </a:cubicBezTo>
                <a:cubicBezTo>
                  <a:pt x="7936" y="8040"/>
                  <a:pt x="7936" y="8041"/>
                  <a:pt x="7957" y="8082"/>
                </a:cubicBezTo>
                <a:cubicBezTo>
                  <a:pt x="7957" y="8082"/>
                  <a:pt x="7957" y="8082"/>
                  <a:pt x="8040" y="8082"/>
                </a:cubicBezTo>
                <a:cubicBezTo>
                  <a:pt x="8060" y="8122"/>
                  <a:pt x="8062" y="8121"/>
                  <a:pt x="8080" y="8086"/>
                </a:cubicBezTo>
                <a:lnTo>
                  <a:pt x="8083" y="8090"/>
                </a:lnTo>
                <a:lnTo>
                  <a:pt x="8311" y="7832"/>
                </a:lnTo>
                <a:cubicBezTo>
                  <a:pt x="8311" y="7832"/>
                  <a:pt x="8311" y="7832"/>
                  <a:pt x="8311" y="7915"/>
                </a:cubicBezTo>
                <a:cubicBezTo>
                  <a:pt x="8311" y="7915"/>
                  <a:pt x="8311" y="7915"/>
                  <a:pt x="8207" y="8019"/>
                </a:cubicBezTo>
                <a:cubicBezTo>
                  <a:pt x="8207" y="8019"/>
                  <a:pt x="8206" y="8020"/>
                  <a:pt x="8186" y="8082"/>
                </a:cubicBezTo>
                <a:cubicBezTo>
                  <a:pt x="8186" y="8082"/>
                  <a:pt x="8187" y="8082"/>
                  <a:pt x="8145" y="8290"/>
                </a:cubicBezTo>
                <a:cubicBezTo>
                  <a:pt x="8145" y="8290"/>
                  <a:pt x="8145" y="8290"/>
                  <a:pt x="8145" y="8435"/>
                </a:cubicBezTo>
                <a:cubicBezTo>
                  <a:pt x="8166" y="8456"/>
                  <a:pt x="8207" y="8457"/>
                  <a:pt x="8207" y="8457"/>
                </a:cubicBezTo>
                <a:cubicBezTo>
                  <a:pt x="8207" y="8457"/>
                  <a:pt x="8207" y="8456"/>
                  <a:pt x="8352" y="8435"/>
                </a:cubicBezTo>
                <a:cubicBezTo>
                  <a:pt x="8353" y="8435"/>
                  <a:pt x="8353" y="8436"/>
                  <a:pt x="8374" y="8519"/>
                </a:cubicBezTo>
                <a:cubicBezTo>
                  <a:pt x="8374" y="8519"/>
                  <a:pt x="8394" y="8540"/>
                  <a:pt x="8436" y="8540"/>
                </a:cubicBezTo>
                <a:cubicBezTo>
                  <a:pt x="8436" y="8540"/>
                  <a:pt x="8436" y="8540"/>
                  <a:pt x="8519" y="8499"/>
                </a:cubicBezTo>
                <a:cubicBezTo>
                  <a:pt x="8519" y="8499"/>
                  <a:pt x="8519" y="8499"/>
                  <a:pt x="8707" y="8311"/>
                </a:cubicBezTo>
                <a:cubicBezTo>
                  <a:pt x="8707" y="8311"/>
                  <a:pt x="8707" y="8310"/>
                  <a:pt x="8853" y="7894"/>
                </a:cubicBezTo>
                <a:cubicBezTo>
                  <a:pt x="8853" y="7894"/>
                  <a:pt x="8853" y="7894"/>
                  <a:pt x="8937" y="7874"/>
                </a:cubicBezTo>
                <a:cubicBezTo>
                  <a:pt x="8937" y="7874"/>
                  <a:pt x="8936" y="7873"/>
                  <a:pt x="9082" y="7852"/>
                </a:cubicBezTo>
                <a:cubicBezTo>
                  <a:pt x="9124" y="7831"/>
                  <a:pt x="9124" y="7832"/>
                  <a:pt x="9124" y="7832"/>
                </a:cubicBezTo>
                <a:cubicBezTo>
                  <a:pt x="9124" y="7832"/>
                  <a:pt x="9138" y="7794"/>
                  <a:pt x="9138" y="7792"/>
                </a:cubicBezTo>
                <a:lnTo>
                  <a:pt x="9141" y="7792"/>
                </a:lnTo>
                <a:lnTo>
                  <a:pt x="9192" y="7664"/>
                </a:lnTo>
                <a:lnTo>
                  <a:pt x="9180" y="7652"/>
                </a:lnTo>
                <a:cubicBezTo>
                  <a:pt x="9179" y="7650"/>
                  <a:pt x="9180" y="7652"/>
                  <a:pt x="9165" y="7623"/>
                </a:cubicBezTo>
                <a:cubicBezTo>
                  <a:pt x="9165" y="7623"/>
                  <a:pt x="9165" y="7624"/>
                  <a:pt x="9082" y="7561"/>
                </a:cubicBezTo>
                <a:cubicBezTo>
                  <a:pt x="9040" y="7582"/>
                  <a:pt x="9040" y="7581"/>
                  <a:pt x="9040" y="7581"/>
                </a:cubicBezTo>
                <a:cubicBezTo>
                  <a:pt x="9040" y="7581"/>
                  <a:pt x="9040" y="7582"/>
                  <a:pt x="8873" y="7603"/>
                </a:cubicBezTo>
                <a:cubicBezTo>
                  <a:pt x="8873" y="7603"/>
                  <a:pt x="8856" y="7592"/>
                  <a:pt x="8612" y="7441"/>
                </a:cubicBezTo>
                <a:lnTo>
                  <a:pt x="8716" y="7005"/>
                </a:lnTo>
                <a:lnTo>
                  <a:pt x="8757" y="6935"/>
                </a:lnTo>
                <a:cubicBezTo>
                  <a:pt x="8779" y="6910"/>
                  <a:pt x="8758" y="6935"/>
                  <a:pt x="8811" y="6874"/>
                </a:cubicBezTo>
                <a:cubicBezTo>
                  <a:pt x="8811" y="6874"/>
                  <a:pt x="8811" y="6874"/>
                  <a:pt x="8977" y="6790"/>
                </a:cubicBezTo>
                <a:cubicBezTo>
                  <a:pt x="8977" y="6790"/>
                  <a:pt x="8978" y="6790"/>
                  <a:pt x="9332" y="7581"/>
                </a:cubicBezTo>
                <a:cubicBezTo>
                  <a:pt x="9332" y="7581"/>
                  <a:pt x="9332" y="7582"/>
                  <a:pt x="9707" y="8270"/>
                </a:cubicBezTo>
                <a:cubicBezTo>
                  <a:pt x="9707" y="8270"/>
                  <a:pt x="9707" y="8269"/>
                  <a:pt x="9436" y="8394"/>
                </a:cubicBezTo>
                <a:cubicBezTo>
                  <a:pt x="9436" y="8394"/>
                  <a:pt x="9405" y="8272"/>
                  <a:pt x="9397" y="8237"/>
                </a:cubicBezTo>
                <a:lnTo>
                  <a:pt x="9360" y="8038"/>
                </a:lnTo>
                <a:lnTo>
                  <a:pt x="9346" y="8052"/>
                </a:lnTo>
                <a:cubicBezTo>
                  <a:pt x="9339" y="8041"/>
                  <a:pt x="9326" y="8025"/>
                  <a:pt x="9311" y="8040"/>
                </a:cubicBezTo>
                <a:cubicBezTo>
                  <a:pt x="9311" y="8040"/>
                  <a:pt x="9311" y="8040"/>
                  <a:pt x="8728" y="8540"/>
                </a:cubicBezTo>
                <a:cubicBezTo>
                  <a:pt x="8728" y="8540"/>
                  <a:pt x="8728" y="8540"/>
                  <a:pt x="8686" y="8561"/>
                </a:cubicBezTo>
                <a:cubicBezTo>
                  <a:pt x="8686" y="8561"/>
                  <a:pt x="8686" y="8561"/>
                  <a:pt x="8728" y="8728"/>
                </a:cubicBezTo>
                <a:cubicBezTo>
                  <a:pt x="8728" y="8728"/>
                  <a:pt x="8728" y="8727"/>
                  <a:pt x="8416" y="8790"/>
                </a:cubicBezTo>
                <a:cubicBezTo>
                  <a:pt x="8374" y="8810"/>
                  <a:pt x="8374" y="8811"/>
                  <a:pt x="8374" y="8811"/>
                </a:cubicBezTo>
                <a:cubicBezTo>
                  <a:pt x="8374" y="8811"/>
                  <a:pt x="8373" y="8810"/>
                  <a:pt x="7915" y="8935"/>
                </a:cubicBezTo>
                <a:cubicBezTo>
                  <a:pt x="7915" y="8935"/>
                  <a:pt x="7915" y="8935"/>
                  <a:pt x="7811" y="8206"/>
                </a:cubicBezTo>
                <a:cubicBezTo>
                  <a:pt x="7811" y="8206"/>
                  <a:pt x="7811" y="8207"/>
                  <a:pt x="7770" y="7686"/>
                </a:cubicBezTo>
                <a:cubicBezTo>
                  <a:pt x="7770" y="7686"/>
                  <a:pt x="7770" y="7685"/>
                  <a:pt x="7708" y="7040"/>
                </a:cubicBezTo>
                <a:cubicBezTo>
                  <a:pt x="7708" y="7040"/>
                  <a:pt x="7707" y="7040"/>
                  <a:pt x="7644" y="6311"/>
                </a:cubicBezTo>
                <a:cubicBezTo>
                  <a:pt x="7644" y="6311"/>
                  <a:pt x="7645" y="6311"/>
                  <a:pt x="7936" y="6186"/>
                </a:cubicBezTo>
                <a:cubicBezTo>
                  <a:pt x="7936" y="6186"/>
                  <a:pt x="7951" y="6141"/>
                  <a:pt x="7954" y="6130"/>
                </a:cubicBezTo>
                <a:lnTo>
                  <a:pt x="7966" y="6126"/>
                </a:lnTo>
                <a:lnTo>
                  <a:pt x="8005" y="5997"/>
                </a:lnTo>
                <a:lnTo>
                  <a:pt x="7941" y="5881"/>
                </a:lnTo>
                <a:lnTo>
                  <a:pt x="7936" y="5859"/>
                </a:lnTo>
                <a:cubicBezTo>
                  <a:pt x="7936" y="5850"/>
                  <a:pt x="7936" y="5859"/>
                  <a:pt x="7936" y="5791"/>
                </a:cubicBezTo>
                <a:cubicBezTo>
                  <a:pt x="7936" y="5791"/>
                  <a:pt x="7937" y="5790"/>
                  <a:pt x="8062" y="5728"/>
                </a:cubicBezTo>
                <a:cubicBezTo>
                  <a:pt x="8062" y="5728"/>
                  <a:pt x="8062" y="5728"/>
                  <a:pt x="8103" y="5707"/>
                </a:cubicBezTo>
                <a:cubicBezTo>
                  <a:pt x="8082" y="5687"/>
                  <a:pt x="8082" y="5686"/>
                  <a:pt x="8082" y="5686"/>
                </a:cubicBezTo>
                <a:cubicBezTo>
                  <a:pt x="8082" y="5686"/>
                  <a:pt x="8072" y="5679"/>
                  <a:pt x="8072" y="5679"/>
                </a:cubicBezTo>
                <a:lnTo>
                  <a:pt x="8083" y="5674"/>
                </a:lnTo>
                <a:lnTo>
                  <a:pt x="8005" y="5609"/>
                </a:lnTo>
                <a:lnTo>
                  <a:pt x="7953" y="5609"/>
                </a:lnTo>
                <a:cubicBezTo>
                  <a:pt x="7944" y="5606"/>
                  <a:pt x="7954" y="5609"/>
                  <a:pt x="7936" y="5604"/>
                </a:cubicBezTo>
                <a:cubicBezTo>
                  <a:pt x="7936" y="5604"/>
                  <a:pt x="7936" y="5603"/>
                  <a:pt x="7853" y="5582"/>
                </a:cubicBezTo>
                <a:cubicBezTo>
                  <a:pt x="7853" y="5582"/>
                  <a:pt x="7853" y="5583"/>
                  <a:pt x="7998" y="5520"/>
                </a:cubicBezTo>
                <a:cubicBezTo>
                  <a:pt x="7998" y="5520"/>
                  <a:pt x="7999" y="5520"/>
                  <a:pt x="8040" y="5499"/>
                </a:cubicBezTo>
                <a:cubicBezTo>
                  <a:pt x="8040" y="5499"/>
                  <a:pt x="8040" y="5499"/>
                  <a:pt x="8082" y="5478"/>
                </a:cubicBezTo>
                <a:cubicBezTo>
                  <a:pt x="8082" y="5478"/>
                  <a:pt x="8082" y="5478"/>
                  <a:pt x="8124" y="5457"/>
                </a:cubicBezTo>
                <a:close/>
                <a:moveTo>
                  <a:pt x="6381" y="5495"/>
                </a:moveTo>
                <a:lnTo>
                  <a:pt x="6352" y="5609"/>
                </a:lnTo>
                <a:lnTo>
                  <a:pt x="6241" y="5883"/>
                </a:lnTo>
                <a:cubicBezTo>
                  <a:pt x="6247" y="5865"/>
                  <a:pt x="6241" y="5883"/>
                  <a:pt x="6332" y="5624"/>
                </a:cubicBezTo>
                <a:cubicBezTo>
                  <a:pt x="6332" y="5624"/>
                  <a:pt x="6352" y="5571"/>
                  <a:pt x="6381" y="5495"/>
                </a:cubicBezTo>
                <a:close/>
                <a:moveTo>
                  <a:pt x="10415" y="5499"/>
                </a:moveTo>
                <a:cubicBezTo>
                  <a:pt x="10415" y="5499"/>
                  <a:pt x="10415" y="5499"/>
                  <a:pt x="10353" y="5562"/>
                </a:cubicBezTo>
                <a:cubicBezTo>
                  <a:pt x="10353" y="5562"/>
                  <a:pt x="10352" y="5561"/>
                  <a:pt x="10415" y="5499"/>
                </a:cubicBezTo>
                <a:close/>
                <a:moveTo>
                  <a:pt x="9921" y="5537"/>
                </a:moveTo>
                <a:lnTo>
                  <a:pt x="9985" y="5650"/>
                </a:lnTo>
                <a:cubicBezTo>
                  <a:pt x="9978" y="5645"/>
                  <a:pt x="9985" y="5650"/>
                  <a:pt x="9977" y="5644"/>
                </a:cubicBezTo>
                <a:cubicBezTo>
                  <a:pt x="9977" y="5644"/>
                  <a:pt x="9978" y="5645"/>
                  <a:pt x="9915" y="5540"/>
                </a:cubicBezTo>
                <a:cubicBezTo>
                  <a:pt x="9915" y="5540"/>
                  <a:pt x="9921" y="5537"/>
                  <a:pt x="9921" y="5537"/>
                </a:cubicBezTo>
                <a:close/>
                <a:moveTo>
                  <a:pt x="10087" y="5716"/>
                </a:moveTo>
                <a:lnTo>
                  <a:pt x="10109" y="5725"/>
                </a:lnTo>
                <a:lnTo>
                  <a:pt x="10149" y="5816"/>
                </a:lnTo>
                <a:lnTo>
                  <a:pt x="10147" y="5819"/>
                </a:lnTo>
                <a:cubicBezTo>
                  <a:pt x="10145" y="5814"/>
                  <a:pt x="10148" y="5819"/>
                  <a:pt x="10144" y="5811"/>
                </a:cubicBezTo>
                <a:cubicBezTo>
                  <a:pt x="10144" y="5811"/>
                  <a:pt x="10144" y="5811"/>
                  <a:pt x="10102" y="5728"/>
                </a:cubicBezTo>
                <a:cubicBezTo>
                  <a:pt x="10102" y="5728"/>
                  <a:pt x="10087" y="5717"/>
                  <a:pt x="10087" y="5716"/>
                </a:cubicBezTo>
                <a:close/>
                <a:moveTo>
                  <a:pt x="3634" y="5953"/>
                </a:moveTo>
                <a:lnTo>
                  <a:pt x="3693" y="6048"/>
                </a:lnTo>
                <a:lnTo>
                  <a:pt x="3685" y="6057"/>
                </a:lnTo>
                <a:cubicBezTo>
                  <a:pt x="3685" y="6057"/>
                  <a:pt x="3672" y="6030"/>
                  <a:pt x="3634" y="5953"/>
                </a:cubicBezTo>
                <a:close/>
                <a:moveTo>
                  <a:pt x="3500" y="5957"/>
                </a:moveTo>
                <a:cubicBezTo>
                  <a:pt x="3500" y="5957"/>
                  <a:pt x="3500" y="5957"/>
                  <a:pt x="3541" y="5978"/>
                </a:cubicBezTo>
                <a:cubicBezTo>
                  <a:pt x="3541" y="5978"/>
                  <a:pt x="3542" y="5978"/>
                  <a:pt x="3583" y="6062"/>
                </a:cubicBezTo>
                <a:cubicBezTo>
                  <a:pt x="3583" y="6062"/>
                  <a:pt x="3583" y="6061"/>
                  <a:pt x="3354" y="6353"/>
                </a:cubicBezTo>
                <a:cubicBezTo>
                  <a:pt x="3354" y="6353"/>
                  <a:pt x="3354" y="6353"/>
                  <a:pt x="3354" y="6394"/>
                </a:cubicBezTo>
                <a:cubicBezTo>
                  <a:pt x="3354" y="6394"/>
                  <a:pt x="3353" y="6394"/>
                  <a:pt x="3083" y="6624"/>
                </a:cubicBezTo>
                <a:cubicBezTo>
                  <a:pt x="3083" y="6624"/>
                  <a:pt x="3083" y="6624"/>
                  <a:pt x="3021" y="6707"/>
                </a:cubicBezTo>
                <a:cubicBezTo>
                  <a:pt x="3021" y="6707"/>
                  <a:pt x="3021" y="6707"/>
                  <a:pt x="3000" y="6561"/>
                </a:cubicBezTo>
                <a:cubicBezTo>
                  <a:pt x="3000" y="6561"/>
                  <a:pt x="2999" y="6561"/>
                  <a:pt x="3166" y="6498"/>
                </a:cubicBezTo>
                <a:cubicBezTo>
                  <a:pt x="3166" y="6498"/>
                  <a:pt x="3167" y="6499"/>
                  <a:pt x="3313" y="6374"/>
                </a:cubicBezTo>
                <a:cubicBezTo>
                  <a:pt x="3313" y="6374"/>
                  <a:pt x="3317" y="6358"/>
                  <a:pt x="3329" y="6321"/>
                </a:cubicBezTo>
                <a:lnTo>
                  <a:pt x="3332" y="6320"/>
                </a:lnTo>
                <a:lnTo>
                  <a:pt x="3332" y="6314"/>
                </a:lnTo>
                <a:cubicBezTo>
                  <a:pt x="3333" y="6311"/>
                  <a:pt x="3332" y="6314"/>
                  <a:pt x="3333" y="6311"/>
                </a:cubicBezTo>
                <a:cubicBezTo>
                  <a:pt x="3333" y="6311"/>
                  <a:pt x="3333" y="6311"/>
                  <a:pt x="3354" y="6165"/>
                </a:cubicBezTo>
                <a:cubicBezTo>
                  <a:pt x="3354" y="6165"/>
                  <a:pt x="3354" y="6166"/>
                  <a:pt x="3458" y="5978"/>
                </a:cubicBezTo>
                <a:cubicBezTo>
                  <a:pt x="3458" y="5978"/>
                  <a:pt x="3458" y="5978"/>
                  <a:pt x="3500" y="5957"/>
                </a:cubicBezTo>
                <a:close/>
                <a:moveTo>
                  <a:pt x="16455" y="5978"/>
                </a:moveTo>
                <a:cubicBezTo>
                  <a:pt x="16455" y="5978"/>
                  <a:pt x="16455" y="5977"/>
                  <a:pt x="16934" y="6186"/>
                </a:cubicBezTo>
                <a:cubicBezTo>
                  <a:pt x="16934" y="6186"/>
                  <a:pt x="16934" y="6186"/>
                  <a:pt x="17725" y="6665"/>
                </a:cubicBezTo>
                <a:cubicBezTo>
                  <a:pt x="17725" y="6665"/>
                  <a:pt x="17726" y="6665"/>
                  <a:pt x="18309" y="7123"/>
                </a:cubicBezTo>
                <a:cubicBezTo>
                  <a:pt x="18309" y="7123"/>
                  <a:pt x="18308" y="7124"/>
                  <a:pt x="18829" y="7499"/>
                </a:cubicBezTo>
                <a:cubicBezTo>
                  <a:pt x="18829" y="7499"/>
                  <a:pt x="18830" y="7499"/>
                  <a:pt x="19163" y="7832"/>
                </a:cubicBezTo>
                <a:cubicBezTo>
                  <a:pt x="19163" y="7832"/>
                  <a:pt x="19163" y="7832"/>
                  <a:pt x="19059" y="8353"/>
                </a:cubicBezTo>
                <a:cubicBezTo>
                  <a:pt x="19059" y="8353"/>
                  <a:pt x="19058" y="8353"/>
                  <a:pt x="18787" y="8957"/>
                </a:cubicBezTo>
                <a:cubicBezTo>
                  <a:pt x="18787" y="8957"/>
                  <a:pt x="18788" y="8957"/>
                  <a:pt x="18497" y="9582"/>
                </a:cubicBezTo>
                <a:cubicBezTo>
                  <a:pt x="18497" y="9582"/>
                  <a:pt x="18497" y="9582"/>
                  <a:pt x="18101" y="10290"/>
                </a:cubicBezTo>
                <a:cubicBezTo>
                  <a:pt x="18101" y="10290"/>
                  <a:pt x="18101" y="10290"/>
                  <a:pt x="17976" y="10436"/>
                </a:cubicBezTo>
                <a:cubicBezTo>
                  <a:pt x="17976" y="10436"/>
                  <a:pt x="17975" y="10436"/>
                  <a:pt x="17767" y="10207"/>
                </a:cubicBezTo>
                <a:cubicBezTo>
                  <a:pt x="17767" y="10207"/>
                  <a:pt x="17768" y="10207"/>
                  <a:pt x="17309" y="9707"/>
                </a:cubicBezTo>
                <a:cubicBezTo>
                  <a:pt x="17309" y="9707"/>
                  <a:pt x="17309" y="9706"/>
                  <a:pt x="16955" y="9331"/>
                </a:cubicBezTo>
                <a:cubicBezTo>
                  <a:pt x="16955" y="9331"/>
                  <a:pt x="16955" y="9331"/>
                  <a:pt x="16393" y="8831"/>
                </a:cubicBezTo>
                <a:lnTo>
                  <a:pt x="15751" y="7650"/>
                </a:lnTo>
                <a:lnTo>
                  <a:pt x="15749" y="7648"/>
                </a:lnTo>
                <a:cubicBezTo>
                  <a:pt x="15747" y="7644"/>
                  <a:pt x="15749" y="7648"/>
                  <a:pt x="15747" y="7645"/>
                </a:cubicBezTo>
                <a:cubicBezTo>
                  <a:pt x="15747" y="7645"/>
                  <a:pt x="15747" y="7644"/>
                  <a:pt x="15955" y="7352"/>
                </a:cubicBezTo>
                <a:cubicBezTo>
                  <a:pt x="15955" y="7352"/>
                  <a:pt x="15955" y="7352"/>
                  <a:pt x="16122" y="7040"/>
                </a:cubicBezTo>
                <a:cubicBezTo>
                  <a:pt x="16122" y="7040"/>
                  <a:pt x="16122" y="7040"/>
                  <a:pt x="16331" y="6520"/>
                </a:cubicBezTo>
                <a:cubicBezTo>
                  <a:pt x="16331" y="6520"/>
                  <a:pt x="16330" y="6520"/>
                  <a:pt x="16455" y="5978"/>
                </a:cubicBezTo>
                <a:close/>
                <a:moveTo>
                  <a:pt x="10180" y="6029"/>
                </a:moveTo>
                <a:lnTo>
                  <a:pt x="10209" y="6058"/>
                </a:lnTo>
                <a:cubicBezTo>
                  <a:pt x="10207" y="6062"/>
                  <a:pt x="10209" y="6058"/>
                  <a:pt x="10206" y="6062"/>
                </a:cubicBezTo>
                <a:cubicBezTo>
                  <a:pt x="10206" y="6062"/>
                  <a:pt x="10183" y="6032"/>
                  <a:pt x="10180" y="6029"/>
                </a:cubicBezTo>
                <a:close/>
                <a:moveTo>
                  <a:pt x="9581" y="6062"/>
                </a:moveTo>
                <a:cubicBezTo>
                  <a:pt x="9581" y="6062"/>
                  <a:pt x="9584" y="6064"/>
                  <a:pt x="9584" y="6064"/>
                </a:cubicBezTo>
                <a:lnTo>
                  <a:pt x="9567" y="6126"/>
                </a:lnTo>
                <a:lnTo>
                  <a:pt x="9709" y="6540"/>
                </a:lnTo>
                <a:lnTo>
                  <a:pt x="9708" y="6542"/>
                </a:lnTo>
                <a:cubicBezTo>
                  <a:pt x="9707" y="6540"/>
                  <a:pt x="9708" y="6542"/>
                  <a:pt x="9707" y="6540"/>
                </a:cubicBezTo>
                <a:cubicBezTo>
                  <a:pt x="9707" y="6540"/>
                  <a:pt x="9707" y="6540"/>
                  <a:pt x="9561" y="6124"/>
                </a:cubicBezTo>
                <a:cubicBezTo>
                  <a:pt x="9561" y="6124"/>
                  <a:pt x="9561" y="6124"/>
                  <a:pt x="9581" y="6062"/>
                </a:cubicBezTo>
                <a:close/>
                <a:moveTo>
                  <a:pt x="9061" y="6082"/>
                </a:moveTo>
                <a:cubicBezTo>
                  <a:pt x="9061" y="6082"/>
                  <a:pt x="9097" y="6094"/>
                  <a:pt x="9101" y="6096"/>
                </a:cubicBezTo>
                <a:lnTo>
                  <a:pt x="9102" y="6100"/>
                </a:lnTo>
                <a:lnTo>
                  <a:pt x="9139" y="6153"/>
                </a:lnTo>
                <a:cubicBezTo>
                  <a:pt x="9134" y="6150"/>
                  <a:pt x="9140" y="6153"/>
                  <a:pt x="9082" y="6124"/>
                </a:cubicBezTo>
                <a:cubicBezTo>
                  <a:pt x="9082" y="6124"/>
                  <a:pt x="9081" y="6124"/>
                  <a:pt x="9061" y="6082"/>
                </a:cubicBezTo>
                <a:close/>
                <a:moveTo>
                  <a:pt x="2968" y="6163"/>
                </a:moveTo>
                <a:lnTo>
                  <a:pt x="2983" y="6164"/>
                </a:lnTo>
                <a:lnTo>
                  <a:pt x="3022" y="6268"/>
                </a:lnTo>
                <a:lnTo>
                  <a:pt x="3021" y="6269"/>
                </a:lnTo>
                <a:cubicBezTo>
                  <a:pt x="3021" y="6269"/>
                  <a:pt x="3007" y="6241"/>
                  <a:pt x="2968" y="6163"/>
                </a:cubicBezTo>
                <a:close/>
                <a:moveTo>
                  <a:pt x="2854" y="6207"/>
                </a:moveTo>
                <a:cubicBezTo>
                  <a:pt x="2854" y="6207"/>
                  <a:pt x="2854" y="6207"/>
                  <a:pt x="2937" y="6207"/>
                </a:cubicBezTo>
                <a:cubicBezTo>
                  <a:pt x="2937" y="6207"/>
                  <a:pt x="2938" y="6207"/>
                  <a:pt x="2959" y="6249"/>
                </a:cubicBezTo>
                <a:cubicBezTo>
                  <a:pt x="2959" y="6249"/>
                  <a:pt x="2958" y="6249"/>
                  <a:pt x="2875" y="6394"/>
                </a:cubicBezTo>
                <a:cubicBezTo>
                  <a:pt x="2875" y="6394"/>
                  <a:pt x="2875" y="6395"/>
                  <a:pt x="2895" y="6416"/>
                </a:cubicBezTo>
                <a:cubicBezTo>
                  <a:pt x="2895" y="6416"/>
                  <a:pt x="2896" y="6415"/>
                  <a:pt x="2959" y="6540"/>
                </a:cubicBezTo>
                <a:cubicBezTo>
                  <a:pt x="2959" y="6540"/>
                  <a:pt x="2958" y="6540"/>
                  <a:pt x="2937" y="6749"/>
                </a:cubicBezTo>
                <a:cubicBezTo>
                  <a:pt x="2937" y="6749"/>
                  <a:pt x="2937" y="6749"/>
                  <a:pt x="2792" y="6916"/>
                </a:cubicBezTo>
                <a:cubicBezTo>
                  <a:pt x="2792" y="6916"/>
                  <a:pt x="2791" y="6915"/>
                  <a:pt x="2541" y="7123"/>
                </a:cubicBezTo>
                <a:cubicBezTo>
                  <a:pt x="2541" y="7123"/>
                  <a:pt x="2541" y="7123"/>
                  <a:pt x="2458" y="7207"/>
                </a:cubicBezTo>
                <a:cubicBezTo>
                  <a:pt x="2458" y="7207"/>
                  <a:pt x="2459" y="7207"/>
                  <a:pt x="2521" y="6936"/>
                </a:cubicBezTo>
                <a:cubicBezTo>
                  <a:pt x="2542" y="6874"/>
                  <a:pt x="2542" y="6873"/>
                  <a:pt x="2479" y="6853"/>
                </a:cubicBezTo>
                <a:cubicBezTo>
                  <a:pt x="2479" y="6853"/>
                  <a:pt x="2475" y="6851"/>
                  <a:pt x="2418" y="6832"/>
                </a:cubicBezTo>
                <a:lnTo>
                  <a:pt x="2424" y="6824"/>
                </a:lnTo>
                <a:cubicBezTo>
                  <a:pt x="2425" y="6823"/>
                  <a:pt x="2425" y="6824"/>
                  <a:pt x="2479" y="6769"/>
                </a:cubicBezTo>
                <a:cubicBezTo>
                  <a:pt x="2479" y="6769"/>
                  <a:pt x="2479" y="6769"/>
                  <a:pt x="2687" y="6665"/>
                </a:cubicBezTo>
                <a:cubicBezTo>
                  <a:pt x="2687" y="6665"/>
                  <a:pt x="2721" y="6619"/>
                  <a:pt x="2767" y="6555"/>
                </a:cubicBezTo>
                <a:lnTo>
                  <a:pt x="2854" y="6501"/>
                </a:lnTo>
                <a:lnTo>
                  <a:pt x="2756" y="6305"/>
                </a:lnTo>
                <a:cubicBezTo>
                  <a:pt x="2756" y="6305"/>
                  <a:pt x="2755" y="6306"/>
                  <a:pt x="2854" y="6207"/>
                </a:cubicBezTo>
                <a:close/>
                <a:moveTo>
                  <a:pt x="9186" y="6286"/>
                </a:moveTo>
                <a:lnTo>
                  <a:pt x="9192" y="6320"/>
                </a:lnTo>
                <a:lnTo>
                  <a:pt x="9189" y="6321"/>
                </a:lnTo>
                <a:cubicBezTo>
                  <a:pt x="9187" y="6317"/>
                  <a:pt x="9188" y="6316"/>
                  <a:pt x="9186" y="6311"/>
                </a:cubicBezTo>
                <a:cubicBezTo>
                  <a:pt x="9186" y="6311"/>
                  <a:pt x="9186" y="6288"/>
                  <a:pt x="9186" y="6286"/>
                </a:cubicBezTo>
                <a:close/>
                <a:moveTo>
                  <a:pt x="8818" y="6297"/>
                </a:moveTo>
                <a:lnTo>
                  <a:pt x="8818" y="6332"/>
                </a:lnTo>
                <a:lnTo>
                  <a:pt x="8816" y="6349"/>
                </a:lnTo>
                <a:cubicBezTo>
                  <a:pt x="8812" y="6344"/>
                  <a:pt x="8815" y="6349"/>
                  <a:pt x="8790" y="6311"/>
                </a:cubicBezTo>
                <a:cubicBezTo>
                  <a:pt x="8790" y="6311"/>
                  <a:pt x="8817" y="6298"/>
                  <a:pt x="8818" y="6297"/>
                </a:cubicBezTo>
                <a:close/>
                <a:moveTo>
                  <a:pt x="14372" y="6332"/>
                </a:moveTo>
                <a:cubicBezTo>
                  <a:pt x="14372" y="6332"/>
                  <a:pt x="14373" y="6333"/>
                  <a:pt x="14352" y="6374"/>
                </a:cubicBezTo>
                <a:cubicBezTo>
                  <a:pt x="14352" y="6374"/>
                  <a:pt x="14351" y="6374"/>
                  <a:pt x="14372" y="6416"/>
                </a:cubicBezTo>
                <a:cubicBezTo>
                  <a:pt x="14372" y="6416"/>
                  <a:pt x="14373" y="6416"/>
                  <a:pt x="14394" y="6561"/>
                </a:cubicBezTo>
                <a:cubicBezTo>
                  <a:pt x="14394" y="6561"/>
                  <a:pt x="14393" y="6562"/>
                  <a:pt x="14414" y="6645"/>
                </a:cubicBezTo>
                <a:cubicBezTo>
                  <a:pt x="14414" y="6645"/>
                  <a:pt x="14414" y="6644"/>
                  <a:pt x="14394" y="6353"/>
                </a:cubicBezTo>
                <a:cubicBezTo>
                  <a:pt x="14394" y="6353"/>
                  <a:pt x="14393" y="6353"/>
                  <a:pt x="14372" y="6332"/>
                </a:cubicBezTo>
                <a:close/>
                <a:moveTo>
                  <a:pt x="2987" y="6384"/>
                </a:moveTo>
                <a:lnTo>
                  <a:pt x="2999" y="6425"/>
                </a:lnTo>
                <a:cubicBezTo>
                  <a:pt x="2994" y="6417"/>
                  <a:pt x="2999" y="6425"/>
                  <a:pt x="2979" y="6394"/>
                </a:cubicBezTo>
                <a:cubicBezTo>
                  <a:pt x="2979" y="6394"/>
                  <a:pt x="2987" y="6384"/>
                  <a:pt x="2987" y="6384"/>
                </a:cubicBezTo>
                <a:close/>
                <a:moveTo>
                  <a:pt x="7582" y="6436"/>
                </a:moveTo>
                <a:cubicBezTo>
                  <a:pt x="7582" y="6436"/>
                  <a:pt x="7582" y="6436"/>
                  <a:pt x="7624" y="7082"/>
                </a:cubicBezTo>
                <a:cubicBezTo>
                  <a:pt x="7624" y="7082"/>
                  <a:pt x="7624" y="7082"/>
                  <a:pt x="7708" y="7665"/>
                </a:cubicBezTo>
                <a:cubicBezTo>
                  <a:pt x="7708" y="7665"/>
                  <a:pt x="7707" y="7665"/>
                  <a:pt x="7728" y="8248"/>
                </a:cubicBezTo>
                <a:cubicBezTo>
                  <a:pt x="7728" y="8248"/>
                  <a:pt x="7727" y="8248"/>
                  <a:pt x="7832" y="8957"/>
                </a:cubicBezTo>
                <a:cubicBezTo>
                  <a:pt x="7832" y="8957"/>
                  <a:pt x="7832" y="8956"/>
                  <a:pt x="7207" y="9060"/>
                </a:cubicBezTo>
                <a:cubicBezTo>
                  <a:pt x="7207" y="9060"/>
                  <a:pt x="7207" y="9061"/>
                  <a:pt x="6749" y="9082"/>
                </a:cubicBezTo>
                <a:cubicBezTo>
                  <a:pt x="6749" y="9082"/>
                  <a:pt x="6748" y="9082"/>
                  <a:pt x="6644" y="9082"/>
                </a:cubicBezTo>
                <a:cubicBezTo>
                  <a:pt x="6644" y="9082"/>
                  <a:pt x="6645" y="9082"/>
                  <a:pt x="6707" y="8998"/>
                </a:cubicBezTo>
                <a:cubicBezTo>
                  <a:pt x="6707" y="8998"/>
                  <a:pt x="6707" y="8999"/>
                  <a:pt x="6936" y="8895"/>
                </a:cubicBezTo>
                <a:cubicBezTo>
                  <a:pt x="6936" y="8895"/>
                  <a:pt x="6937" y="8894"/>
                  <a:pt x="7103" y="8728"/>
                </a:cubicBezTo>
                <a:cubicBezTo>
                  <a:pt x="7103" y="8728"/>
                  <a:pt x="7103" y="8727"/>
                  <a:pt x="7145" y="8706"/>
                </a:cubicBezTo>
                <a:cubicBezTo>
                  <a:pt x="7145" y="8706"/>
                  <a:pt x="7144" y="8707"/>
                  <a:pt x="7165" y="8353"/>
                </a:cubicBezTo>
                <a:cubicBezTo>
                  <a:pt x="7165" y="8353"/>
                  <a:pt x="7165" y="8352"/>
                  <a:pt x="7207" y="8248"/>
                </a:cubicBezTo>
                <a:cubicBezTo>
                  <a:pt x="7207" y="8248"/>
                  <a:pt x="7208" y="8248"/>
                  <a:pt x="7312" y="8061"/>
                </a:cubicBezTo>
                <a:cubicBezTo>
                  <a:pt x="7312" y="8061"/>
                  <a:pt x="7307" y="8040"/>
                  <a:pt x="7307" y="8039"/>
                </a:cubicBezTo>
                <a:cubicBezTo>
                  <a:pt x="7307" y="8039"/>
                  <a:pt x="7307" y="8038"/>
                  <a:pt x="7307" y="8038"/>
                </a:cubicBezTo>
                <a:lnTo>
                  <a:pt x="7295" y="7883"/>
                </a:lnTo>
                <a:lnTo>
                  <a:pt x="7305" y="7749"/>
                </a:lnTo>
                <a:cubicBezTo>
                  <a:pt x="7310" y="7734"/>
                  <a:pt x="7306" y="7750"/>
                  <a:pt x="7312" y="7728"/>
                </a:cubicBezTo>
                <a:cubicBezTo>
                  <a:pt x="7312" y="7728"/>
                  <a:pt x="7311" y="7728"/>
                  <a:pt x="7290" y="7686"/>
                </a:cubicBezTo>
                <a:cubicBezTo>
                  <a:pt x="7290" y="7686"/>
                  <a:pt x="7247" y="7671"/>
                  <a:pt x="7200" y="7656"/>
                </a:cubicBezTo>
                <a:lnTo>
                  <a:pt x="7191" y="7650"/>
                </a:lnTo>
                <a:lnTo>
                  <a:pt x="7155" y="7368"/>
                </a:lnTo>
                <a:cubicBezTo>
                  <a:pt x="7156" y="7368"/>
                  <a:pt x="7155" y="7367"/>
                  <a:pt x="7332" y="7269"/>
                </a:cubicBezTo>
                <a:cubicBezTo>
                  <a:pt x="7332" y="7269"/>
                  <a:pt x="7325" y="7255"/>
                  <a:pt x="7317" y="7239"/>
                </a:cubicBezTo>
                <a:lnTo>
                  <a:pt x="7359" y="7211"/>
                </a:lnTo>
                <a:lnTo>
                  <a:pt x="7475" y="6915"/>
                </a:lnTo>
                <a:lnTo>
                  <a:pt x="7501" y="6669"/>
                </a:lnTo>
                <a:lnTo>
                  <a:pt x="7501" y="6578"/>
                </a:lnTo>
                <a:cubicBezTo>
                  <a:pt x="7501" y="6578"/>
                  <a:pt x="7501" y="6579"/>
                  <a:pt x="7582" y="6436"/>
                </a:cubicBezTo>
                <a:close/>
                <a:moveTo>
                  <a:pt x="5874" y="6462"/>
                </a:moveTo>
                <a:lnTo>
                  <a:pt x="5900" y="6604"/>
                </a:lnTo>
                <a:lnTo>
                  <a:pt x="5884" y="6633"/>
                </a:lnTo>
                <a:cubicBezTo>
                  <a:pt x="5887" y="6624"/>
                  <a:pt x="5885" y="6633"/>
                  <a:pt x="5895" y="6603"/>
                </a:cubicBezTo>
                <a:cubicBezTo>
                  <a:pt x="5895" y="6603"/>
                  <a:pt x="5895" y="6603"/>
                  <a:pt x="5874" y="6478"/>
                </a:cubicBezTo>
                <a:cubicBezTo>
                  <a:pt x="5874" y="6478"/>
                  <a:pt x="5874" y="6462"/>
                  <a:pt x="5874" y="6462"/>
                </a:cubicBezTo>
                <a:close/>
                <a:moveTo>
                  <a:pt x="3229" y="6603"/>
                </a:moveTo>
                <a:cubicBezTo>
                  <a:pt x="3229" y="6603"/>
                  <a:pt x="3228" y="6602"/>
                  <a:pt x="3124" y="6811"/>
                </a:cubicBezTo>
                <a:cubicBezTo>
                  <a:pt x="3124" y="6811"/>
                  <a:pt x="3125" y="6811"/>
                  <a:pt x="3042" y="6832"/>
                </a:cubicBezTo>
                <a:cubicBezTo>
                  <a:pt x="3042" y="6832"/>
                  <a:pt x="3041" y="6832"/>
                  <a:pt x="3062" y="6790"/>
                </a:cubicBezTo>
                <a:cubicBezTo>
                  <a:pt x="3062" y="6790"/>
                  <a:pt x="3062" y="6791"/>
                  <a:pt x="3166" y="6687"/>
                </a:cubicBezTo>
                <a:cubicBezTo>
                  <a:pt x="3166" y="6687"/>
                  <a:pt x="3167" y="6687"/>
                  <a:pt x="3229" y="6603"/>
                </a:cubicBezTo>
                <a:close/>
                <a:moveTo>
                  <a:pt x="9646" y="6705"/>
                </a:moveTo>
                <a:lnTo>
                  <a:pt x="9657" y="6732"/>
                </a:lnTo>
                <a:cubicBezTo>
                  <a:pt x="9649" y="6716"/>
                  <a:pt x="9657" y="6732"/>
                  <a:pt x="9645" y="6707"/>
                </a:cubicBezTo>
                <a:cubicBezTo>
                  <a:pt x="9645" y="6707"/>
                  <a:pt x="9646" y="6705"/>
                  <a:pt x="9646" y="6705"/>
                </a:cubicBezTo>
                <a:close/>
                <a:moveTo>
                  <a:pt x="5707" y="6749"/>
                </a:moveTo>
                <a:cubicBezTo>
                  <a:pt x="5707" y="6749"/>
                  <a:pt x="5708" y="6748"/>
                  <a:pt x="5687" y="6894"/>
                </a:cubicBezTo>
                <a:cubicBezTo>
                  <a:pt x="5687" y="6894"/>
                  <a:pt x="5687" y="6895"/>
                  <a:pt x="5645" y="6916"/>
                </a:cubicBezTo>
                <a:cubicBezTo>
                  <a:pt x="5645" y="6916"/>
                  <a:pt x="5645" y="6915"/>
                  <a:pt x="5707" y="6749"/>
                </a:cubicBezTo>
                <a:close/>
                <a:moveTo>
                  <a:pt x="2979" y="6811"/>
                </a:moveTo>
                <a:cubicBezTo>
                  <a:pt x="2979" y="6811"/>
                  <a:pt x="2979" y="6812"/>
                  <a:pt x="2979" y="6916"/>
                </a:cubicBezTo>
                <a:cubicBezTo>
                  <a:pt x="2979" y="6916"/>
                  <a:pt x="2979" y="6916"/>
                  <a:pt x="2895" y="6957"/>
                </a:cubicBezTo>
                <a:cubicBezTo>
                  <a:pt x="2895" y="6957"/>
                  <a:pt x="2896" y="6957"/>
                  <a:pt x="2438" y="7707"/>
                </a:cubicBezTo>
                <a:cubicBezTo>
                  <a:pt x="2438" y="7707"/>
                  <a:pt x="2437" y="7707"/>
                  <a:pt x="2458" y="7728"/>
                </a:cubicBezTo>
                <a:cubicBezTo>
                  <a:pt x="2458" y="7728"/>
                  <a:pt x="2459" y="7728"/>
                  <a:pt x="2521" y="7790"/>
                </a:cubicBezTo>
                <a:cubicBezTo>
                  <a:pt x="2521" y="7790"/>
                  <a:pt x="2542" y="7832"/>
                  <a:pt x="2563" y="7770"/>
                </a:cubicBezTo>
                <a:cubicBezTo>
                  <a:pt x="2563" y="7770"/>
                  <a:pt x="2563" y="7770"/>
                  <a:pt x="2959" y="7499"/>
                </a:cubicBezTo>
                <a:cubicBezTo>
                  <a:pt x="2959" y="7499"/>
                  <a:pt x="2958" y="7499"/>
                  <a:pt x="3021" y="7811"/>
                </a:cubicBezTo>
                <a:cubicBezTo>
                  <a:pt x="3021" y="7811"/>
                  <a:pt x="3021" y="7853"/>
                  <a:pt x="3062" y="7832"/>
                </a:cubicBezTo>
                <a:cubicBezTo>
                  <a:pt x="3062" y="7832"/>
                  <a:pt x="3062" y="7832"/>
                  <a:pt x="3104" y="7811"/>
                </a:cubicBezTo>
                <a:cubicBezTo>
                  <a:pt x="3104" y="7811"/>
                  <a:pt x="3104" y="7811"/>
                  <a:pt x="3313" y="7623"/>
                </a:cubicBezTo>
                <a:cubicBezTo>
                  <a:pt x="3313" y="7623"/>
                  <a:pt x="3312" y="7623"/>
                  <a:pt x="3478" y="7894"/>
                </a:cubicBezTo>
                <a:cubicBezTo>
                  <a:pt x="3478" y="7894"/>
                  <a:pt x="3478" y="7894"/>
                  <a:pt x="3124" y="8373"/>
                </a:cubicBezTo>
                <a:cubicBezTo>
                  <a:pt x="3124" y="8373"/>
                  <a:pt x="3124" y="8374"/>
                  <a:pt x="2812" y="8811"/>
                </a:cubicBezTo>
                <a:cubicBezTo>
                  <a:pt x="2812" y="8811"/>
                  <a:pt x="2836" y="8819"/>
                  <a:pt x="2850" y="8823"/>
                </a:cubicBezTo>
                <a:lnTo>
                  <a:pt x="2798" y="8870"/>
                </a:lnTo>
                <a:cubicBezTo>
                  <a:pt x="2793" y="8873"/>
                  <a:pt x="2798" y="8870"/>
                  <a:pt x="2792" y="8873"/>
                </a:cubicBezTo>
                <a:cubicBezTo>
                  <a:pt x="2792" y="8873"/>
                  <a:pt x="2728" y="8906"/>
                  <a:pt x="2698" y="8920"/>
                </a:cubicBezTo>
                <a:lnTo>
                  <a:pt x="2621" y="8955"/>
                </a:lnTo>
                <a:lnTo>
                  <a:pt x="2621" y="8959"/>
                </a:lnTo>
                <a:cubicBezTo>
                  <a:pt x="2621" y="8959"/>
                  <a:pt x="2621" y="8958"/>
                  <a:pt x="2583" y="8977"/>
                </a:cubicBezTo>
                <a:cubicBezTo>
                  <a:pt x="2583" y="8977"/>
                  <a:pt x="2584" y="8978"/>
                  <a:pt x="2563" y="9124"/>
                </a:cubicBezTo>
                <a:cubicBezTo>
                  <a:pt x="2563" y="9124"/>
                  <a:pt x="2538" y="9155"/>
                  <a:pt x="2524" y="9173"/>
                </a:cubicBezTo>
                <a:lnTo>
                  <a:pt x="2505" y="9188"/>
                </a:lnTo>
                <a:lnTo>
                  <a:pt x="2509" y="9195"/>
                </a:lnTo>
                <a:cubicBezTo>
                  <a:pt x="2502" y="9203"/>
                  <a:pt x="2508" y="9194"/>
                  <a:pt x="2500" y="9206"/>
                </a:cubicBezTo>
                <a:cubicBezTo>
                  <a:pt x="2458" y="9227"/>
                  <a:pt x="2459" y="9227"/>
                  <a:pt x="2479" y="9269"/>
                </a:cubicBezTo>
                <a:cubicBezTo>
                  <a:pt x="2479" y="9269"/>
                  <a:pt x="2479" y="9269"/>
                  <a:pt x="2521" y="9331"/>
                </a:cubicBezTo>
                <a:cubicBezTo>
                  <a:pt x="2521" y="9331"/>
                  <a:pt x="2506" y="9360"/>
                  <a:pt x="2424" y="9524"/>
                </a:cubicBezTo>
                <a:lnTo>
                  <a:pt x="2376" y="9411"/>
                </a:lnTo>
                <a:cubicBezTo>
                  <a:pt x="2376" y="9411"/>
                  <a:pt x="2415" y="9302"/>
                  <a:pt x="2438" y="9240"/>
                </a:cubicBezTo>
                <a:lnTo>
                  <a:pt x="2505" y="9110"/>
                </a:lnTo>
                <a:cubicBezTo>
                  <a:pt x="2511" y="9107"/>
                  <a:pt x="2505" y="9110"/>
                  <a:pt x="2521" y="9102"/>
                </a:cubicBezTo>
                <a:cubicBezTo>
                  <a:pt x="2521" y="9102"/>
                  <a:pt x="2504" y="9072"/>
                  <a:pt x="2426" y="8932"/>
                </a:cubicBezTo>
                <a:lnTo>
                  <a:pt x="2417" y="8913"/>
                </a:lnTo>
                <a:cubicBezTo>
                  <a:pt x="2417" y="8913"/>
                  <a:pt x="2418" y="8913"/>
                  <a:pt x="2563" y="8686"/>
                </a:cubicBezTo>
                <a:cubicBezTo>
                  <a:pt x="2563" y="8686"/>
                  <a:pt x="2566" y="8680"/>
                  <a:pt x="2582" y="8647"/>
                </a:cubicBezTo>
                <a:cubicBezTo>
                  <a:pt x="2583" y="8646"/>
                  <a:pt x="2582" y="8647"/>
                  <a:pt x="2583" y="8645"/>
                </a:cubicBezTo>
                <a:lnTo>
                  <a:pt x="2555" y="8580"/>
                </a:lnTo>
                <a:lnTo>
                  <a:pt x="2459" y="8352"/>
                </a:lnTo>
                <a:cubicBezTo>
                  <a:pt x="2459" y="8352"/>
                  <a:pt x="2460" y="8352"/>
                  <a:pt x="2708" y="8186"/>
                </a:cubicBezTo>
                <a:cubicBezTo>
                  <a:pt x="2708" y="8186"/>
                  <a:pt x="2719" y="8164"/>
                  <a:pt x="2720" y="8163"/>
                </a:cubicBezTo>
                <a:lnTo>
                  <a:pt x="2738" y="8154"/>
                </a:lnTo>
                <a:lnTo>
                  <a:pt x="2818" y="7968"/>
                </a:lnTo>
                <a:cubicBezTo>
                  <a:pt x="2830" y="7944"/>
                  <a:pt x="2817" y="7968"/>
                  <a:pt x="2833" y="7936"/>
                </a:cubicBezTo>
                <a:cubicBezTo>
                  <a:pt x="2875" y="7915"/>
                  <a:pt x="2875" y="7915"/>
                  <a:pt x="2854" y="7894"/>
                </a:cubicBezTo>
                <a:cubicBezTo>
                  <a:pt x="2854" y="7894"/>
                  <a:pt x="2851" y="7888"/>
                  <a:pt x="2851" y="7888"/>
                </a:cubicBezTo>
                <a:lnTo>
                  <a:pt x="2854" y="7883"/>
                </a:lnTo>
                <a:lnTo>
                  <a:pt x="2815" y="7792"/>
                </a:lnTo>
                <a:lnTo>
                  <a:pt x="2807" y="7804"/>
                </a:lnTo>
                <a:cubicBezTo>
                  <a:pt x="2793" y="7775"/>
                  <a:pt x="2789" y="7772"/>
                  <a:pt x="2770" y="7790"/>
                </a:cubicBezTo>
                <a:cubicBezTo>
                  <a:pt x="2770" y="7790"/>
                  <a:pt x="2770" y="7791"/>
                  <a:pt x="2729" y="7811"/>
                </a:cubicBezTo>
                <a:cubicBezTo>
                  <a:pt x="2729" y="7811"/>
                  <a:pt x="2729" y="7811"/>
                  <a:pt x="2541" y="8040"/>
                </a:cubicBezTo>
                <a:cubicBezTo>
                  <a:pt x="2541" y="8040"/>
                  <a:pt x="2541" y="8040"/>
                  <a:pt x="2458" y="8061"/>
                </a:cubicBezTo>
                <a:cubicBezTo>
                  <a:pt x="2458" y="8061"/>
                  <a:pt x="2458" y="8061"/>
                  <a:pt x="2416" y="8082"/>
                </a:cubicBezTo>
                <a:cubicBezTo>
                  <a:pt x="2416" y="8082"/>
                  <a:pt x="2414" y="8060"/>
                  <a:pt x="2414" y="8060"/>
                </a:cubicBezTo>
                <a:lnTo>
                  <a:pt x="2402" y="7560"/>
                </a:lnTo>
                <a:lnTo>
                  <a:pt x="2363" y="7482"/>
                </a:lnTo>
                <a:lnTo>
                  <a:pt x="2354" y="7437"/>
                </a:lnTo>
                <a:cubicBezTo>
                  <a:pt x="2354" y="7422"/>
                  <a:pt x="2354" y="7437"/>
                  <a:pt x="2354" y="7394"/>
                </a:cubicBezTo>
                <a:cubicBezTo>
                  <a:pt x="2354" y="7394"/>
                  <a:pt x="2354" y="7394"/>
                  <a:pt x="2396" y="7394"/>
                </a:cubicBezTo>
                <a:cubicBezTo>
                  <a:pt x="2396" y="7394"/>
                  <a:pt x="2395" y="7395"/>
                  <a:pt x="2416" y="7374"/>
                </a:cubicBezTo>
                <a:cubicBezTo>
                  <a:pt x="2416" y="7374"/>
                  <a:pt x="2416" y="7374"/>
                  <a:pt x="2583" y="7186"/>
                </a:cubicBezTo>
                <a:cubicBezTo>
                  <a:pt x="2583" y="7186"/>
                  <a:pt x="2583" y="7187"/>
                  <a:pt x="2812" y="6957"/>
                </a:cubicBezTo>
                <a:cubicBezTo>
                  <a:pt x="2812" y="6957"/>
                  <a:pt x="2812" y="6957"/>
                  <a:pt x="2979" y="6811"/>
                </a:cubicBezTo>
                <a:close/>
                <a:moveTo>
                  <a:pt x="9196" y="6827"/>
                </a:moveTo>
                <a:lnTo>
                  <a:pt x="9192" y="6837"/>
                </a:lnTo>
                <a:lnTo>
                  <a:pt x="9313" y="7123"/>
                </a:lnTo>
                <a:cubicBezTo>
                  <a:pt x="9311" y="7123"/>
                  <a:pt x="9313" y="7123"/>
                  <a:pt x="9311" y="7123"/>
                </a:cubicBezTo>
                <a:cubicBezTo>
                  <a:pt x="9311" y="7123"/>
                  <a:pt x="9311" y="7124"/>
                  <a:pt x="9186" y="6832"/>
                </a:cubicBezTo>
                <a:cubicBezTo>
                  <a:pt x="9186" y="6832"/>
                  <a:pt x="9195" y="6827"/>
                  <a:pt x="9196" y="6827"/>
                </a:cubicBezTo>
                <a:close/>
                <a:moveTo>
                  <a:pt x="5583" y="7080"/>
                </a:moveTo>
                <a:lnTo>
                  <a:pt x="5733" y="7392"/>
                </a:lnTo>
                <a:lnTo>
                  <a:pt x="5747" y="7412"/>
                </a:lnTo>
                <a:cubicBezTo>
                  <a:pt x="5735" y="7400"/>
                  <a:pt x="5747" y="7412"/>
                  <a:pt x="5729" y="7394"/>
                </a:cubicBezTo>
                <a:cubicBezTo>
                  <a:pt x="5729" y="7394"/>
                  <a:pt x="5728" y="7394"/>
                  <a:pt x="5582" y="7082"/>
                </a:cubicBezTo>
                <a:cubicBezTo>
                  <a:pt x="5582" y="7082"/>
                  <a:pt x="5583" y="7080"/>
                  <a:pt x="5583" y="7080"/>
                </a:cubicBezTo>
                <a:close/>
                <a:moveTo>
                  <a:pt x="8293" y="7085"/>
                </a:moveTo>
                <a:lnTo>
                  <a:pt x="8276" y="7121"/>
                </a:lnTo>
                <a:lnTo>
                  <a:pt x="8341" y="7250"/>
                </a:lnTo>
                <a:lnTo>
                  <a:pt x="8315" y="7289"/>
                </a:lnTo>
                <a:lnTo>
                  <a:pt x="8311" y="7304"/>
                </a:lnTo>
                <a:cubicBezTo>
                  <a:pt x="8311" y="7297"/>
                  <a:pt x="8311" y="7304"/>
                  <a:pt x="8311" y="7249"/>
                </a:cubicBezTo>
                <a:cubicBezTo>
                  <a:pt x="8311" y="7249"/>
                  <a:pt x="8311" y="7248"/>
                  <a:pt x="8269" y="7123"/>
                </a:cubicBezTo>
                <a:cubicBezTo>
                  <a:pt x="8269" y="7123"/>
                  <a:pt x="8293" y="7085"/>
                  <a:pt x="8293" y="7085"/>
                </a:cubicBezTo>
                <a:close/>
                <a:moveTo>
                  <a:pt x="5520" y="7165"/>
                </a:moveTo>
                <a:cubicBezTo>
                  <a:pt x="5520" y="7165"/>
                  <a:pt x="5520" y="7165"/>
                  <a:pt x="5645" y="7436"/>
                </a:cubicBezTo>
                <a:cubicBezTo>
                  <a:pt x="5645" y="7436"/>
                  <a:pt x="5645" y="7436"/>
                  <a:pt x="5666" y="7478"/>
                </a:cubicBezTo>
                <a:cubicBezTo>
                  <a:pt x="5666" y="7478"/>
                  <a:pt x="5666" y="7477"/>
                  <a:pt x="5771" y="7581"/>
                </a:cubicBezTo>
                <a:cubicBezTo>
                  <a:pt x="5771" y="7581"/>
                  <a:pt x="5771" y="7581"/>
                  <a:pt x="5771" y="7623"/>
                </a:cubicBezTo>
                <a:cubicBezTo>
                  <a:pt x="5771" y="7623"/>
                  <a:pt x="5770" y="7624"/>
                  <a:pt x="5936" y="7645"/>
                </a:cubicBezTo>
                <a:cubicBezTo>
                  <a:pt x="5936" y="7644"/>
                  <a:pt x="5936" y="7645"/>
                  <a:pt x="5978" y="7957"/>
                </a:cubicBezTo>
                <a:cubicBezTo>
                  <a:pt x="5978" y="7957"/>
                  <a:pt x="5979" y="7957"/>
                  <a:pt x="5999" y="7999"/>
                </a:cubicBezTo>
                <a:cubicBezTo>
                  <a:pt x="5999" y="7999"/>
                  <a:pt x="5999" y="7998"/>
                  <a:pt x="6270" y="8165"/>
                </a:cubicBezTo>
                <a:cubicBezTo>
                  <a:pt x="6270" y="8165"/>
                  <a:pt x="6270" y="8165"/>
                  <a:pt x="6228" y="8186"/>
                </a:cubicBezTo>
                <a:cubicBezTo>
                  <a:pt x="6228" y="8186"/>
                  <a:pt x="6228" y="8186"/>
                  <a:pt x="6020" y="9082"/>
                </a:cubicBezTo>
                <a:cubicBezTo>
                  <a:pt x="6020" y="9082"/>
                  <a:pt x="6020" y="9081"/>
                  <a:pt x="5666" y="9019"/>
                </a:cubicBezTo>
                <a:cubicBezTo>
                  <a:pt x="5666" y="9019"/>
                  <a:pt x="5665" y="9019"/>
                  <a:pt x="5061" y="8873"/>
                </a:cubicBezTo>
                <a:cubicBezTo>
                  <a:pt x="5061" y="8873"/>
                  <a:pt x="5061" y="8873"/>
                  <a:pt x="4666" y="8728"/>
                </a:cubicBezTo>
                <a:cubicBezTo>
                  <a:pt x="4666" y="8728"/>
                  <a:pt x="4666" y="8728"/>
                  <a:pt x="4812" y="8499"/>
                </a:cubicBezTo>
                <a:cubicBezTo>
                  <a:pt x="4812" y="8499"/>
                  <a:pt x="4812" y="8499"/>
                  <a:pt x="4916" y="8311"/>
                </a:cubicBezTo>
                <a:cubicBezTo>
                  <a:pt x="4916" y="8311"/>
                  <a:pt x="4916" y="8311"/>
                  <a:pt x="4958" y="8332"/>
                </a:cubicBezTo>
                <a:cubicBezTo>
                  <a:pt x="4958" y="8332"/>
                  <a:pt x="4957" y="8332"/>
                  <a:pt x="5061" y="8332"/>
                </a:cubicBezTo>
                <a:cubicBezTo>
                  <a:pt x="5103" y="8311"/>
                  <a:pt x="5103" y="8311"/>
                  <a:pt x="5103" y="8311"/>
                </a:cubicBezTo>
                <a:cubicBezTo>
                  <a:pt x="5103" y="8311"/>
                  <a:pt x="5104" y="8311"/>
                  <a:pt x="5083" y="8290"/>
                </a:cubicBezTo>
                <a:cubicBezTo>
                  <a:pt x="5083" y="8290"/>
                  <a:pt x="5083" y="8271"/>
                  <a:pt x="5083" y="8271"/>
                </a:cubicBezTo>
                <a:lnTo>
                  <a:pt x="5087" y="8271"/>
                </a:lnTo>
                <a:lnTo>
                  <a:pt x="5083" y="8250"/>
                </a:lnTo>
                <a:cubicBezTo>
                  <a:pt x="5083" y="8241"/>
                  <a:pt x="5083" y="8251"/>
                  <a:pt x="5083" y="8186"/>
                </a:cubicBezTo>
                <a:cubicBezTo>
                  <a:pt x="5083" y="8186"/>
                  <a:pt x="5083" y="8185"/>
                  <a:pt x="5124" y="8165"/>
                </a:cubicBezTo>
                <a:cubicBezTo>
                  <a:pt x="5124" y="8165"/>
                  <a:pt x="5124" y="8165"/>
                  <a:pt x="5228" y="8061"/>
                </a:cubicBezTo>
                <a:cubicBezTo>
                  <a:pt x="5228" y="8061"/>
                  <a:pt x="5228" y="8061"/>
                  <a:pt x="5312" y="8040"/>
                </a:cubicBezTo>
                <a:cubicBezTo>
                  <a:pt x="5353" y="8020"/>
                  <a:pt x="5353" y="8019"/>
                  <a:pt x="5353" y="8019"/>
                </a:cubicBezTo>
                <a:cubicBezTo>
                  <a:pt x="5353" y="8019"/>
                  <a:pt x="5354" y="8019"/>
                  <a:pt x="5333" y="7977"/>
                </a:cubicBezTo>
                <a:cubicBezTo>
                  <a:pt x="5333" y="7977"/>
                  <a:pt x="5318" y="7948"/>
                  <a:pt x="5317" y="7947"/>
                </a:cubicBezTo>
                <a:lnTo>
                  <a:pt x="5268" y="7818"/>
                </a:lnTo>
                <a:lnTo>
                  <a:pt x="5253" y="7818"/>
                </a:lnTo>
                <a:cubicBezTo>
                  <a:pt x="5250" y="7812"/>
                  <a:pt x="5253" y="7818"/>
                  <a:pt x="5250" y="7811"/>
                </a:cubicBezTo>
                <a:cubicBezTo>
                  <a:pt x="5250" y="7811"/>
                  <a:pt x="5249" y="7811"/>
                  <a:pt x="5228" y="7770"/>
                </a:cubicBezTo>
                <a:cubicBezTo>
                  <a:pt x="5228" y="7770"/>
                  <a:pt x="5228" y="7769"/>
                  <a:pt x="5186" y="7790"/>
                </a:cubicBezTo>
                <a:cubicBezTo>
                  <a:pt x="5186" y="7790"/>
                  <a:pt x="5187" y="7790"/>
                  <a:pt x="5312" y="7457"/>
                </a:cubicBezTo>
                <a:cubicBezTo>
                  <a:pt x="5312" y="7457"/>
                  <a:pt x="5312" y="7457"/>
                  <a:pt x="5520" y="7165"/>
                </a:cubicBezTo>
                <a:close/>
                <a:moveTo>
                  <a:pt x="2826" y="7260"/>
                </a:moveTo>
                <a:lnTo>
                  <a:pt x="2556" y="7695"/>
                </a:lnTo>
                <a:cubicBezTo>
                  <a:pt x="2542" y="7706"/>
                  <a:pt x="2556" y="7695"/>
                  <a:pt x="2541" y="7707"/>
                </a:cubicBezTo>
                <a:cubicBezTo>
                  <a:pt x="2541" y="7707"/>
                  <a:pt x="2705" y="7449"/>
                  <a:pt x="2826" y="7260"/>
                </a:cubicBezTo>
                <a:close/>
                <a:moveTo>
                  <a:pt x="8293" y="7365"/>
                </a:moveTo>
                <a:lnTo>
                  <a:pt x="8276" y="7418"/>
                </a:lnTo>
                <a:lnTo>
                  <a:pt x="8218" y="7501"/>
                </a:lnTo>
                <a:cubicBezTo>
                  <a:pt x="8224" y="7487"/>
                  <a:pt x="8218" y="7501"/>
                  <a:pt x="8227" y="7478"/>
                </a:cubicBezTo>
                <a:cubicBezTo>
                  <a:pt x="8227" y="7478"/>
                  <a:pt x="8254" y="7433"/>
                  <a:pt x="8293" y="7365"/>
                </a:cubicBezTo>
                <a:close/>
                <a:moveTo>
                  <a:pt x="670" y="7488"/>
                </a:moveTo>
                <a:lnTo>
                  <a:pt x="646" y="7547"/>
                </a:lnTo>
                <a:lnTo>
                  <a:pt x="640" y="7566"/>
                </a:lnTo>
                <a:cubicBezTo>
                  <a:pt x="645" y="7543"/>
                  <a:pt x="641" y="7566"/>
                  <a:pt x="646" y="7541"/>
                </a:cubicBezTo>
                <a:cubicBezTo>
                  <a:pt x="646" y="7541"/>
                  <a:pt x="670" y="7488"/>
                  <a:pt x="670" y="7488"/>
                </a:cubicBezTo>
                <a:close/>
                <a:moveTo>
                  <a:pt x="5994" y="7559"/>
                </a:moveTo>
                <a:lnTo>
                  <a:pt x="6004" y="7560"/>
                </a:lnTo>
                <a:lnTo>
                  <a:pt x="6068" y="7920"/>
                </a:lnTo>
                <a:cubicBezTo>
                  <a:pt x="6062" y="7915"/>
                  <a:pt x="6068" y="7920"/>
                  <a:pt x="6061" y="7915"/>
                </a:cubicBezTo>
                <a:cubicBezTo>
                  <a:pt x="6061" y="7915"/>
                  <a:pt x="6062" y="7915"/>
                  <a:pt x="5999" y="7561"/>
                </a:cubicBezTo>
                <a:cubicBezTo>
                  <a:pt x="5999" y="7561"/>
                  <a:pt x="5994" y="7559"/>
                  <a:pt x="5994" y="7559"/>
                </a:cubicBezTo>
                <a:close/>
                <a:moveTo>
                  <a:pt x="10769" y="7686"/>
                </a:moveTo>
                <a:cubicBezTo>
                  <a:pt x="10769" y="7686"/>
                  <a:pt x="10769" y="7686"/>
                  <a:pt x="10810" y="7707"/>
                </a:cubicBezTo>
                <a:cubicBezTo>
                  <a:pt x="10810" y="7707"/>
                  <a:pt x="10810" y="7706"/>
                  <a:pt x="10810" y="7894"/>
                </a:cubicBezTo>
                <a:cubicBezTo>
                  <a:pt x="10810" y="7894"/>
                  <a:pt x="10811" y="7894"/>
                  <a:pt x="10832" y="7936"/>
                </a:cubicBezTo>
                <a:cubicBezTo>
                  <a:pt x="10832" y="7936"/>
                  <a:pt x="10831" y="7935"/>
                  <a:pt x="10936" y="8165"/>
                </a:cubicBezTo>
                <a:cubicBezTo>
                  <a:pt x="10936" y="8165"/>
                  <a:pt x="10935" y="8165"/>
                  <a:pt x="10518" y="8811"/>
                </a:cubicBezTo>
                <a:cubicBezTo>
                  <a:pt x="10518" y="8811"/>
                  <a:pt x="10519" y="8811"/>
                  <a:pt x="10311" y="8895"/>
                </a:cubicBezTo>
                <a:cubicBezTo>
                  <a:pt x="10311" y="8895"/>
                  <a:pt x="10332" y="8935"/>
                  <a:pt x="10353" y="8977"/>
                </a:cubicBezTo>
                <a:cubicBezTo>
                  <a:pt x="10353" y="8977"/>
                  <a:pt x="10352" y="8977"/>
                  <a:pt x="10456" y="9206"/>
                </a:cubicBezTo>
                <a:cubicBezTo>
                  <a:pt x="10456" y="9206"/>
                  <a:pt x="10457" y="9207"/>
                  <a:pt x="10436" y="9665"/>
                </a:cubicBezTo>
                <a:cubicBezTo>
                  <a:pt x="10436" y="9665"/>
                  <a:pt x="10435" y="9665"/>
                  <a:pt x="9810" y="8311"/>
                </a:cubicBezTo>
                <a:cubicBezTo>
                  <a:pt x="9810" y="8311"/>
                  <a:pt x="9811" y="8311"/>
                  <a:pt x="10186" y="8103"/>
                </a:cubicBezTo>
                <a:cubicBezTo>
                  <a:pt x="10186" y="8103"/>
                  <a:pt x="10185" y="8103"/>
                  <a:pt x="10560" y="7874"/>
                </a:cubicBezTo>
                <a:cubicBezTo>
                  <a:pt x="10560" y="7874"/>
                  <a:pt x="10560" y="7874"/>
                  <a:pt x="10769" y="7686"/>
                </a:cubicBezTo>
                <a:close/>
                <a:moveTo>
                  <a:pt x="4770" y="7707"/>
                </a:moveTo>
                <a:cubicBezTo>
                  <a:pt x="4770" y="7707"/>
                  <a:pt x="4772" y="7707"/>
                  <a:pt x="4772" y="7707"/>
                </a:cubicBezTo>
                <a:lnTo>
                  <a:pt x="4751" y="7766"/>
                </a:lnTo>
                <a:cubicBezTo>
                  <a:pt x="4757" y="7750"/>
                  <a:pt x="4751" y="7766"/>
                  <a:pt x="4770" y="7707"/>
                </a:cubicBezTo>
                <a:close/>
                <a:moveTo>
                  <a:pt x="8418" y="7728"/>
                </a:moveTo>
                <a:lnTo>
                  <a:pt x="8413" y="7765"/>
                </a:lnTo>
                <a:cubicBezTo>
                  <a:pt x="8408" y="7754"/>
                  <a:pt x="8403" y="7748"/>
                  <a:pt x="8399" y="7742"/>
                </a:cubicBezTo>
                <a:lnTo>
                  <a:pt x="8418" y="7728"/>
                </a:lnTo>
                <a:close/>
                <a:moveTo>
                  <a:pt x="7994" y="7789"/>
                </a:moveTo>
                <a:lnTo>
                  <a:pt x="7941" y="7857"/>
                </a:lnTo>
                <a:lnTo>
                  <a:pt x="7979" y="7934"/>
                </a:lnTo>
                <a:lnTo>
                  <a:pt x="7988" y="7957"/>
                </a:lnTo>
                <a:cubicBezTo>
                  <a:pt x="7987" y="7954"/>
                  <a:pt x="7989" y="7957"/>
                  <a:pt x="7936" y="7852"/>
                </a:cubicBezTo>
                <a:cubicBezTo>
                  <a:pt x="7936" y="7852"/>
                  <a:pt x="7991" y="7792"/>
                  <a:pt x="7994" y="7789"/>
                </a:cubicBezTo>
                <a:close/>
                <a:moveTo>
                  <a:pt x="21142" y="7811"/>
                </a:moveTo>
                <a:cubicBezTo>
                  <a:pt x="21142" y="7811"/>
                  <a:pt x="21141" y="7811"/>
                  <a:pt x="21287" y="8206"/>
                </a:cubicBezTo>
                <a:cubicBezTo>
                  <a:pt x="21287" y="8206"/>
                  <a:pt x="21287" y="8207"/>
                  <a:pt x="21371" y="8811"/>
                </a:cubicBezTo>
                <a:cubicBezTo>
                  <a:pt x="21371" y="8811"/>
                  <a:pt x="21370" y="8810"/>
                  <a:pt x="21474" y="9331"/>
                </a:cubicBezTo>
                <a:cubicBezTo>
                  <a:pt x="21474" y="9331"/>
                  <a:pt x="21475" y="9331"/>
                  <a:pt x="21496" y="10102"/>
                </a:cubicBezTo>
                <a:cubicBezTo>
                  <a:pt x="21496" y="10102"/>
                  <a:pt x="21496" y="10102"/>
                  <a:pt x="21496" y="10852"/>
                </a:cubicBezTo>
                <a:cubicBezTo>
                  <a:pt x="21496" y="10852"/>
                  <a:pt x="21496" y="10852"/>
                  <a:pt x="21496" y="11435"/>
                </a:cubicBezTo>
                <a:cubicBezTo>
                  <a:pt x="21496" y="11435"/>
                  <a:pt x="21496" y="11435"/>
                  <a:pt x="21267" y="10872"/>
                </a:cubicBezTo>
                <a:cubicBezTo>
                  <a:pt x="21267" y="10872"/>
                  <a:pt x="21267" y="10873"/>
                  <a:pt x="20955" y="10165"/>
                </a:cubicBezTo>
                <a:cubicBezTo>
                  <a:pt x="20955" y="10165"/>
                  <a:pt x="20955" y="10164"/>
                  <a:pt x="20955" y="9956"/>
                </a:cubicBezTo>
                <a:cubicBezTo>
                  <a:pt x="20955" y="9956"/>
                  <a:pt x="20954" y="9956"/>
                  <a:pt x="21017" y="9582"/>
                </a:cubicBezTo>
                <a:cubicBezTo>
                  <a:pt x="21017" y="9582"/>
                  <a:pt x="21016" y="9581"/>
                  <a:pt x="21079" y="9186"/>
                </a:cubicBezTo>
                <a:cubicBezTo>
                  <a:pt x="21079" y="9186"/>
                  <a:pt x="21079" y="9185"/>
                  <a:pt x="21162" y="8748"/>
                </a:cubicBezTo>
                <a:cubicBezTo>
                  <a:pt x="21162" y="8748"/>
                  <a:pt x="21162" y="8748"/>
                  <a:pt x="21162" y="8373"/>
                </a:cubicBezTo>
                <a:cubicBezTo>
                  <a:pt x="21162" y="8373"/>
                  <a:pt x="21162" y="8373"/>
                  <a:pt x="21162" y="7936"/>
                </a:cubicBezTo>
                <a:cubicBezTo>
                  <a:pt x="21162" y="7936"/>
                  <a:pt x="21163" y="7936"/>
                  <a:pt x="21142" y="7811"/>
                </a:cubicBezTo>
                <a:close/>
                <a:moveTo>
                  <a:pt x="10914" y="7832"/>
                </a:moveTo>
                <a:lnTo>
                  <a:pt x="10922" y="7913"/>
                </a:lnTo>
                <a:cubicBezTo>
                  <a:pt x="10915" y="7896"/>
                  <a:pt x="10922" y="7913"/>
                  <a:pt x="10914" y="7894"/>
                </a:cubicBezTo>
                <a:cubicBezTo>
                  <a:pt x="10914" y="7894"/>
                  <a:pt x="10914" y="7839"/>
                  <a:pt x="10914" y="7832"/>
                </a:cubicBezTo>
                <a:close/>
                <a:moveTo>
                  <a:pt x="2750" y="7874"/>
                </a:moveTo>
                <a:cubicBezTo>
                  <a:pt x="2750" y="7874"/>
                  <a:pt x="2751" y="7876"/>
                  <a:pt x="2751" y="7876"/>
                </a:cubicBezTo>
                <a:lnTo>
                  <a:pt x="2678" y="7973"/>
                </a:lnTo>
                <a:cubicBezTo>
                  <a:pt x="2701" y="7941"/>
                  <a:pt x="2678" y="7973"/>
                  <a:pt x="2750" y="7874"/>
                </a:cubicBezTo>
                <a:close/>
                <a:moveTo>
                  <a:pt x="4667" y="7889"/>
                </a:moveTo>
                <a:lnTo>
                  <a:pt x="4751" y="8038"/>
                </a:lnTo>
                <a:lnTo>
                  <a:pt x="4919" y="8206"/>
                </a:lnTo>
                <a:lnTo>
                  <a:pt x="5021" y="8270"/>
                </a:lnTo>
                <a:cubicBezTo>
                  <a:pt x="5021" y="8270"/>
                  <a:pt x="5021" y="8269"/>
                  <a:pt x="4979" y="8248"/>
                </a:cubicBezTo>
                <a:cubicBezTo>
                  <a:pt x="4979" y="8248"/>
                  <a:pt x="4978" y="8249"/>
                  <a:pt x="4916" y="8228"/>
                </a:cubicBezTo>
                <a:cubicBezTo>
                  <a:pt x="4916" y="8228"/>
                  <a:pt x="4916" y="8228"/>
                  <a:pt x="4874" y="8228"/>
                </a:cubicBezTo>
                <a:cubicBezTo>
                  <a:pt x="4874" y="8228"/>
                  <a:pt x="4874" y="8227"/>
                  <a:pt x="4749" y="8061"/>
                </a:cubicBezTo>
                <a:cubicBezTo>
                  <a:pt x="4749" y="8061"/>
                  <a:pt x="4749" y="8060"/>
                  <a:pt x="4666" y="7894"/>
                </a:cubicBezTo>
                <a:cubicBezTo>
                  <a:pt x="4666" y="7894"/>
                  <a:pt x="4667" y="7889"/>
                  <a:pt x="4667" y="7889"/>
                </a:cubicBezTo>
                <a:close/>
                <a:moveTo>
                  <a:pt x="19225" y="7894"/>
                </a:moveTo>
                <a:cubicBezTo>
                  <a:pt x="19225" y="7894"/>
                  <a:pt x="19225" y="7894"/>
                  <a:pt x="19600" y="8290"/>
                </a:cubicBezTo>
                <a:cubicBezTo>
                  <a:pt x="19600" y="8290"/>
                  <a:pt x="19600" y="8290"/>
                  <a:pt x="19996" y="8728"/>
                </a:cubicBezTo>
                <a:cubicBezTo>
                  <a:pt x="19996" y="8728"/>
                  <a:pt x="19996" y="8727"/>
                  <a:pt x="20350" y="9289"/>
                </a:cubicBezTo>
                <a:cubicBezTo>
                  <a:pt x="20350" y="9289"/>
                  <a:pt x="20350" y="9290"/>
                  <a:pt x="20621" y="9769"/>
                </a:cubicBezTo>
                <a:cubicBezTo>
                  <a:pt x="20621" y="9769"/>
                  <a:pt x="20621" y="9768"/>
                  <a:pt x="20850" y="10143"/>
                </a:cubicBezTo>
                <a:cubicBezTo>
                  <a:pt x="20850" y="10143"/>
                  <a:pt x="20851" y="10144"/>
                  <a:pt x="20642" y="11019"/>
                </a:cubicBezTo>
                <a:cubicBezTo>
                  <a:pt x="20642" y="11019"/>
                  <a:pt x="20642" y="11018"/>
                  <a:pt x="20288" y="11810"/>
                </a:cubicBezTo>
                <a:cubicBezTo>
                  <a:pt x="20288" y="11810"/>
                  <a:pt x="20287" y="11810"/>
                  <a:pt x="19975" y="12393"/>
                </a:cubicBezTo>
                <a:cubicBezTo>
                  <a:pt x="19975" y="12393"/>
                  <a:pt x="19975" y="12393"/>
                  <a:pt x="19559" y="13060"/>
                </a:cubicBezTo>
                <a:cubicBezTo>
                  <a:pt x="19559" y="13060"/>
                  <a:pt x="19559" y="13060"/>
                  <a:pt x="19101" y="12164"/>
                </a:cubicBezTo>
                <a:cubicBezTo>
                  <a:pt x="19101" y="12164"/>
                  <a:pt x="19100" y="12164"/>
                  <a:pt x="18642" y="11248"/>
                </a:cubicBezTo>
                <a:cubicBezTo>
                  <a:pt x="18642" y="11248"/>
                  <a:pt x="18642" y="11247"/>
                  <a:pt x="18059" y="10498"/>
                </a:cubicBezTo>
                <a:cubicBezTo>
                  <a:pt x="18059" y="10498"/>
                  <a:pt x="18059" y="10498"/>
                  <a:pt x="18205" y="10290"/>
                </a:cubicBezTo>
                <a:cubicBezTo>
                  <a:pt x="18205" y="10290"/>
                  <a:pt x="18205" y="10289"/>
                  <a:pt x="18559" y="9644"/>
                </a:cubicBezTo>
                <a:cubicBezTo>
                  <a:pt x="18559" y="9644"/>
                  <a:pt x="18559" y="9643"/>
                  <a:pt x="18851" y="9019"/>
                </a:cubicBezTo>
                <a:cubicBezTo>
                  <a:pt x="18851" y="9019"/>
                  <a:pt x="18850" y="9019"/>
                  <a:pt x="19121" y="8373"/>
                </a:cubicBezTo>
                <a:cubicBezTo>
                  <a:pt x="19121" y="8373"/>
                  <a:pt x="19121" y="8373"/>
                  <a:pt x="19225" y="7894"/>
                </a:cubicBezTo>
                <a:close/>
                <a:moveTo>
                  <a:pt x="3541" y="7936"/>
                </a:moveTo>
                <a:cubicBezTo>
                  <a:pt x="3541" y="7936"/>
                  <a:pt x="3542" y="7936"/>
                  <a:pt x="3708" y="8103"/>
                </a:cubicBezTo>
                <a:cubicBezTo>
                  <a:pt x="3708" y="8103"/>
                  <a:pt x="3708" y="8102"/>
                  <a:pt x="4021" y="8435"/>
                </a:cubicBezTo>
                <a:cubicBezTo>
                  <a:pt x="4021" y="8435"/>
                  <a:pt x="4020" y="8436"/>
                  <a:pt x="4291" y="8644"/>
                </a:cubicBezTo>
                <a:cubicBezTo>
                  <a:pt x="4291" y="8644"/>
                  <a:pt x="4292" y="8644"/>
                  <a:pt x="4583" y="8748"/>
                </a:cubicBezTo>
                <a:cubicBezTo>
                  <a:pt x="4583" y="8748"/>
                  <a:pt x="4582" y="8749"/>
                  <a:pt x="4270" y="9436"/>
                </a:cubicBezTo>
                <a:cubicBezTo>
                  <a:pt x="4270" y="9436"/>
                  <a:pt x="4270" y="9435"/>
                  <a:pt x="3896" y="10372"/>
                </a:cubicBezTo>
                <a:cubicBezTo>
                  <a:pt x="3896" y="10372"/>
                  <a:pt x="3895" y="10373"/>
                  <a:pt x="3729" y="11019"/>
                </a:cubicBezTo>
                <a:cubicBezTo>
                  <a:pt x="3729" y="11019"/>
                  <a:pt x="3728" y="11019"/>
                  <a:pt x="3562" y="11686"/>
                </a:cubicBezTo>
                <a:cubicBezTo>
                  <a:pt x="3562" y="11686"/>
                  <a:pt x="3562" y="11685"/>
                  <a:pt x="3478" y="12247"/>
                </a:cubicBezTo>
                <a:cubicBezTo>
                  <a:pt x="3478" y="12247"/>
                  <a:pt x="3479" y="12247"/>
                  <a:pt x="2979" y="11997"/>
                </a:cubicBezTo>
                <a:cubicBezTo>
                  <a:pt x="2979" y="11997"/>
                  <a:pt x="2979" y="11997"/>
                  <a:pt x="2479" y="11622"/>
                </a:cubicBezTo>
                <a:cubicBezTo>
                  <a:pt x="2479" y="11622"/>
                  <a:pt x="2479" y="11622"/>
                  <a:pt x="2479" y="11414"/>
                </a:cubicBezTo>
                <a:cubicBezTo>
                  <a:pt x="2479" y="11414"/>
                  <a:pt x="2480" y="11414"/>
                  <a:pt x="2605" y="11164"/>
                </a:cubicBezTo>
                <a:cubicBezTo>
                  <a:pt x="2646" y="11164"/>
                  <a:pt x="2625" y="11123"/>
                  <a:pt x="2625" y="11123"/>
                </a:cubicBezTo>
                <a:cubicBezTo>
                  <a:pt x="2625" y="11123"/>
                  <a:pt x="2613" y="11099"/>
                  <a:pt x="2612" y="11098"/>
                </a:cubicBezTo>
                <a:lnTo>
                  <a:pt x="2583" y="11009"/>
                </a:lnTo>
                <a:lnTo>
                  <a:pt x="2564" y="10999"/>
                </a:lnTo>
                <a:lnTo>
                  <a:pt x="2563" y="10997"/>
                </a:lnTo>
                <a:cubicBezTo>
                  <a:pt x="2563" y="10997"/>
                  <a:pt x="2554" y="10993"/>
                  <a:pt x="2130" y="10771"/>
                </a:cubicBezTo>
                <a:lnTo>
                  <a:pt x="2117" y="10673"/>
                </a:lnTo>
                <a:cubicBezTo>
                  <a:pt x="2116" y="10651"/>
                  <a:pt x="2117" y="10672"/>
                  <a:pt x="2104" y="10498"/>
                </a:cubicBezTo>
                <a:cubicBezTo>
                  <a:pt x="2104" y="10498"/>
                  <a:pt x="2104" y="10497"/>
                  <a:pt x="2438" y="10102"/>
                </a:cubicBezTo>
                <a:cubicBezTo>
                  <a:pt x="2438" y="10102"/>
                  <a:pt x="2438" y="10102"/>
                  <a:pt x="2563" y="10143"/>
                </a:cubicBezTo>
                <a:cubicBezTo>
                  <a:pt x="2563" y="10143"/>
                  <a:pt x="2563" y="10144"/>
                  <a:pt x="2605" y="10123"/>
                </a:cubicBezTo>
                <a:cubicBezTo>
                  <a:pt x="2605" y="10123"/>
                  <a:pt x="2604" y="10123"/>
                  <a:pt x="2667" y="10040"/>
                </a:cubicBezTo>
                <a:cubicBezTo>
                  <a:pt x="2647" y="10001"/>
                  <a:pt x="2647" y="10001"/>
                  <a:pt x="2647" y="10001"/>
                </a:cubicBezTo>
                <a:lnTo>
                  <a:pt x="2643" y="9992"/>
                </a:lnTo>
                <a:lnTo>
                  <a:pt x="2583" y="9873"/>
                </a:lnTo>
                <a:lnTo>
                  <a:pt x="2567" y="9862"/>
                </a:lnTo>
                <a:cubicBezTo>
                  <a:pt x="2564" y="9857"/>
                  <a:pt x="2568" y="9862"/>
                  <a:pt x="2563" y="9852"/>
                </a:cubicBezTo>
                <a:cubicBezTo>
                  <a:pt x="2563" y="9852"/>
                  <a:pt x="2562" y="9852"/>
                  <a:pt x="2500" y="9789"/>
                </a:cubicBezTo>
                <a:cubicBezTo>
                  <a:pt x="2500" y="9789"/>
                  <a:pt x="2500" y="9790"/>
                  <a:pt x="2500" y="9685"/>
                </a:cubicBezTo>
                <a:cubicBezTo>
                  <a:pt x="2500" y="9685"/>
                  <a:pt x="2500" y="9685"/>
                  <a:pt x="2479" y="9644"/>
                </a:cubicBezTo>
                <a:cubicBezTo>
                  <a:pt x="2479" y="9644"/>
                  <a:pt x="2479" y="9644"/>
                  <a:pt x="2563" y="9415"/>
                </a:cubicBezTo>
                <a:cubicBezTo>
                  <a:pt x="2563" y="9415"/>
                  <a:pt x="2563" y="9415"/>
                  <a:pt x="2750" y="9852"/>
                </a:cubicBezTo>
                <a:cubicBezTo>
                  <a:pt x="2771" y="9894"/>
                  <a:pt x="2770" y="9893"/>
                  <a:pt x="2812" y="9873"/>
                </a:cubicBezTo>
                <a:cubicBezTo>
                  <a:pt x="2812" y="9873"/>
                  <a:pt x="2812" y="9873"/>
                  <a:pt x="2854" y="9852"/>
                </a:cubicBezTo>
                <a:cubicBezTo>
                  <a:pt x="2854" y="9852"/>
                  <a:pt x="2854" y="9852"/>
                  <a:pt x="2875" y="9789"/>
                </a:cubicBezTo>
                <a:cubicBezTo>
                  <a:pt x="2875" y="9789"/>
                  <a:pt x="2875" y="9789"/>
                  <a:pt x="2895" y="9644"/>
                </a:cubicBezTo>
                <a:cubicBezTo>
                  <a:pt x="2895" y="9644"/>
                  <a:pt x="2896" y="9644"/>
                  <a:pt x="2875" y="9602"/>
                </a:cubicBezTo>
                <a:cubicBezTo>
                  <a:pt x="2875" y="9602"/>
                  <a:pt x="2875" y="9602"/>
                  <a:pt x="2854" y="9518"/>
                </a:cubicBezTo>
                <a:cubicBezTo>
                  <a:pt x="2854" y="9518"/>
                  <a:pt x="2854" y="9519"/>
                  <a:pt x="2895" y="9498"/>
                </a:cubicBezTo>
                <a:cubicBezTo>
                  <a:pt x="2895" y="9498"/>
                  <a:pt x="2896" y="9498"/>
                  <a:pt x="2917" y="9456"/>
                </a:cubicBezTo>
                <a:cubicBezTo>
                  <a:pt x="2917" y="9456"/>
                  <a:pt x="2917" y="9456"/>
                  <a:pt x="3000" y="9248"/>
                </a:cubicBezTo>
                <a:cubicBezTo>
                  <a:pt x="3000" y="9248"/>
                  <a:pt x="3000" y="9248"/>
                  <a:pt x="3000" y="9206"/>
                </a:cubicBezTo>
                <a:cubicBezTo>
                  <a:pt x="3000" y="9206"/>
                  <a:pt x="3000" y="9207"/>
                  <a:pt x="3000" y="9124"/>
                </a:cubicBezTo>
                <a:cubicBezTo>
                  <a:pt x="3000" y="9124"/>
                  <a:pt x="3000" y="9123"/>
                  <a:pt x="3104" y="8957"/>
                </a:cubicBezTo>
                <a:cubicBezTo>
                  <a:pt x="3104" y="8957"/>
                  <a:pt x="3104" y="8956"/>
                  <a:pt x="3187" y="8935"/>
                </a:cubicBezTo>
                <a:cubicBezTo>
                  <a:pt x="3187" y="8935"/>
                  <a:pt x="3187" y="8935"/>
                  <a:pt x="3208" y="8977"/>
                </a:cubicBezTo>
                <a:cubicBezTo>
                  <a:pt x="3249" y="8956"/>
                  <a:pt x="3250" y="8956"/>
                  <a:pt x="3291" y="8935"/>
                </a:cubicBezTo>
                <a:cubicBezTo>
                  <a:pt x="3291" y="8935"/>
                  <a:pt x="3292" y="8936"/>
                  <a:pt x="3354" y="8853"/>
                </a:cubicBezTo>
                <a:cubicBezTo>
                  <a:pt x="3354" y="8853"/>
                  <a:pt x="3353" y="8853"/>
                  <a:pt x="3520" y="8624"/>
                </a:cubicBezTo>
                <a:cubicBezTo>
                  <a:pt x="3520" y="8624"/>
                  <a:pt x="3520" y="8623"/>
                  <a:pt x="3562" y="8519"/>
                </a:cubicBezTo>
                <a:cubicBezTo>
                  <a:pt x="3562" y="8519"/>
                  <a:pt x="3562" y="8519"/>
                  <a:pt x="3520" y="8290"/>
                </a:cubicBezTo>
                <a:cubicBezTo>
                  <a:pt x="3520" y="8290"/>
                  <a:pt x="3521" y="8290"/>
                  <a:pt x="3541" y="8228"/>
                </a:cubicBezTo>
                <a:cubicBezTo>
                  <a:pt x="3562" y="8186"/>
                  <a:pt x="3562" y="8186"/>
                  <a:pt x="3520" y="8206"/>
                </a:cubicBezTo>
                <a:cubicBezTo>
                  <a:pt x="3508" y="8182"/>
                  <a:pt x="3502" y="8175"/>
                  <a:pt x="3492" y="8175"/>
                </a:cubicBezTo>
                <a:lnTo>
                  <a:pt x="3500" y="8167"/>
                </a:lnTo>
                <a:lnTo>
                  <a:pt x="3487" y="8176"/>
                </a:lnTo>
                <a:cubicBezTo>
                  <a:pt x="3480" y="8177"/>
                  <a:pt x="3474" y="8178"/>
                  <a:pt x="3458" y="8186"/>
                </a:cubicBezTo>
                <a:cubicBezTo>
                  <a:pt x="3458" y="8186"/>
                  <a:pt x="3427" y="8217"/>
                  <a:pt x="3416" y="8228"/>
                </a:cubicBezTo>
                <a:lnTo>
                  <a:pt x="3358" y="8271"/>
                </a:lnTo>
                <a:lnTo>
                  <a:pt x="3354" y="8280"/>
                </a:lnTo>
                <a:cubicBezTo>
                  <a:pt x="3349" y="8282"/>
                  <a:pt x="3354" y="8279"/>
                  <a:pt x="3333" y="8290"/>
                </a:cubicBezTo>
                <a:cubicBezTo>
                  <a:pt x="3333" y="8290"/>
                  <a:pt x="3333" y="8289"/>
                  <a:pt x="3291" y="8394"/>
                </a:cubicBezTo>
                <a:cubicBezTo>
                  <a:pt x="3291" y="8394"/>
                  <a:pt x="3294" y="8402"/>
                  <a:pt x="3311" y="8473"/>
                </a:cubicBezTo>
                <a:lnTo>
                  <a:pt x="3295" y="8468"/>
                </a:lnTo>
                <a:cubicBezTo>
                  <a:pt x="3290" y="8466"/>
                  <a:pt x="3294" y="8469"/>
                  <a:pt x="3271" y="8457"/>
                </a:cubicBezTo>
                <a:cubicBezTo>
                  <a:pt x="3271" y="8457"/>
                  <a:pt x="3248" y="8468"/>
                  <a:pt x="3246" y="8469"/>
                </a:cubicBezTo>
                <a:lnTo>
                  <a:pt x="3190" y="8477"/>
                </a:lnTo>
                <a:lnTo>
                  <a:pt x="3183" y="8501"/>
                </a:lnTo>
                <a:cubicBezTo>
                  <a:pt x="3182" y="8501"/>
                  <a:pt x="3183" y="8500"/>
                  <a:pt x="3146" y="8519"/>
                </a:cubicBezTo>
                <a:cubicBezTo>
                  <a:pt x="3146" y="8519"/>
                  <a:pt x="3146" y="8558"/>
                  <a:pt x="3146" y="8590"/>
                </a:cubicBezTo>
                <a:lnTo>
                  <a:pt x="3119" y="8624"/>
                </a:lnTo>
                <a:cubicBezTo>
                  <a:pt x="3112" y="8624"/>
                  <a:pt x="3119" y="8624"/>
                  <a:pt x="3104" y="8624"/>
                </a:cubicBezTo>
                <a:cubicBezTo>
                  <a:pt x="3104" y="8624"/>
                  <a:pt x="3104" y="8623"/>
                  <a:pt x="3021" y="8664"/>
                </a:cubicBezTo>
                <a:cubicBezTo>
                  <a:pt x="3021" y="8664"/>
                  <a:pt x="3021" y="8664"/>
                  <a:pt x="3187" y="8394"/>
                </a:cubicBezTo>
                <a:cubicBezTo>
                  <a:pt x="3187" y="8394"/>
                  <a:pt x="3187" y="8394"/>
                  <a:pt x="3541" y="7936"/>
                </a:cubicBezTo>
                <a:close/>
                <a:moveTo>
                  <a:pt x="6094" y="7939"/>
                </a:moveTo>
                <a:lnTo>
                  <a:pt x="6352" y="8103"/>
                </a:lnTo>
                <a:lnTo>
                  <a:pt x="6508" y="8567"/>
                </a:lnTo>
                <a:lnTo>
                  <a:pt x="6499" y="8582"/>
                </a:lnTo>
                <a:cubicBezTo>
                  <a:pt x="6499" y="8582"/>
                  <a:pt x="6499" y="8581"/>
                  <a:pt x="6353" y="8123"/>
                </a:cubicBezTo>
                <a:cubicBezTo>
                  <a:pt x="6353" y="8123"/>
                  <a:pt x="6298" y="8084"/>
                  <a:pt x="6094" y="7939"/>
                </a:cubicBezTo>
                <a:close/>
                <a:moveTo>
                  <a:pt x="7998" y="7982"/>
                </a:moveTo>
                <a:lnTo>
                  <a:pt x="8005" y="7999"/>
                </a:lnTo>
                <a:lnTo>
                  <a:pt x="8012" y="8006"/>
                </a:lnTo>
                <a:cubicBezTo>
                  <a:pt x="8000" y="8018"/>
                  <a:pt x="8012" y="8006"/>
                  <a:pt x="7998" y="8019"/>
                </a:cubicBezTo>
                <a:cubicBezTo>
                  <a:pt x="7998" y="8019"/>
                  <a:pt x="7998" y="8011"/>
                  <a:pt x="7998" y="7982"/>
                </a:cubicBezTo>
                <a:close/>
                <a:moveTo>
                  <a:pt x="479" y="8082"/>
                </a:moveTo>
                <a:cubicBezTo>
                  <a:pt x="479" y="8082"/>
                  <a:pt x="479" y="8082"/>
                  <a:pt x="563" y="8186"/>
                </a:cubicBezTo>
                <a:cubicBezTo>
                  <a:pt x="563" y="8186"/>
                  <a:pt x="563" y="8186"/>
                  <a:pt x="542" y="8540"/>
                </a:cubicBezTo>
                <a:cubicBezTo>
                  <a:pt x="542" y="8540"/>
                  <a:pt x="542" y="8540"/>
                  <a:pt x="563" y="8582"/>
                </a:cubicBezTo>
                <a:cubicBezTo>
                  <a:pt x="563" y="8582"/>
                  <a:pt x="563" y="8581"/>
                  <a:pt x="584" y="8664"/>
                </a:cubicBezTo>
                <a:cubicBezTo>
                  <a:pt x="584" y="8664"/>
                  <a:pt x="584" y="8664"/>
                  <a:pt x="604" y="8706"/>
                </a:cubicBezTo>
                <a:cubicBezTo>
                  <a:pt x="604" y="8706"/>
                  <a:pt x="605" y="8706"/>
                  <a:pt x="729" y="8748"/>
                </a:cubicBezTo>
                <a:cubicBezTo>
                  <a:pt x="729" y="8748"/>
                  <a:pt x="729" y="8749"/>
                  <a:pt x="833" y="9082"/>
                </a:cubicBezTo>
                <a:cubicBezTo>
                  <a:pt x="833" y="9082"/>
                  <a:pt x="834" y="9081"/>
                  <a:pt x="667" y="9248"/>
                </a:cubicBezTo>
                <a:cubicBezTo>
                  <a:pt x="667" y="9248"/>
                  <a:pt x="667" y="9248"/>
                  <a:pt x="604" y="9415"/>
                </a:cubicBezTo>
                <a:cubicBezTo>
                  <a:pt x="604" y="9415"/>
                  <a:pt x="605" y="9415"/>
                  <a:pt x="626" y="9456"/>
                </a:cubicBezTo>
                <a:cubicBezTo>
                  <a:pt x="626" y="9456"/>
                  <a:pt x="626" y="9457"/>
                  <a:pt x="667" y="9436"/>
                </a:cubicBezTo>
                <a:cubicBezTo>
                  <a:pt x="667" y="9436"/>
                  <a:pt x="667" y="9436"/>
                  <a:pt x="771" y="9436"/>
                </a:cubicBezTo>
                <a:cubicBezTo>
                  <a:pt x="771" y="9436"/>
                  <a:pt x="772" y="9436"/>
                  <a:pt x="626" y="9852"/>
                </a:cubicBezTo>
                <a:cubicBezTo>
                  <a:pt x="626" y="9852"/>
                  <a:pt x="601" y="9906"/>
                  <a:pt x="537" y="10048"/>
                </a:cubicBezTo>
                <a:lnTo>
                  <a:pt x="469" y="9870"/>
                </a:lnTo>
                <a:cubicBezTo>
                  <a:pt x="462" y="9842"/>
                  <a:pt x="469" y="9870"/>
                  <a:pt x="459" y="9831"/>
                </a:cubicBezTo>
                <a:cubicBezTo>
                  <a:pt x="459" y="9831"/>
                  <a:pt x="426" y="9704"/>
                  <a:pt x="423" y="9692"/>
                </a:cubicBezTo>
                <a:lnTo>
                  <a:pt x="362" y="9330"/>
                </a:lnTo>
                <a:lnTo>
                  <a:pt x="274" y="9191"/>
                </a:lnTo>
                <a:cubicBezTo>
                  <a:pt x="272" y="9186"/>
                  <a:pt x="274" y="9191"/>
                  <a:pt x="272" y="9186"/>
                </a:cubicBezTo>
                <a:cubicBezTo>
                  <a:pt x="272" y="9186"/>
                  <a:pt x="271" y="9186"/>
                  <a:pt x="292" y="8853"/>
                </a:cubicBezTo>
                <a:cubicBezTo>
                  <a:pt x="292" y="8853"/>
                  <a:pt x="292" y="8853"/>
                  <a:pt x="437" y="8353"/>
                </a:cubicBezTo>
                <a:cubicBezTo>
                  <a:pt x="437" y="8353"/>
                  <a:pt x="438" y="8353"/>
                  <a:pt x="479" y="8082"/>
                </a:cubicBezTo>
                <a:close/>
                <a:moveTo>
                  <a:pt x="8254" y="8123"/>
                </a:moveTo>
                <a:lnTo>
                  <a:pt x="8224" y="8257"/>
                </a:lnTo>
                <a:lnTo>
                  <a:pt x="8224" y="8351"/>
                </a:lnTo>
                <a:cubicBezTo>
                  <a:pt x="8211" y="8353"/>
                  <a:pt x="8224" y="8351"/>
                  <a:pt x="8207" y="8353"/>
                </a:cubicBezTo>
                <a:cubicBezTo>
                  <a:pt x="8207" y="8353"/>
                  <a:pt x="8207" y="8352"/>
                  <a:pt x="8207" y="8248"/>
                </a:cubicBezTo>
                <a:cubicBezTo>
                  <a:pt x="8207" y="8248"/>
                  <a:pt x="8227" y="8195"/>
                  <a:pt x="8254" y="8123"/>
                </a:cubicBezTo>
                <a:close/>
                <a:moveTo>
                  <a:pt x="646" y="8154"/>
                </a:moveTo>
                <a:lnTo>
                  <a:pt x="646" y="8541"/>
                </a:lnTo>
                <a:lnTo>
                  <a:pt x="670" y="8625"/>
                </a:lnTo>
                <a:cubicBezTo>
                  <a:pt x="667" y="8624"/>
                  <a:pt x="670" y="8625"/>
                  <a:pt x="667" y="8624"/>
                </a:cubicBezTo>
                <a:cubicBezTo>
                  <a:pt x="667" y="8624"/>
                  <a:pt x="667" y="8624"/>
                  <a:pt x="626" y="8540"/>
                </a:cubicBezTo>
                <a:cubicBezTo>
                  <a:pt x="626" y="8540"/>
                  <a:pt x="627" y="8521"/>
                  <a:pt x="646" y="8154"/>
                </a:cubicBezTo>
                <a:close/>
                <a:moveTo>
                  <a:pt x="8560" y="8154"/>
                </a:moveTo>
                <a:lnTo>
                  <a:pt x="8522" y="8297"/>
                </a:lnTo>
                <a:lnTo>
                  <a:pt x="8516" y="8300"/>
                </a:lnTo>
                <a:cubicBezTo>
                  <a:pt x="8518" y="8293"/>
                  <a:pt x="8516" y="8300"/>
                  <a:pt x="8519" y="8290"/>
                </a:cubicBezTo>
                <a:cubicBezTo>
                  <a:pt x="8519" y="8290"/>
                  <a:pt x="8525" y="8260"/>
                  <a:pt x="8539" y="8162"/>
                </a:cubicBezTo>
                <a:lnTo>
                  <a:pt x="8560" y="8154"/>
                </a:lnTo>
                <a:close/>
                <a:moveTo>
                  <a:pt x="6312" y="8228"/>
                </a:moveTo>
                <a:cubicBezTo>
                  <a:pt x="6312" y="8228"/>
                  <a:pt x="6311" y="8228"/>
                  <a:pt x="6415" y="8582"/>
                </a:cubicBezTo>
                <a:cubicBezTo>
                  <a:pt x="6415" y="8582"/>
                  <a:pt x="6416" y="8582"/>
                  <a:pt x="6395" y="8728"/>
                </a:cubicBezTo>
                <a:cubicBezTo>
                  <a:pt x="6395" y="8728"/>
                  <a:pt x="6395" y="8727"/>
                  <a:pt x="6353" y="8748"/>
                </a:cubicBezTo>
                <a:cubicBezTo>
                  <a:pt x="6353" y="8748"/>
                  <a:pt x="6354" y="8748"/>
                  <a:pt x="6395" y="9060"/>
                </a:cubicBezTo>
                <a:cubicBezTo>
                  <a:pt x="6395" y="9060"/>
                  <a:pt x="6395" y="9060"/>
                  <a:pt x="6103" y="9060"/>
                </a:cubicBezTo>
                <a:cubicBezTo>
                  <a:pt x="6103" y="9060"/>
                  <a:pt x="6103" y="9061"/>
                  <a:pt x="6312" y="8228"/>
                </a:cubicBezTo>
                <a:close/>
                <a:moveTo>
                  <a:pt x="8436" y="8248"/>
                </a:moveTo>
                <a:cubicBezTo>
                  <a:pt x="8436" y="8248"/>
                  <a:pt x="8437" y="8249"/>
                  <a:pt x="8457" y="8270"/>
                </a:cubicBezTo>
                <a:cubicBezTo>
                  <a:pt x="8457" y="8270"/>
                  <a:pt x="8453" y="8271"/>
                  <a:pt x="8418" y="8289"/>
                </a:cubicBezTo>
                <a:lnTo>
                  <a:pt x="8418" y="8285"/>
                </a:lnTo>
                <a:cubicBezTo>
                  <a:pt x="8418" y="8285"/>
                  <a:pt x="8417" y="8285"/>
                  <a:pt x="8436" y="8248"/>
                </a:cubicBezTo>
                <a:close/>
                <a:moveTo>
                  <a:pt x="9727" y="8353"/>
                </a:moveTo>
                <a:cubicBezTo>
                  <a:pt x="9727" y="8353"/>
                  <a:pt x="9728" y="8353"/>
                  <a:pt x="10353" y="9707"/>
                </a:cubicBezTo>
                <a:cubicBezTo>
                  <a:pt x="10353" y="9707"/>
                  <a:pt x="10339" y="9719"/>
                  <a:pt x="10297" y="9761"/>
                </a:cubicBezTo>
                <a:lnTo>
                  <a:pt x="10257" y="9736"/>
                </a:lnTo>
                <a:cubicBezTo>
                  <a:pt x="10249" y="9728"/>
                  <a:pt x="10257" y="9736"/>
                  <a:pt x="10228" y="9707"/>
                </a:cubicBezTo>
                <a:cubicBezTo>
                  <a:pt x="10228" y="9707"/>
                  <a:pt x="10144" y="9569"/>
                  <a:pt x="10040" y="9395"/>
                </a:cubicBezTo>
                <a:lnTo>
                  <a:pt x="9981" y="9291"/>
                </a:lnTo>
                <a:lnTo>
                  <a:pt x="9977" y="9291"/>
                </a:lnTo>
                <a:cubicBezTo>
                  <a:pt x="9977" y="9290"/>
                  <a:pt x="9978" y="9290"/>
                  <a:pt x="9977" y="9289"/>
                </a:cubicBezTo>
                <a:cubicBezTo>
                  <a:pt x="9956" y="9248"/>
                  <a:pt x="9957" y="9248"/>
                  <a:pt x="9957" y="9248"/>
                </a:cubicBezTo>
                <a:cubicBezTo>
                  <a:pt x="9957" y="9248"/>
                  <a:pt x="9956" y="9248"/>
                  <a:pt x="9810" y="9227"/>
                </a:cubicBezTo>
                <a:cubicBezTo>
                  <a:pt x="9810" y="9227"/>
                  <a:pt x="9788" y="9179"/>
                  <a:pt x="9657" y="8900"/>
                </a:cubicBezTo>
                <a:lnTo>
                  <a:pt x="9645" y="8869"/>
                </a:lnTo>
                <a:cubicBezTo>
                  <a:pt x="9645" y="8869"/>
                  <a:pt x="9644" y="8869"/>
                  <a:pt x="9623" y="8499"/>
                </a:cubicBezTo>
                <a:cubicBezTo>
                  <a:pt x="9623" y="8499"/>
                  <a:pt x="9624" y="8498"/>
                  <a:pt x="9603" y="8477"/>
                </a:cubicBezTo>
                <a:cubicBezTo>
                  <a:pt x="9603" y="8477"/>
                  <a:pt x="9602" y="8478"/>
                  <a:pt x="9498" y="8457"/>
                </a:cubicBezTo>
                <a:cubicBezTo>
                  <a:pt x="9498" y="8457"/>
                  <a:pt x="9498" y="8457"/>
                  <a:pt x="9727" y="8353"/>
                </a:cubicBezTo>
                <a:close/>
                <a:moveTo>
                  <a:pt x="8428" y="8388"/>
                </a:moveTo>
                <a:lnTo>
                  <a:pt x="8445" y="8431"/>
                </a:lnTo>
                <a:cubicBezTo>
                  <a:pt x="8439" y="8434"/>
                  <a:pt x="8445" y="8431"/>
                  <a:pt x="8436" y="8435"/>
                </a:cubicBezTo>
                <a:cubicBezTo>
                  <a:pt x="8436" y="8435"/>
                  <a:pt x="8436" y="8435"/>
                  <a:pt x="8416" y="8394"/>
                </a:cubicBezTo>
                <a:cubicBezTo>
                  <a:pt x="8416" y="8394"/>
                  <a:pt x="8428" y="8388"/>
                  <a:pt x="8428" y="8388"/>
                </a:cubicBezTo>
                <a:close/>
                <a:moveTo>
                  <a:pt x="8947" y="8424"/>
                </a:moveTo>
                <a:lnTo>
                  <a:pt x="8792" y="8567"/>
                </a:lnTo>
                <a:lnTo>
                  <a:pt x="8832" y="8735"/>
                </a:lnTo>
                <a:lnTo>
                  <a:pt x="8792" y="8981"/>
                </a:lnTo>
                <a:lnTo>
                  <a:pt x="8776" y="8994"/>
                </a:lnTo>
                <a:cubicBezTo>
                  <a:pt x="8777" y="8988"/>
                  <a:pt x="8776" y="8993"/>
                  <a:pt x="8811" y="8748"/>
                </a:cubicBezTo>
                <a:cubicBezTo>
                  <a:pt x="8811" y="8748"/>
                  <a:pt x="8811" y="8748"/>
                  <a:pt x="8790" y="8561"/>
                </a:cubicBezTo>
                <a:cubicBezTo>
                  <a:pt x="8790" y="8561"/>
                  <a:pt x="8931" y="8437"/>
                  <a:pt x="8947" y="8424"/>
                </a:cubicBezTo>
                <a:close/>
                <a:moveTo>
                  <a:pt x="3476" y="8491"/>
                </a:moveTo>
                <a:cubicBezTo>
                  <a:pt x="3478" y="8498"/>
                  <a:pt x="3476" y="8491"/>
                  <a:pt x="3478" y="8499"/>
                </a:cubicBezTo>
                <a:cubicBezTo>
                  <a:pt x="3478" y="8499"/>
                  <a:pt x="3470" y="8522"/>
                  <a:pt x="3467" y="8531"/>
                </a:cubicBezTo>
                <a:lnTo>
                  <a:pt x="3476" y="8491"/>
                </a:lnTo>
                <a:close/>
                <a:moveTo>
                  <a:pt x="798" y="8678"/>
                </a:moveTo>
                <a:lnTo>
                  <a:pt x="814" y="8684"/>
                </a:lnTo>
                <a:lnTo>
                  <a:pt x="847" y="8809"/>
                </a:lnTo>
                <a:cubicBezTo>
                  <a:pt x="829" y="8755"/>
                  <a:pt x="847" y="8808"/>
                  <a:pt x="813" y="8706"/>
                </a:cubicBezTo>
                <a:cubicBezTo>
                  <a:pt x="813" y="8706"/>
                  <a:pt x="805" y="8691"/>
                  <a:pt x="798" y="8678"/>
                </a:cubicBezTo>
                <a:close/>
                <a:moveTo>
                  <a:pt x="8748" y="8769"/>
                </a:moveTo>
                <a:cubicBezTo>
                  <a:pt x="8748" y="8769"/>
                  <a:pt x="8749" y="8769"/>
                  <a:pt x="8686" y="8977"/>
                </a:cubicBezTo>
                <a:cubicBezTo>
                  <a:pt x="8686" y="8977"/>
                  <a:pt x="8667" y="8994"/>
                  <a:pt x="8530" y="9115"/>
                </a:cubicBezTo>
                <a:lnTo>
                  <a:pt x="8470" y="8923"/>
                </a:lnTo>
                <a:cubicBezTo>
                  <a:pt x="8462" y="8891"/>
                  <a:pt x="8470" y="8923"/>
                  <a:pt x="8457" y="8873"/>
                </a:cubicBezTo>
                <a:cubicBezTo>
                  <a:pt x="8457" y="8873"/>
                  <a:pt x="8457" y="8873"/>
                  <a:pt x="8748" y="8769"/>
                </a:cubicBezTo>
                <a:close/>
                <a:moveTo>
                  <a:pt x="4666" y="8811"/>
                </a:moveTo>
                <a:cubicBezTo>
                  <a:pt x="4666" y="8811"/>
                  <a:pt x="4667" y="8810"/>
                  <a:pt x="5021" y="8977"/>
                </a:cubicBezTo>
                <a:cubicBezTo>
                  <a:pt x="5021" y="8977"/>
                  <a:pt x="5021" y="8978"/>
                  <a:pt x="5645" y="9082"/>
                </a:cubicBezTo>
                <a:cubicBezTo>
                  <a:pt x="5645" y="9082"/>
                  <a:pt x="5645" y="9082"/>
                  <a:pt x="6061" y="9165"/>
                </a:cubicBezTo>
                <a:cubicBezTo>
                  <a:pt x="6061" y="9165"/>
                  <a:pt x="6062" y="9164"/>
                  <a:pt x="5999" y="9331"/>
                </a:cubicBezTo>
                <a:cubicBezTo>
                  <a:pt x="5999" y="9331"/>
                  <a:pt x="5999" y="9331"/>
                  <a:pt x="5978" y="9789"/>
                </a:cubicBezTo>
                <a:cubicBezTo>
                  <a:pt x="5978" y="9789"/>
                  <a:pt x="5978" y="9790"/>
                  <a:pt x="5833" y="10623"/>
                </a:cubicBezTo>
                <a:cubicBezTo>
                  <a:pt x="5833" y="10623"/>
                  <a:pt x="5833" y="10623"/>
                  <a:pt x="5833" y="11664"/>
                </a:cubicBezTo>
                <a:cubicBezTo>
                  <a:pt x="5833" y="11664"/>
                  <a:pt x="5833" y="11664"/>
                  <a:pt x="5771" y="12664"/>
                </a:cubicBezTo>
                <a:cubicBezTo>
                  <a:pt x="5771" y="12664"/>
                  <a:pt x="5771" y="12664"/>
                  <a:pt x="5812" y="12851"/>
                </a:cubicBezTo>
                <a:cubicBezTo>
                  <a:pt x="5812" y="12851"/>
                  <a:pt x="5811" y="12851"/>
                  <a:pt x="5541" y="12809"/>
                </a:cubicBezTo>
                <a:cubicBezTo>
                  <a:pt x="5541" y="12809"/>
                  <a:pt x="5541" y="12810"/>
                  <a:pt x="4999" y="12747"/>
                </a:cubicBezTo>
                <a:cubicBezTo>
                  <a:pt x="4999" y="12747"/>
                  <a:pt x="4999" y="12747"/>
                  <a:pt x="4333" y="12560"/>
                </a:cubicBezTo>
                <a:cubicBezTo>
                  <a:pt x="4333" y="12560"/>
                  <a:pt x="4333" y="12560"/>
                  <a:pt x="3854" y="12414"/>
                </a:cubicBezTo>
                <a:cubicBezTo>
                  <a:pt x="3854" y="12414"/>
                  <a:pt x="3854" y="12414"/>
                  <a:pt x="3541" y="12268"/>
                </a:cubicBezTo>
                <a:cubicBezTo>
                  <a:pt x="3541" y="12268"/>
                  <a:pt x="3541" y="12268"/>
                  <a:pt x="3603" y="11706"/>
                </a:cubicBezTo>
                <a:cubicBezTo>
                  <a:pt x="3603" y="11706"/>
                  <a:pt x="3604" y="11706"/>
                  <a:pt x="3792" y="11061"/>
                </a:cubicBezTo>
                <a:cubicBezTo>
                  <a:pt x="3792" y="11061"/>
                  <a:pt x="3791" y="11060"/>
                  <a:pt x="3979" y="10436"/>
                </a:cubicBezTo>
                <a:cubicBezTo>
                  <a:pt x="3979" y="10436"/>
                  <a:pt x="3979" y="10435"/>
                  <a:pt x="4333" y="9456"/>
                </a:cubicBezTo>
                <a:cubicBezTo>
                  <a:pt x="4333" y="9456"/>
                  <a:pt x="4332" y="9457"/>
                  <a:pt x="4666" y="8811"/>
                </a:cubicBezTo>
                <a:close/>
                <a:moveTo>
                  <a:pt x="3262" y="8817"/>
                </a:moveTo>
                <a:cubicBezTo>
                  <a:pt x="3260" y="8823"/>
                  <a:pt x="3261" y="8817"/>
                  <a:pt x="3249" y="8853"/>
                </a:cubicBezTo>
                <a:cubicBezTo>
                  <a:pt x="3249" y="8853"/>
                  <a:pt x="3229" y="8846"/>
                  <a:pt x="3225" y="8845"/>
                </a:cubicBezTo>
                <a:lnTo>
                  <a:pt x="3262" y="8817"/>
                </a:lnTo>
                <a:close/>
                <a:moveTo>
                  <a:pt x="3143" y="8855"/>
                </a:moveTo>
                <a:cubicBezTo>
                  <a:pt x="3143" y="8855"/>
                  <a:pt x="3142" y="8855"/>
                  <a:pt x="3083" y="8895"/>
                </a:cubicBezTo>
                <a:cubicBezTo>
                  <a:pt x="3083" y="8895"/>
                  <a:pt x="3072" y="8895"/>
                  <a:pt x="3071" y="8895"/>
                </a:cubicBezTo>
                <a:lnTo>
                  <a:pt x="3086" y="8878"/>
                </a:lnTo>
                <a:lnTo>
                  <a:pt x="3143" y="8855"/>
                </a:lnTo>
                <a:close/>
                <a:moveTo>
                  <a:pt x="8332" y="8915"/>
                </a:moveTo>
                <a:cubicBezTo>
                  <a:pt x="8332" y="8915"/>
                  <a:pt x="8332" y="8915"/>
                  <a:pt x="8062" y="9665"/>
                </a:cubicBezTo>
                <a:cubicBezTo>
                  <a:pt x="8062" y="9665"/>
                  <a:pt x="8061" y="9665"/>
                  <a:pt x="7998" y="9749"/>
                </a:cubicBezTo>
                <a:cubicBezTo>
                  <a:pt x="7998" y="9749"/>
                  <a:pt x="7998" y="9748"/>
                  <a:pt x="7957" y="9560"/>
                </a:cubicBezTo>
                <a:cubicBezTo>
                  <a:pt x="7957" y="9560"/>
                  <a:pt x="7957" y="9560"/>
                  <a:pt x="7895" y="9019"/>
                </a:cubicBezTo>
                <a:cubicBezTo>
                  <a:pt x="7895" y="9019"/>
                  <a:pt x="7895" y="9019"/>
                  <a:pt x="8332" y="8915"/>
                </a:cubicBezTo>
                <a:close/>
                <a:moveTo>
                  <a:pt x="16331" y="8915"/>
                </a:moveTo>
                <a:cubicBezTo>
                  <a:pt x="16331" y="8915"/>
                  <a:pt x="16330" y="8915"/>
                  <a:pt x="16934" y="9394"/>
                </a:cubicBezTo>
                <a:cubicBezTo>
                  <a:pt x="16934" y="9394"/>
                  <a:pt x="16934" y="9394"/>
                  <a:pt x="17226" y="9727"/>
                </a:cubicBezTo>
                <a:cubicBezTo>
                  <a:pt x="17226" y="9727"/>
                  <a:pt x="17225" y="9727"/>
                  <a:pt x="17725" y="10269"/>
                </a:cubicBezTo>
                <a:cubicBezTo>
                  <a:pt x="17725" y="10269"/>
                  <a:pt x="17725" y="10269"/>
                  <a:pt x="17954" y="10498"/>
                </a:cubicBezTo>
                <a:cubicBezTo>
                  <a:pt x="17954" y="10498"/>
                  <a:pt x="17954" y="10498"/>
                  <a:pt x="17600" y="11061"/>
                </a:cubicBezTo>
                <a:cubicBezTo>
                  <a:pt x="17600" y="11061"/>
                  <a:pt x="17601" y="11060"/>
                  <a:pt x="16997" y="11726"/>
                </a:cubicBezTo>
                <a:cubicBezTo>
                  <a:pt x="16997" y="11726"/>
                  <a:pt x="16997" y="11727"/>
                  <a:pt x="16560" y="12206"/>
                </a:cubicBezTo>
                <a:cubicBezTo>
                  <a:pt x="16560" y="12206"/>
                  <a:pt x="16559" y="12206"/>
                  <a:pt x="16518" y="12227"/>
                </a:cubicBezTo>
                <a:cubicBezTo>
                  <a:pt x="16518" y="12227"/>
                  <a:pt x="16516" y="12224"/>
                  <a:pt x="16332" y="12040"/>
                </a:cubicBezTo>
                <a:lnTo>
                  <a:pt x="16332" y="11229"/>
                </a:lnTo>
                <a:lnTo>
                  <a:pt x="16331" y="11223"/>
                </a:lnTo>
                <a:cubicBezTo>
                  <a:pt x="16331" y="11207"/>
                  <a:pt x="16331" y="11223"/>
                  <a:pt x="16331" y="11206"/>
                </a:cubicBezTo>
                <a:cubicBezTo>
                  <a:pt x="16331" y="11206"/>
                  <a:pt x="16287" y="10983"/>
                  <a:pt x="16286" y="10975"/>
                </a:cubicBezTo>
                <a:lnTo>
                  <a:pt x="16092" y="9922"/>
                </a:lnTo>
                <a:cubicBezTo>
                  <a:pt x="16093" y="9921"/>
                  <a:pt x="16092" y="9922"/>
                  <a:pt x="16206" y="9789"/>
                </a:cubicBezTo>
                <a:cubicBezTo>
                  <a:pt x="16206" y="9789"/>
                  <a:pt x="16206" y="9790"/>
                  <a:pt x="16289" y="9936"/>
                </a:cubicBezTo>
                <a:cubicBezTo>
                  <a:pt x="16289" y="9936"/>
                  <a:pt x="16288" y="9936"/>
                  <a:pt x="16496" y="10935"/>
                </a:cubicBezTo>
                <a:cubicBezTo>
                  <a:pt x="16496" y="10935"/>
                  <a:pt x="16497" y="10936"/>
                  <a:pt x="16560" y="11290"/>
                </a:cubicBezTo>
                <a:cubicBezTo>
                  <a:pt x="16560" y="11290"/>
                  <a:pt x="16559" y="11290"/>
                  <a:pt x="16580" y="11331"/>
                </a:cubicBezTo>
                <a:cubicBezTo>
                  <a:pt x="16580" y="11331"/>
                  <a:pt x="16581" y="11331"/>
                  <a:pt x="16685" y="11435"/>
                </a:cubicBezTo>
                <a:cubicBezTo>
                  <a:pt x="16685" y="11435"/>
                  <a:pt x="16684" y="11435"/>
                  <a:pt x="16747" y="11455"/>
                </a:cubicBezTo>
                <a:cubicBezTo>
                  <a:pt x="16747" y="11455"/>
                  <a:pt x="16748" y="11454"/>
                  <a:pt x="16768" y="11395"/>
                </a:cubicBezTo>
                <a:lnTo>
                  <a:pt x="16772" y="11397"/>
                </a:lnTo>
                <a:lnTo>
                  <a:pt x="16793" y="11151"/>
                </a:lnTo>
                <a:cubicBezTo>
                  <a:pt x="16799" y="11093"/>
                  <a:pt x="16793" y="11151"/>
                  <a:pt x="16809" y="10997"/>
                </a:cubicBezTo>
                <a:cubicBezTo>
                  <a:pt x="16809" y="10997"/>
                  <a:pt x="16807" y="10993"/>
                  <a:pt x="16806" y="10993"/>
                </a:cubicBezTo>
                <a:lnTo>
                  <a:pt x="16810" y="10958"/>
                </a:lnTo>
                <a:lnTo>
                  <a:pt x="16661" y="10592"/>
                </a:lnTo>
                <a:cubicBezTo>
                  <a:pt x="16647" y="10552"/>
                  <a:pt x="16662" y="10592"/>
                  <a:pt x="16643" y="10539"/>
                </a:cubicBezTo>
                <a:cubicBezTo>
                  <a:pt x="16643" y="10539"/>
                  <a:pt x="16644" y="10528"/>
                  <a:pt x="16644" y="10528"/>
                </a:cubicBezTo>
                <a:lnTo>
                  <a:pt x="16694" y="10234"/>
                </a:lnTo>
                <a:lnTo>
                  <a:pt x="16685" y="10225"/>
                </a:lnTo>
                <a:cubicBezTo>
                  <a:pt x="16685" y="10225"/>
                  <a:pt x="16685" y="10225"/>
                  <a:pt x="16685" y="10185"/>
                </a:cubicBezTo>
                <a:cubicBezTo>
                  <a:pt x="16685" y="10185"/>
                  <a:pt x="16685" y="10186"/>
                  <a:pt x="16601" y="10123"/>
                </a:cubicBezTo>
                <a:cubicBezTo>
                  <a:pt x="16601" y="10123"/>
                  <a:pt x="16601" y="10122"/>
                  <a:pt x="16309" y="8977"/>
                </a:cubicBezTo>
                <a:cubicBezTo>
                  <a:pt x="16309" y="8977"/>
                  <a:pt x="16310" y="8977"/>
                  <a:pt x="16331" y="8915"/>
                </a:cubicBezTo>
                <a:close/>
                <a:moveTo>
                  <a:pt x="6476" y="8945"/>
                </a:moveTo>
                <a:lnTo>
                  <a:pt x="6505" y="9057"/>
                </a:lnTo>
                <a:cubicBezTo>
                  <a:pt x="6499" y="9060"/>
                  <a:pt x="6505" y="9057"/>
                  <a:pt x="6499" y="9060"/>
                </a:cubicBezTo>
                <a:cubicBezTo>
                  <a:pt x="6499" y="9060"/>
                  <a:pt x="6479" y="8961"/>
                  <a:pt x="6476" y="8945"/>
                </a:cubicBezTo>
                <a:close/>
                <a:moveTo>
                  <a:pt x="3001" y="8976"/>
                </a:moveTo>
                <a:cubicBezTo>
                  <a:pt x="2992" y="8995"/>
                  <a:pt x="3001" y="8975"/>
                  <a:pt x="2937" y="9102"/>
                </a:cubicBezTo>
                <a:cubicBezTo>
                  <a:pt x="2937" y="9102"/>
                  <a:pt x="2926" y="9108"/>
                  <a:pt x="2925" y="9109"/>
                </a:cubicBezTo>
                <a:lnTo>
                  <a:pt x="2918" y="9072"/>
                </a:lnTo>
                <a:lnTo>
                  <a:pt x="3001" y="8976"/>
                </a:lnTo>
                <a:close/>
                <a:moveTo>
                  <a:pt x="3291" y="9019"/>
                </a:moveTo>
                <a:cubicBezTo>
                  <a:pt x="3291" y="9019"/>
                  <a:pt x="3292" y="9019"/>
                  <a:pt x="3229" y="9102"/>
                </a:cubicBezTo>
                <a:cubicBezTo>
                  <a:pt x="3229" y="9102"/>
                  <a:pt x="3229" y="9103"/>
                  <a:pt x="3208" y="9165"/>
                </a:cubicBezTo>
                <a:cubicBezTo>
                  <a:pt x="3208" y="9165"/>
                  <a:pt x="3208" y="9165"/>
                  <a:pt x="3187" y="9311"/>
                </a:cubicBezTo>
                <a:cubicBezTo>
                  <a:pt x="3187" y="9311"/>
                  <a:pt x="3187" y="9311"/>
                  <a:pt x="3124" y="9394"/>
                </a:cubicBezTo>
                <a:cubicBezTo>
                  <a:pt x="3124" y="9394"/>
                  <a:pt x="3125" y="9394"/>
                  <a:pt x="3104" y="9456"/>
                </a:cubicBezTo>
                <a:cubicBezTo>
                  <a:pt x="3104" y="9456"/>
                  <a:pt x="3103" y="9456"/>
                  <a:pt x="3124" y="9498"/>
                </a:cubicBezTo>
                <a:cubicBezTo>
                  <a:pt x="3124" y="9498"/>
                  <a:pt x="3124" y="9498"/>
                  <a:pt x="3124" y="9727"/>
                </a:cubicBezTo>
                <a:cubicBezTo>
                  <a:pt x="3124" y="9727"/>
                  <a:pt x="3146" y="9769"/>
                  <a:pt x="3187" y="9749"/>
                </a:cubicBezTo>
                <a:cubicBezTo>
                  <a:pt x="3187" y="9749"/>
                  <a:pt x="3187" y="9748"/>
                  <a:pt x="3249" y="9769"/>
                </a:cubicBezTo>
                <a:cubicBezTo>
                  <a:pt x="3291" y="9748"/>
                  <a:pt x="3291" y="9749"/>
                  <a:pt x="3291" y="9749"/>
                </a:cubicBezTo>
                <a:cubicBezTo>
                  <a:pt x="3291" y="9749"/>
                  <a:pt x="3292" y="9748"/>
                  <a:pt x="3313" y="9685"/>
                </a:cubicBezTo>
                <a:cubicBezTo>
                  <a:pt x="3313" y="9685"/>
                  <a:pt x="3313" y="9686"/>
                  <a:pt x="3354" y="9665"/>
                </a:cubicBezTo>
                <a:cubicBezTo>
                  <a:pt x="3354" y="9665"/>
                  <a:pt x="3354" y="9665"/>
                  <a:pt x="3333" y="9540"/>
                </a:cubicBezTo>
                <a:cubicBezTo>
                  <a:pt x="3333" y="9540"/>
                  <a:pt x="3333" y="9540"/>
                  <a:pt x="3500" y="9415"/>
                </a:cubicBezTo>
                <a:cubicBezTo>
                  <a:pt x="3500" y="9415"/>
                  <a:pt x="3499" y="9415"/>
                  <a:pt x="3478" y="9373"/>
                </a:cubicBezTo>
                <a:cubicBezTo>
                  <a:pt x="3478" y="9373"/>
                  <a:pt x="3479" y="9373"/>
                  <a:pt x="3416" y="9102"/>
                </a:cubicBezTo>
                <a:cubicBezTo>
                  <a:pt x="3416" y="9102"/>
                  <a:pt x="3416" y="9103"/>
                  <a:pt x="3375" y="9040"/>
                </a:cubicBezTo>
                <a:cubicBezTo>
                  <a:pt x="3375" y="9040"/>
                  <a:pt x="3354" y="8998"/>
                  <a:pt x="3333" y="9019"/>
                </a:cubicBezTo>
                <a:cubicBezTo>
                  <a:pt x="3333" y="9019"/>
                  <a:pt x="3333" y="9019"/>
                  <a:pt x="3291" y="9019"/>
                </a:cubicBezTo>
                <a:close/>
                <a:moveTo>
                  <a:pt x="10471" y="9019"/>
                </a:moveTo>
                <a:lnTo>
                  <a:pt x="10549" y="9174"/>
                </a:lnTo>
                <a:lnTo>
                  <a:pt x="10500" y="9653"/>
                </a:lnTo>
                <a:cubicBezTo>
                  <a:pt x="10501" y="9651"/>
                  <a:pt x="10501" y="9653"/>
                  <a:pt x="10540" y="9186"/>
                </a:cubicBezTo>
                <a:cubicBezTo>
                  <a:pt x="10540" y="9186"/>
                  <a:pt x="10502" y="9092"/>
                  <a:pt x="10471" y="9019"/>
                </a:cubicBezTo>
                <a:close/>
                <a:moveTo>
                  <a:pt x="7832" y="9060"/>
                </a:moveTo>
                <a:cubicBezTo>
                  <a:pt x="7832" y="9060"/>
                  <a:pt x="7832" y="9060"/>
                  <a:pt x="7895" y="9602"/>
                </a:cubicBezTo>
                <a:cubicBezTo>
                  <a:pt x="7895" y="9602"/>
                  <a:pt x="7894" y="9602"/>
                  <a:pt x="7915" y="9873"/>
                </a:cubicBezTo>
                <a:cubicBezTo>
                  <a:pt x="7915" y="9873"/>
                  <a:pt x="7915" y="9873"/>
                  <a:pt x="7686" y="10623"/>
                </a:cubicBezTo>
                <a:cubicBezTo>
                  <a:pt x="7686" y="10623"/>
                  <a:pt x="7678" y="10626"/>
                  <a:pt x="7649" y="10641"/>
                </a:cubicBezTo>
                <a:lnTo>
                  <a:pt x="7643" y="10634"/>
                </a:lnTo>
                <a:lnTo>
                  <a:pt x="7641" y="10643"/>
                </a:lnTo>
                <a:cubicBezTo>
                  <a:pt x="7641" y="10643"/>
                  <a:pt x="7641" y="10643"/>
                  <a:pt x="7603" y="10643"/>
                </a:cubicBezTo>
                <a:cubicBezTo>
                  <a:pt x="7603" y="10643"/>
                  <a:pt x="7603" y="10644"/>
                  <a:pt x="7582" y="10706"/>
                </a:cubicBezTo>
                <a:cubicBezTo>
                  <a:pt x="7582" y="10706"/>
                  <a:pt x="7582" y="10706"/>
                  <a:pt x="7603" y="10748"/>
                </a:cubicBezTo>
                <a:cubicBezTo>
                  <a:pt x="7603" y="10748"/>
                  <a:pt x="7619" y="10789"/>
                  <a:pt x="7676" y="10931"/>
                </a:cubicBezTo>
                <a:lnTo>
                  <a:pt x="7660" y="10956"/>
                </a:lnTo>
                <a:cubicBezTo>
                  <a:pt x="7654" y="10956"/>
                  <a:pt x="7660" y="10956"/>
                  <a:pt x="7644" y="10956"/>
                </a:cubicBezTo>
                <a:cubicBezTo>
                  <a:pt x="7644" y="10956"/>
                  <a:pt x="7616" y="11002"/>
                  <a:pt x="7613" y="11006"/>
                </a:cubicBezTo>
                <a:lnTo>
                  <a:pt x="7541" y="11061"/>
                </a:lnTo>
                <a:lnTo>
                  <a:pt x="7550" y="11108"/>
                </a:lnTo>
                <a:cubicBezTo>
                  <a:pt x="7542" y="11120"/>
                  <a:pt x="7550" y="11108"/>
                  <a:pt x="7541" y="11123"/>
                </a:cubicBezTo>
                <a:cubicBezTo>
                  <a:pt x="7541" y="11123"/>
                  <a:pt x="7545" y="11139"/>
                  <a:pt x="7559" y="11196"/>
                </a:cubicBezTo>
                <a:lnTo>
                  <a:pt x="7505" y="11229"/>
                </a:lnTo>
                <a:cubicBezTo>
                  <a:pt x="7491" y="11234"/>
                  <a:pt x="7505" y="11229"/>
                  <a:pt x="7457" y="11248"/>
                </a:cubicBezTo>
                <a:cubicBezTo>
                  <a:pt x="7457" y="11248"/>
                  <a:pt x="7457" y="11247"/>
                  <a:pt x="7436" y="11310"/>
                </a:cubicBezTo>
                <a:cubicBezTo>
                  <a:pt x="7436" y="11310"/>
                  <a:pt x="7436" y="11310"/>
                  <a:pt x="7374" y="11477"/>
                </a:cubicBezTo>
                <a:cubicBezTo>
                  <a:pt x="7395" y="11519"/>
                  <a:pt x="7394" y="11519"/>
                  <a:pt x="7394" y="11519"/>
                </a:cubicBezTo>
                <a:cubicBezTo>
                  <a:pt x="7394" y="11519"/>
                  <a:pt x="7394" y="11518"/>
                  <a:pt x="7478" y="11622"/>
                </a:cubicBezTo>
                <a:cubicBezTo>
                  <a:pt x="7478" y="11622"/>
                  <a:pt x="7478" y="11623"/>
                  <a:pt x="7541" y="11644"/>
                </a:cubicBezTo>
                <a:cubicBezTo>
                  <a:pt x="7541" y="11644"/>
                  <a:pt x="7540" y="11644"/>
                  <a:pt x="7519" y="11602"/>
                </a:cubicBezTo>
                <a:cubicBezTo>
                  <a:pt x="7519" y="11602"/>
                  <a:pt x="7519" y="11602"/>
                  <a:pt x="7603" y="11560"/>
                </a:cubicBezTo>
                <a:cubicBezTo>
                  <a:pt x="7603" y="11560"/>
                  <a:pt x="7603" y="11560"/>
                  <a:pt x="7624" y="11519"/>
                </a:cubicBezTo>
                <a:cubicBezTo>
                  <a:pt x="7624" y="11519"/>
                  <a:pt x="7624" y="11518"/>
                  <a:pt x="7644" y="11455"/>
                </a:cubicBezTo>
                <a:cubicBezTo>
                  <a:pt x="7644" y="11455"/>
                  <a:pt x="7645" y="11455"/>
                  <a:pt x="7728" y="11455"/>
                </a:cubicBezTo>
                <a:cubicBezTo>
                  <a:pt x="7790" y="11476"/>
                  <a:pt x="7790" y="11477"/>
                  <a:pt x="7770" y="11435"/>
                </a:cubicBezTo>
                <a:cubicBezTo>
                  <a:pt x="7811" y="11414"/>
                  <a:pt x="7811" y="11415"/>
                  <a:pt x="7790" y="11373"/>
                </a:cubicBezTo>
                <a:cubicBezTo>
                  <a:pt x="7790" y="11373"/>
                  <a:pt x="7790" y="11372"/>
                  <a:pt x="7811" y="11310"/>
                </a:cubicBezTo>
                <a:cubicBezTo>
                  <a:pt x="7811" y="11310"/>
                  <a:pt x="7811" y="11310"/>
                  <a:pt x="7832" y="11352"/>
                </a:cubicBezTo>
                <a:cubicBezTo>
                  <a:pt x="7832" y="11352"/>
                  <a:pt x="7832" y="11352"/>
                  <a:pt x="7873" y="11352"/>
                </a:cubicBezTo>
                <a:cubicBezTo>
                  <a:pt x="7915" y="11331"/>
                  <a:pt x="7915" y="11331"/>
                  <a:pt x="7915" y="11331"/>
                </a:cubicBezTo>
                <a:cubicBezTo>
                  <a:pt x="7915" y="11331"/>
                  <a:pt x="7916" y="11331"/>
                  <a:pt x="7936" y="10977"/>
                </a:cubicBezTo>
                <a:cubicBezTo>
                  <a:pt x="7936" y="10977"/>
                  <a:pt x="7936" y="10977"/>
                  <a:pt x="7915" y="10935"/>
                </a:cubicBezTo>
                <a:cubicBezTo>
                  <a:pt x="7915" y="10935"/>
                  <a:pt x="7916" y="10935"/>
                  <a:pt x="7708" y="10665"/>
                </a:cubicBezTo>
                <a:cubicBezTo>
                  <a:pt x="7708" y="10665"/>
                  <a:pt x="7707" y="10665"/>
                  <a:pt x="8165" y="10832"/>
                </a:cubicBezTo>
                <a:cubicBezTo>
                  <a:pt x="8165" y="10832"/>
                  <a:pt x="8165" y="10831"/>
                  <a:pt x="8269" y="11393"/>
                </a:cubicBezTo>
                <a:cubicBezTo>
                  <a:pt x="8248" y="11414"/>
                  <a:pt x="8249" y="11414"/>
                  <a:pt x="8249" y="11414"/>
                </a:cubicBezTo>
                <a:cubicBezTo>
                  <a:pt x="8249" y="11414"/>
                  <a:pt x="8249" y="11414"/>
                  <a:pt x="8249" y="11455"/>
                </a:cubicBezTo>
                <a:cubicBezTo>
                  <a:pt x="8249" y="11455"/>
                  <a:pt x="8249" y="11456"/>
                  <a:pt x="8249" y="11539"/>
                </a:cubicBezTo>
                <a:cubicBezTo>
                  <a:pt x="8249" y="11539"/>
                  <a:pt x="8248" y="11539"/>
                  <a:pt x="8394" y="12060"/>
                </a:cubicBezTo>
                <a:cubicBezTo>
                  <a:pt x="8394" y="12060"/>
                  <a:pt x="8395" y="12060"/>
                  <a:pt x="8499" y="12580"/>
                </a:cubicBezTo>
                <a:cubicBezTo>
                  <a:pt x="8499" y="12580"/>
                  <a:pt x="8499" y="12581"/>
                  <a:pt x="7749" y="12747"/>
                </a:cubicBezTo>
                <a:cubicBezTo>
                  <a:pt x="7749" y="12747"/>
                  <a:pt x="7749" y="12747"/>
                  <a:pt x="7207" y="12809"/>
                </a:cubicBezTo>
                <a:cubicBezTo>
                  <a:pt x="7207" y="12809"/>
                  <a:pt x="7208" y="12810"/>
                  <a:pt x="6437" y="12872"/>
                </a:cubicBezTo>
                <a:cubicBezTo>
                  <a:pt x="6437" y="12872"/>
                  <a:pt x="6436" y="12872"/>
                  <a:pt x="5853" y="12872"/>
                </a:cubicBezTo>
                <a:cubicBezTo>
                  <a:pt x="5853" y="12872"/>
                  <a:pt x="5853" y="12872"/>
                  <a:pt x="5853" y="12622"/>
                </a:cubicBezTo>
                <a:cubicBezTo>
                  <a:pt x="5853" y="12622"/>
                  <a:pt x="5853" y="12623"/>
                  <a:pt x="5895" y="11686"/>
                </a:cubicBezTo>
                <a:cubicBezTo>
                  <a:pt x="5895" y="11686"/>
                  <a:pt x="5895" y="11685"/>
                  <a:pt x="5916" y="10623"/>
                </a:cubicBezTo>
                <a:cubicBezTo>
                  <a:pt x="5916" y="10623"/>
                  <a:pt x="5916" y="10622"/>
                  <a:pt x="6061" y="9789"/>
                </a:cubicBezTo>
                <a:cubicBezTo>
                  <a:pt x="6061" y="9789"/>
                  <a:pt x="6061" y="9790"/>
                  <a:pt x="6103" y="9353"/>
                </a:cubicBezTo>
                <a:cubicBezTo>
                  <a:pt x="6103" y="9353"/>
                  <a:pt x="6103" y="9353"/>
                  <a:pt x="6145" y="9124"/>
                </a:cubicBezTo>
                <a:cubicBezTo>
                  <a:pt x="6145" y="9124"/>
                  <a:pt x="6145" y="9124"/>
                  <a:pt x="6395" y="9165"/>
                </a:cubicBezTo>
                <a:cubicBezTo>
                  <a:pt x="6416" y="9186"/>
                  <a:pt x="6416" y="9186"/>
                  <a:pt x="6457" y="9186"/>
                </a:cubicBezTo>
                <a:cubicBezTo>
                  <a:pt x="6457" y="9186"/>
                  <a:pt x="6457" y="9186"/>
                  <a:pt x="6499" y="9165"/>
                </a:cubicBezTo>
                <a:cubicBezTo>
                  <a:pt x="6499" y="9165"/>
                  <a:pt x="6499" y="9165"/>
                  <a:pt x="6769" y="9165"/>
                </a:cubicBezTo>
                <a:cubicBezTo>
                  <a:pt x="6769" y="9165"/>
                  <a:pt x="6770" y="9165"/>
                  <a:pt x="7207" y="9165"/>
                </a:cubicBezTo>
                <a:cubicBezTo>
                  <a:pt x="7207" y="9165"/>
                  <a:pt x="7207" y="9165"/>
                  <a:pt x="7832" y="9060"/>
                </a:cubicBezTo>
                <a:close/>
                <a:moveTo>
                  <a:pt x="1063" y="9248"/>
                </a:moveTo>
                <a:cubicBezTo>
                  <a:pt x="1063" y="9248"/>
                  <a:pt x="1062" y="9248"/>
                  <a:pt x="1187" y="9331"/>
                </a:cubicBezTo>
                <a:cubicBezTo>
                  <a:pt x="1187" y="9331"/>
                  <a:pt x="1187" y="9331"/>
                  <a:pt x="1229" y="9331"/>
                </a:cubicBezTo>
                <a:cubicBezTo>
                  <a:pt x="1229" y="9331"/>
                  <a:pt x="1229" y="9332"/>
                  <a:pt x="1438" y="9269"/>
                </a:cubicBezTo>
                <a:cubicBezTo>
                  <a:pt x="1438" y="9269"/>
                  <a:pt x="1438" y="9269"/>
                  <a:pt x="1479" y="9353"/>
                </a:cubicBezTo>
                <a:cubicBezTo>
                  <a:pt x="1479" y="9353"/>
                  <a:pt x="1480" y="9352"/>
                  <a:pt x="1417" y="9415"/>
                </a:cubicBezTo>
                <a:cubicBezTo>
                  <a:pt x="1417" y="9415"/>
                  <a:pt x="1394" y="9427"/>
                  <a:pt x="1200" y="9533"/>
                </a:cubicBezTo>
                <a:lnTo>
                  <a:pt x="1175" y="9485"/>
                </a:lnTo>
                <a:lnTo>
                  <a:pt x="1156" y="9495"/>
                </a:lnTo>
                <a:cubicBezTo>
                  <a:pt x="1154" y="9494"/>
                  <a:pt x="1156" y="9494"/>
                  <a:pt x="1105" y="9477"/>
                </a:cubicBezTo>
                <a:cubicBezTo>
                  <a:pt x="1105" y="9477"/>
                  <a:pt x="1105" y="9477"/>
                  <a:pt x="1022" y="9518"/>
                </a:cubicBezTo>
                <a:cubicBezTo>
                  <a:pt x="1022" y="9518"/>
                  <a:pt x="1021" y="9518"/>
                  <a:pt x="980" y="9289"/>
                </a:cubicBezTo>
                <a:cubicBezTo>
                  <a:pt x="980" y="9289"/>
                  <a:pt x="980" y="9289"/>
                  <a:pt x="1063" y="9248"/>
                </a:cubicBezTo>
                <a:close/>
                <a:moveTo>
                  <a:pt x="209" y="9269"/>
                </a:moveTo>
                <a:cubicBezTo>
                  <a:pt x="209" y="9269"/>
                  <a:pt x="217" y="9286"/>
                  <a:pt x="218" y="9287"/>
                </a:cubicBezTo>
                <a:lnTo>
                  <a:pt x="201" y="9363"/>
                </a:lnTo>
                <a:cubicBezTo>
                  <a:pt x="204" y="9326"/>
                  <a:pt x="201" y="9363"/>
                  <a:pt x="209" y="9269"/>
                </a:cubicBezTo>
                <a:close/>
                <a:moveTo>
                  <a:pt x="878" y="9330"/>
                </a:moveTo>
                <a:lnTo>
                  <a:pt x="887" y="9336"/>
                </a:lnTo>
                <a:cubicBezTo>
                  <a:pt x="886" y="9336"/>
                  <a:pt x="887" y="9336"/>
                  <a:pt x="855" y="9353"/>
                </a:cubicBezTo>
                <a:cubicBezTo>
                  <a:pt x="855" y="9353"/>
                  <a:pt x="855" y="9352"/>
                  <a:pt x="813" y="9373"/>
                </a:cubicBezTo>
                <a:cubicBezTo>
                  <a:pt x="813" y="9373"/>
                  <a:pt x="813" y="9373"/>
                  <a:pt x="729" y="9373"/>
                </a:cubicBezTo>
                <a:cubicBezTo>
                  <a:pt x="729" y="9373"/>
                  <a:pt x="731" y="9369"/>
                  <a:pt x="731" y="9369"/>
                </a:cubicBezTo>
                <a:lnTo>
                  <a:pt x="878" y="9330"/>
                </a:lnTo>
                <a:close/>
                <a:moveTo>
                  <a:pt x="2858" y="9409"/>
                </a:moveTo>
                <a:cubicBezTo>
                  <a:pt x="2854" y="9430"/>
                  <a:pt x="2859" y="9409"/>
                  <a:pt x="2854" y="9436"/>
                </a:cubicBezTo>
                <a:cubicBezTo>
                  <a:pt x="2854" y="9436"/>
                  <a:pt x="2827" y="9443"/>
                  <a:pt x="2791" y="9452"/>
                </a:cubicBezTo>
                <a:lnTo>
                  <a:pt x="2854" y="9420"/>
                </a:lnTo>
                <a:lnTo>
                  <a:pt x="2858" y="9409"/>
                </a:lnTo>
                <a:close/>
                <a:moveTo>
                  <a:pt x="833" y="9415"/>
                </a:moveTo>
                <a:cubicBezTo>
                  <a:pt x="833" y="9415"/>
                  <a:pt x="833" y="9414"/>
                  <a:pt x="917" y="9477"/>
                </a:cubicBezTo>
                <a:cubicBezTo>
                  <a:pt x="917" y="9477"/>
                  <a:pt x="917" y="9477"/>
                  <a:pt x="958" y="9540"/>
                </a:cubicBezTo>
                <a:cubicBezTo>
                  <a:pt x="979" y="9581"/>
                  <a:pt x="980" y="9582"/>
                  <a:pt x="980" y="9582"/>
                </a:cubicBezTo>
                <a:cubicBezTo>
                  <a:pt x="980" y="9582"/>
                  <a:pt x="980" y="9581"/>
                  <a:pt x="1022" y="9602"/>
                </a:cubicBezTo>
                <a:cubicBezTo>
                  <a:pt x="1022" y="9602"/>
                  <a:pt x="1021" y="9603"/>
                  <a:pt x="1000" y="9665"/>
                </a:cubicBezTo>
                <a:cubicBezTo>
                  <a:pt x="1000" y="9665"/>
                  <a:pt x="1000" y="9665"/>
                  <a:pt x="958" y="9685"/>
                </a:cubicBezTo>
                <a:cubicBezTo>
                  <a:pt x="958" y="9685"/>
                  <a:pt x="959" y="9685"/>
                  <a:pt x="980" y="9914"/>
                </a:cubicBezTo>
                <a:cubicBezTo>
                  <a:pt x="980" y="9914"/>
                  <a:pt x="979" y="9915"/>
                  <a:pt x="958" y="9978"/>
                </a:cubicBezTo>
                <a:cubicBezTo>
                  <a:pt x="958" y="9978"/>
                  <a:pt x="959" y="9978"/>
                  <a:pt x="980" y="10019"/>
                </a:cubicBezTo>
                <a:cubicBezTo>
                  <a:pt x="1001" y="10061"/>
                  <a:pt x="1042" y="10040"/>
                  <a:pt x="1042" y="10040"/>
                </a:cubicBezTo>
                <a:cubicBezTo>
                  <a:pt x="1083" y="10019"/>
                  <a:pt x="1084" y="10019"/>
                  <a:pt x="1084" y="10019"/>
                </a:cubicBezTo>
                <a:cubicBezTo>
                  <a:pt x="1084" y="10019"/>
                  <a:pt x="1084" y="10019"/>
                  <a:pt x="1105" y="9956"/>
                </a:cubicBezTo>
                <a:cubicBezTo>
                  <a:pt x="1105" y="9956"/>
                  <a:pt x="1105" y="9956"/>
                  <a:pt x="1250" y="10269"/>
                </a:cubicBezTo>
                <a:cubicBezTo>
                  <a:pt x="1250" y="10269"/>
                  <a:pt x="1250" y="10268"/>
                  <a:pt x="1396" y="10601"/>
                </a:cubicBezTo>
                <a:cubicBezTo>
                  <a:pt x="1396" y="10601"/>
                  <a:pt x="1396" y="10602"/>
                  <a:pt x="1583" y="10935"/>
                </a:cubicBezTo>
                <a:cubicBezTo>
                  <a:pt x="1583" y="10935"/>
                  <a:pt x="1583" y="10936"/>
                  <a:pt x="1708" y="11102"/>
                </a:cubicBezTo>
                <a:cubicBezTo>
                  <a:pt x="1708" y="11102"/>
                  <a:pt x="1708" y="11102"/>
                  <a:pt x="1625" y="11331"/>
                </a:cubicBezTo>
                <a:cubicBezTo>
                  <a:pt x="1625" y="11331"/>
                  <a:pt x="1613" y="11407"/>
                  <a:pt x="1571" y="11660"/>
                </a:cubicBezTo>
                <a:lnTo>
                  <a:pt x="1550" y="11629"/>
                </a:lnTo>
                <a:lnTo>
                  <a:pt x="1524" y="11358"/>
                </a:lnTo>
                <a:lnTo>
                  <a:pt x="1185" y="10856"/>
                </a:lnTo>
                <a:cubicBezTo>
                  <a:pt x="1185" y="10856"/>
                  <a:pt x="1176" y="10798"/>
                  <a:pt x="1175" y="10792"/>
                </a:cubicBezTo>
                <a:lnTo>
                  <a:pt x="1175" y="10608"/>
                </a:lnTo>
                <a:lnTo>
                  <a:pt x="1149" y="10619"/>
                </a:lnTo>
                <a:cubicBezTo>
                  <a:pt x="1146" y="10604"/>
                  <a:pt x="1148" y="10620"/>
                  <a:pt x="1146" y="10601"/>
                </a:cubicBezTo>
                <a:cubicBezTo>
                  <a:pt x="1146" y="10601"/>
                  <a:pt x="1147" y="10560"/>
                  <a:pt x="1105" y="10581"/>
                </a:cubicBezTo>
                <a:cubicBezTo>
                  <a:pt x="1105" y="10581"/>
                  <a:pt x="1105" y="10581"/>
                  <a:pt x="1022" y="10623"/>
                </a:cubicBezTo>
                <a:cubicBezTo>
                  <a:pt x="1022" y="10623"/>
                  <a:pt x="1021" y="10622"/>
                  <a:pt x="980" y="10643"/>
                </a:cubicBezTo>
                <a:cubicBezTo>
                  <a:pt x="980" y="10643"/>
                  <a:pt x="979" y="10643"/>
                  <a:pt x="833" y="10956"/>
                </a:cubicBezTo>
                <a:cubicBezTo>
                  <a:pt x="833" y="10956"/>
                  <a:pt x="834" y="10956"/>
                  <a:pt x="542" y="10519"/>
                </a:cubicBezTo>
                <a:cubicBezTo>
                  <a:pt x="542" y="10519"/>
                  <a:pt x="542" y="10518"/>
                  <a:pt x="584" y="10498"/>
                </a:cubicBezTo>
                <a:cubicBezTo>
                  <a:pt x="626" y="10477"/>
                  <a:pt x="604" y="10436"/>
                  <a:pt x="604" y="10436"/>
                </a:cubicBezTo>
                <a:cubicBezTo>
                  <a:pt x="604" y="10436"/>
                  <a:pt x="604" y="10417"/>
                  <a:pt x="604" y="10416"/>
                </a:cubicBezTo>
                <a:lnTo>
                  <a:pt x="608" y="10415"/>
                </a:lnTo>
                <a:lnTo>
                  <a:pt x="608" y="10134"/>
                </a:lnTo>
                <a:cubicBezTo>
                  <a:pt x="608" y="10134"/>
                  <a:pt x="608" y="10135"/>
                  <a:pt x="709" y="9852"/>
                </a:cubicBezTo>
                <a:cubicBezTo>
                  <a:pt x="709" y="9852"/>
                  <a:pt x="709" y="9852"/>
                  <a:pt x="855" y="9456"/>
                </a:cubicBezTo>
                <a:cubicBezTo>
                  <a:pt x="855" y="9456"/>
                  <a:pt x="854" y="9457"/>
                  <a:pt x="792" y="9436"/>
                </a:cubicBezTo>
                <a:cubicBezTo>
                  <a:pt x="792" y="9436"/>
                  <a:pt x="792" y="9435"/>
                  <a:pt x="833" y="9415"/>
                </a:cubicBezTo>
                <a:close/>
                <a:moveTo>
                  <a:pt x="1105" y="9560"/>
                </a:moveTo>
                <a:cubicBezTo>
                  <a:pt x="1105" y="9560"/>
                  <a:pt x="1112" y="9574"/>
                  <a:pt x="1113" y="9576"/>
                </a:cubicBezTo>
                <a:lnTo>
                  <a:pt x="1111" y="9578"/>
                </a:lnTo>
                <a:cubicBezTo>
                  <a:pt x="1108" y="9572"/>
                  <a:pt x="1110" y="9570"/>
                  <a:pt x="1105" y="9560"/>
                </a:cubicBezTo>
                <a:close/>
                <a:moveTo>
                  <a:pt x="3254" y="9638"/>
                </a:moveTo>
                <a:cubicBezTo>
                  <a:pt x="3251" y="9656"/>
                  <a:pt x="3253" y="9638"/>
                  <a:pt x="3249" y="9665"/>
                </a:cubicBezTo>
                <a:cubicBezTo>
                  <a:pt x="3249" y="9665"/>
                  <a:pt x="3233" y="9673"/>
                  <a:pt x="3226" y="9676"/>
                </a:cubicBezTo>
                <a:lnTo>
                  <a:pt x="3254" y="9638"/>
                </a:lnTo>
                <a:close/>
                <a:moveTo>
                  <a:pt x="1563" y="9691"/>
                </a:moveTo>
                <a:lnTo>
                  <a:pt x="1624" y="9850"/>
                </a:lnTo>
                <a:cubicBezTo>
                  <a:pt x="1624" y="9850"/>
                  <a:pt x="1623" y="9850"/>
                  <a:pt x="1541" y="9707"/>
                </a:cubicBezTo>
                <a:cubicBezTo>
                  <a:pt x="1537" y="9699"/>
                  <a:pt x="1535" y="9701"/>
                  <a:pt x="1531" y="9697"/>
                </a:cubicBezTo>
                <a:lnTo>
                  <a:pt x="1563" y="9691"/>
                </a:lnTo>
                <a:close/>
                <a:moveTo>
                  <a:pt x="16229" y="9730"/>
                </a:moveTo>
                <a:lnTo>
                  <a:pt x="16351" y="9914"/>
                </a:lnTo>
                <a:lnTo>
                  <a:pt x="16358" y="9925"/>
                </a:lnTo>
                <a:lnTo>
                  <a:pt x="16432" y="10252"/>
                </a:lnTo>
                <a:cubicBezTo>
                  <a:pt x="16395" y="10098"/>
                  <a:pt x="16432" y="10252"/>
                  <a:pt x="16351" y="9914"/>
                </a:cubicBezTo>
                <a:cubicBezTo>
                  <a:pt x="16351" y="9914"/>
                  <a:pt x="16345" y="9907"/>
                  <a:pt x="16228" y="9732"/>
                </a:cubicBezTo>
                <a:lnTo>
                  <a:pt x="16229" y="9730"/>
                </a:lnTo>
                <a:close/>
                <a:moveTo>
                  <a:pt x="130" y="9732"/>
                </a:moveTo>
                <a:lnTo>
                  <a:pt x="130" y="9858"/>
                </a:lnTo>
                <a:cubicBezTo>
                  <a:pt x="127" y="9790"/>
                  <a:pt x="130" y="9858"/>
                  <a:pt x="125" y="9749"/>
                </a:cubicBezTo>
                <a:cubicBezTo>
                  <a:pt x="125" y="9749"/>
                  <a:pt x="130" y="9732"/>
                  <a:pt x="130" y="9732"/>
                </a:cubicBezTo>
                <a:close/>
                <a:moveTo>
                  <a:pt x="1479" y="9769"/>
                </a:moveTo>
                <a:cubicBezTo>
                  <a:pt x="1479" y="9769"/>
                  <a:pt x="1479" y="9769"/>
                  <a:pt x="1541" y="9894"/>
                </a:cubicBezTo>
                <a:cubicBezTo>
                  <a:pt x="1541" y="9894"/>
                  <a:pt x="1542" y="9893"/>
                  <a:pt x="1521" y="10143"/>
                </a:cubicBezTo>
                <a:cubicBezTo>
                  <a:pt x="1521" y="10143"/>
                  <a:pt x="1520" y="10143"/>
                  <a:pt x="1541" y="10185"/>
                </a:cubicBezTo>
                <a:cubicBezTo>
                  <a:pt x="1541" y="10185"/>
                  <a:pt x="1542" y="10186"/>
                  <a:pt x="1730" y="10436"/>
                </a:cubicBezTo>
                <a:cubicBezTo>
                  <a:pt x="1730" y="10436"/>
                  <a:pt x="1729" y="10435"/>
                  <a:pt x="1666" y="10601"/>
                </a:cubicBezTo>
                <a:cubicBezTo>
                  <a:pt x="1666" y="10601"/>
                  <a:pt x="1667" y="10602"/>
                  <a:pt x="1646" y="10665"/>
                </a:cubicBezTo>
                <a:cubicBezTo>
                  <a:pt x="1646" y="10665"/>
                  <a:pt x="1646" y="10664"/>
                  <a:pt x="1730" y="10914"/>
                </a:cubicBezTo>
                <a:cubicBezTo>
                  <a:pt x="1730" y="10914"/>
                  <a:pt x="1730" y="10915"/>
                  <a:pt x="1730" y="11019"/>
                </a:cubicBezTo>
                <a:cubicBezTo>
                  <a:pt x="1730" y="11019"/>
                  <a:pt x="1729" y="11019"/>
                  <a:pt x="1666" y="10894"/>
                </a:cubicBezTo>
                <a:cubicBezTo>
                  <a:pt x="1666" y="10894"/>
                  <a:pt x="1667" y="10894"/>
                  <a:pt x="1459" y="10561"/>
                </a:cubicBezTo>
                <a:cubicBezTo>
                  <a:pt x="1459" y="10561"/>
                  <a:pt x="1458" y="10561"/>
                  <a:pt x="1146" y="9852"/>
                </a:cubicBezTo>
                <a:cubicBezTo>
                  <a:pt x="1146" y="9852"/>
                  <a:pt x="1146" y="9852"/>
                  <a:pt x="1479" y="9769"/>
                </a:cubicBezTo>
                <a:close/>
                <a:moveTo>
                  <a:pt x="1625" y="9853"/>
                </a:moveTo>
                <a:lnTo>
                  <a:pt x="1627" y="9859"/>
                </a:lnTo>
                <a:lnTo>
                  <a:pt x="1622" y="9879"/>
                </a:lnTo>
                <a:cubicBezTo>
                  <a:pt x="1624" y="9858"/>
                  <a:pt x="1623" y="9879"/>
                  <a:pt x="1625" y="9853"/>
                </a:cubicBezTo>
                <a:close/>
                <a:moveTo>
                  <a:pt x="2479" y="10041"/>
                </a:moveTo>
                <a:lnTo>
                  <a:pt x="2509" y="10055"/>
                </a:lnTo>
                <a:cubicBezTo>
                  <a:pt x="2508" y="10055"/>
                  <a:pt x="2483" y="10045"/>
                  <a:pt x="2477" y="10043"/>
                </a:cubicBezTo>
                <a:lnTo>
                  <a:pt x="2479" y="10041"/>
                </a:lnTo>
                <a:close/>
                <a:moveTo>
                  <a:pt x="20891" y="10227"/>
                </a:moveTo>
                <a:cubicBezTo>
                  <a:pt x="20891" y="10227"/>
                  <a:pt x="20891" y="10227"/>
                  <a:pt x="21204" y="10894"/>
                </a:cubicBezTo>
                <a:cubicBezTo>
                  <a:pt x="21204" y="10894"/>
                  <a:pt x="21204" y="10894"/>
                  <a:pt x="21454" y="11602"/>
                </a:cubicBezTo>
                <a:cubicBezTo>
                  <a:pt x="21454" y="11602"/>
                  <a:pt x="21454" y="11602"/>
                  <a:pt x="21496" y="11581"/>
                </a:cubicBezTo>
                <a:cubicBezTo>
                  <a:pt x="21496" y="11581"/>
                  <a:pt x="21496" y="11581"/>
                  <a:pt x="21392" y="12247"/>
                </a:cubicBezTo>
                <a:cubicBezTo>
                  <a:pt x="21392" y="12247"/>
                  <a:pt x="21391" y="12247"/>
                  <a:pt x="21329" y="12664"/>
                </a:cubicBezTo>
                <a:cubicBezTo>
                  <a:pt x="21329" y="12664"/>
                  <a:pt x="21329" y="12664"/>
                  <a:pt x="21120" y="13539"/>
                </a:cubicBezTo>
                <a:cubicBezTo>
                  <a:pt x="21120" y="13539"/>
                  <a:pt x="21121" y="13539"/>
                  <a:pt x="20955" y="14101"/>
                </a:cubicBezTo>
                <a:cubicBezTo>
                  <a:pt x="20955" y="14101"/>
                  <a:pt x="20954" y="14101"/>
                  <a:pt x="20913" y="14205"/>
                </a:cubicBezTo>
                <a:cubicBezTo>
                  <a:pt x="20913" y="14205"/>
                  <a:pt x="20912" y="14205"/>
                  <a:pt x="20496" y="14872"/>
                </a:cubicBezTo>
                <a:cubicBezTo>
                  <a:pt x="20496" y="14872"/>
                  <a:pt x="20496" y="14871"/>
                  <a:pt x="20225" y="15288"/>
                </a:cubicBezTo>
                <a:cubicBezTo>
                  <a:pt x="20225" y="15288"/>
                  <a:pt x="20226" y="15288"/>
                  <a:pt x="20163" y="14746"/>
                </a:cubicBezTo>
                <a:cubicBezTo>
                  <a:pt x="20163" y="14746"/>
                  <a:pt x="20163" y="14747"/>
                  <a:pt x="19996" y="14101"/>
                </a:cubicBezTo>
                <a:cubicBezTo>
                  <a:pt x="19996" y="14101"/>
                  <a:pt x="19996" y="14101"/>
                  <a:pt x="19871" y="13601"/>
                </a:cubicBezTo>
                <a:cubicBezTo>
                  <a:pt x="19871" y="13601"/>
                  <a:pt x="19871" y="13601"/>
                  <a:pt x="19642" y="13122"/>
                </a:cubicBezTo>
                <a:cubicBezTo>
                  <a:pt x="19642" y="13122"/>
                  <a:pt x="19642" y="13123"/>
                  <a:pt x="20038" y="12414"/>
                </a:cubicBezTo>
                <a:cubicBezTo>
                  <a:pt x="20038" y="12414"/>
                  <a:pt x="20037" y="12414"/>
                  <a:pt x="20329" y="11831"/>
                </a:cubicBezTo>
                <a:cubicBezTo>
                  <a:pt x="20329" y="11831"/>
                  <a:pt x="20330" y="11831"/>
                  <a:pt x="20684" y="11039"/>
                </a:cubicBezTo>
                <a:cubicBezTo>
                  <a:pt x="20684" y="11039"/>
                  <a:pt x="20683" y="11039"/>
                  <a:pt x="20891" y="10227"/>
                </a:cubicBezTo>
                <a:close/>
                <a:moveTo>
                  <a:pt x="1752" y="10321"/>
                </a:moveTo>
                <a:lnTo>
                  <a:pt x="1821" y="10376"/>
                </a:lnTo>
                <a:lnTo>
                  <a:pt x="1814" y="10396"/>
                </a:lnTo>
                <a:cubicBezTo>
                  <a:pt x="1813" y="10394"/>
                  <a:pt x="1814" y="10396"/>
                  <a:pt x="1813" y="10394"/>
                </a:cubicBezTo>
                <a:cubicBezTo>
                  <a:pt x="1813" y="10394"/>
                  <a:pt x="1757" y="10327"/>
                  <a:pt x="1752" y="10321"/>
                </a:cubicBezTo>
                <a:close/>
                <a:moveTo>
                  <a:pt x="17996" y="10581"/>
                </a:moveTo>
                <a:cubicBezTo>
                  <a:pt x="17996" y="10581"/>
                  <a:pt x="17997" y="10581"/>
                  <a:pt x="18580" y="11310"/>
                </a:cubicBezTo>
                <a:cubicBezTo>
                  <a:pt x="18580" y="11310"/>
                  <a:pt x="18580" y="11311"/>
                  <a:pt x="19080" y="12185"/>
                </a:cubicBezTo>
                <a:cubicBezTo>
                  <a:pt x="19080" y="12185"/>
                  <a:pt x="19079" y="12184"/>
                  <a:pt x="19537" y="13122"/>
                </a:cubicBezTo>
                <a:cubicBezTo>
                  <a:pt x="19537" y="13122"/>
                  <a:pt x="19538" y="13122"/>
                  <a:pt x="18954" y="13914"/>
                </a:cubicBezTo>
                <a:cubicBezTo>
                  <a:pt x="18954" y="13914"/>
                  <a:pt x="18954" y="13914"/>
                  <a:pt x="18350" y="14643"/>
                </a:cubicBezTo>
                <a:cubicBezTo>
                  <a:pt x="18350" y="14643"/>
                  <a:pt x="18350" y="14643"/>
                  <a:pt x="17725" y="15268"/>
                </a:cubicBezTo>
                <a:cubicBezTo>
                  <a:pt x="17725" y="15268"/>
                  <a:pt x="17725" y="15267"/>
                  <a:pt x="17246" y="15684"/>
                </a:cubicBezTo>
                <a:cubicBezTo>
                  <a:pt x="17246" y="15684"/>
                  <a:pt x="17246" y="15685"/>
                  <a:pt x="17059" y="15247"/>
                </a:cubicBezTo>
                <a:cubicBezTo>
                  <a:pt x="17059" y="15247"/>
                  <a:pt x="17059" y="15247"/>
                  <a:pt x="16309" y="13830"/>
                </a:cubicBezTo>
                <a:cubicBezTo>
                  <a:pt x="16309" y="13830"/>
                  <a:pt x="16266" y="13771"/>
                  <a:pt x="16063" y="13491"/>
                </a:cubicBezTo>
                <a:lnTo>
                  <a:pt x="16087" y="13464"/>
                </a:lnTo>
                <a:lnTo>
                  <a:pt x="16539" y="12300"/>
                </a:lnTo>
                <a:lnTo>
                  <a:pt x="16529" y="12288"/>
                </a:lnTo>
                <a:cubicBezTo>
                  <a:pt x="16537" y="12268"/>
                  <a:pt x="16530" y="12288"/>
                  <a:pt x="16538" y="12268"/>
                </a:cubicBezTo>
                <a:cubicBezTo>
                  <a:pt x="16538" y="12268"/>
                  <a:pt x="16538" y="12268"/>
                  <a:pt x="16580" y="12247"/>
                </a:cubicBezTo>
                <a:cubicBezTo>
                  <a:pt x="16580" y="12247"/>
                  <a:pt x="16581" y="12248"/>
                  <a:pt x="17080" y="11789"/>
                </a:cubicBezTo>
                <a:cubicBezTo>
                  <a:pt x="17080" y="11789"/>
                  <a:pt x="17080" y="11789"/>
                  <a:pt x="17663" y="11123"/>
                </a:cubicBezTo>
                <a:cubicBezTo>
                  <a:pt x="17663" y="11123"/>
                  <a:pt x="17663" y="11123"/>
                  <a:pt x="17996" y="10581"/>
                </a:cubicBezTo>
                <a:close/>
                <a:moveTo>
                  <a:pt x="1743" y="10598"/>
                </a:moveTo>
                <a:lnTo>
                  <a:pt x="1732" y="10631"/>
                </a:lnTo>
                <a:cubicBezTo>
                  <a:pt x="1730" y="10623"/>
                  <a:pt x="1732" y="10631"/>
                  <a:pt x="1730" y="10623"/>
                </a:cubicBezTo>
                <a:cubicBezTo>
                  <a:pt x="1730" y="10623"/>
                  <a:pt x="1743" y="10598"/>
                  <a:pt x="1743" y="10598"/>
                </a:cubicBezTo>
                <a:close/>
                <a:moveTo>
                  <a:pt x="1739" y="10653"/>
                </a:moveTo>
                <a:lnTo>
                  <a:pt x="1833" y="10893"/>
                </a:lnTo>
                <a:lnTo>
                  <a:pt x="1823" y="10935"/>
                </a:lnTo>
                <a:cubicBezTo>
                  <a:pt x="1821" y="10930"/>
                  <a:pt x="1824" y="10935"/>
                  <a:pt x="1813" y="10914"/>
                </a:cubicBezTo>
                <a:cubicBezTo>
                  <a:pt x="1813" y="10914"/>
                  <a:pt x="1798" y="10862"/>
                  <a:pt x="1739" y="10653"/>
                </a:cubicBezTo>
                <a:close/>
                <a:moveTo>
                  <a:pt x="8957" y="10685"/>
                </a:moveTo>
                <a:cubicBezTo>
                  <a:pt x="8957" y="10685"/>
                  <a:pt x="8957" y="10685"/>
                  <a:pt x="9394" y="10914"/>
                </a:cubicBezTo>
                <a:cubicBezTo>
                  <a:pt x="9394" y="10914"/>
                  <a:pt x="9395" y="10915"/>
                  <a:pt x="8770" y="10832"/>
                </a:cubicBezTo>
                <a:cubicBezTo>
                  <a:pt x="8770" y="10832"/>
                  <a:pt x="8769" y="10831"/>
                  <a:pt x="8623" y="10894"/>
                </a:cubicBezTo>
                <a:cubicBezTo>
                  <a:pt x="8581" y="10914"/>
                  <a:pt x="8603" y="10956"/>
                  <a:pt x="8603" y="10956"/>
                </a:cubicBezTo>
                <a:cubicBezTo>
                  <a:pt x="8603" y="10956"/>
                  <a:pt x="8602" y="10956"/>
                  <a:pt x="8748" y="11164"/>
                </a:cubicBezTo>
                <a:cubicBezTo>
                  <a:pt x="8748" y="11164"/>
                  <a:pt x="8749" y="11164"/>
                  <a:pt x="8770" y="11414"/>
                </a:cubicBezTo>
                <a:cubicBezTo>
                  <a:pt x="8770" y="11414"/>
                  <a:pt x="8770" y="11414"/>
                  <a:pt x="8332" y="11414"/>
                </a:cubicBezTo>
                <a:cubicBezTo>
                  <a:pt x="8332" y="11414"/>
                  <a:pt x="8332" y="11414"/>
                  <a:pt x="8207" y="10810"/>
                </a:cubicBezTo>
                <a:cubicBezTo>
                  <a:pt x="8207" y="10810"/>
                  <a:pt x="8207" y="10810"/>
                  <a:pt x="8957" y="10685"/>
                </a:cubicBezTo>
                <a:close/>
                <a:moveTo>
                  <a:pt x="116" y="10757"/>
                </a:moveTo>
                <a:lnTo>
                  <a:pt x="104" y="11255"/>
                </a:lnTo>
                <a:lnTo>
                  <a:pt x="117" y="11510"/>
                </a:lnTo>
                <a:cubicBezTo>
                  <a:pt x="110" y="11461"/>
                  <a:pt x="116" y="11510"/>
                  <a:pt x="83" y="11290"/>
                </a:cubicBezTo>
                <a:cubicBezTo>
                  <a:pt x="83" y="11290"/>
                  <a:pt x="107" y="10902"/>
                  <a:pt x="116" y="10757"/>
                </a:cubicBezTo>
                <a:close/>
                <a:moveTo>
                  <a:pt x="9519" y="10888"/>
                </a:moveTo>
                <a:lnTo>
                  <a:pt x="9528" y="10893"/>
                </a:lnTo>
                <a:lnTo>
                  <a:pt x="9519" y="10898"/>
                </a:lnTo>
                <a:cubicBezTo>
                  <a:pt x="9519" y="10896"/>
                  <a:pt x="9520" y="10896"/>
                  <a:pt x="9519" y="10894"/>
                </a:cubicBezTo>
                <a:cubicBezTo>
                  <a:pt x="9519" y="10894"/>
                  <a:pt x="9519" y="10888"/>
                  <a:pt x="9519" y="10888"/>
                </a:cubicBezTo>
                <a:close/>
                <a:moveTo>
                  <a:pt x="8707" y="10946"/>
                </a:moveTo>
                <a:lnTo>
                  <a:pt x="8809" y="11114"/>
                </a:lnTo>
                <a:cubicBezTo>
                  <a:pt x="8806" y="11110"/>
                  <a:pt x="8809" y="11114"/>
                  <a:pt x="8686" y="10956"/>
                </a:cubicBezTo>
                <a:cubicBezTo>
                  <a:pt x="8686" y="10956"/>
                  <a:pt x="8705" y="10946"/>
                  <a:pt x="8707" y="10946"/>
                </a:cubicBezTo>
                <a:close/>
                <a:moveTo>
                  <a:pt x="1795" y="11061"/>
                </a:moveTo>
                <a:lnTo>
                  <a:pt x="1769" y="11135"/>
                </a:lnTo>
                <a:cubicBezTo>
                  <a:pt x="1771" y="11124"/>
                  <a:pt x="1769" y="11135"/>
                  <a:pt x="1771" y="11123"/>
                </a:cubicBezTo>
                <a:cubicBezTo>
                  <a:pt x="1771" y="11123"/>
                  <a:pt x="1792" y="11069"/>
                  <a:pt x="1795" y="11061"/>
                </a:cubicBezTo>
                <a:close/>
                <a:moveTo>
                  <a:pt x="1731" y="11347"/>
                </a:moveTo>
                <a:lnTo>
                  <a:pt x="1750" y="11367"/>
                </a:lnTo>
                <a:cubicBezTo>
                  <a:pt x="1737" y="11357"/>
                  <a:pt x="1750" y="11368"/>
                  <a:pt x="1730" y="11352"/>
                </a:cubicBezTo>
                <a:cubicBezTo>
                  <a:pt x="1730" y="11352"/>
                  <a:pt x="1731" y="11347"/>
                  <a:pt x="1731" y="11347"/>
                </a:cubicBezTo>
                <a:close/>
                <a:moveTo>
                  <a:pt x="7704" y="11364"/>
                </a:moveTo>
                <a:cubicBezTo>
                  <a:pt x="7706" y="11368"/>
                  <a:pt x="7705" y="11368"/>
                  <a:pt x="7708" y="11373"/>
                </a:cubicBezTo>
                <a:cubicBezTo>
                  <a:pt x="7708" y="11373"/>
                  <a:pt x="7691" y="11368"/>
                  <a:pt x="7690" y="11367"/>
                </a:cubicBezTo>
                <a:lnTo>
                  <a:pt x="7704" y="11364"/>
                </a:lnTo>
                <a:close/>
                <a:moveTo>
                  <a:pt x="1730" y="11435"/>
                </a:moveTo>
                <a:cubicBezTo>
                  <a:pt x="1730" y="11435"/>
                  <a:pt x="1730" y="11435"/>
                  <a:pt x="1771" y="11519"/>
                </a:cubicBezTo>
                <a:cubicBezTo>
                  <a:pt x="1771" y="11519"/>
                  <a:pt x="1771" y="11519"/>
                  <a:pt x="1771" y="11748"/>
                </a:cubicBezTo>
                <a:cubicBezTo>
                  <a:pt x="1771" y="11748"/>
                  <a:pt x="1771" y="11747"/>
                  <a:pt x="1833" y="11768"/>
                </a:cubicBezTo>
                <a:cubicBezTo>
                  <a:pt x="1833" y="11768"/>
                  <a:pt x="1833" y="11769"/>
                  <a:pt x="1937" y="11915"/>
                </a:cubicBezTo>
                <a:cubicBezTo>
                  <a:pt x="1937" y="11915"/>
                  <a:pt x="1937" y="11914"/>
                  <a:pt x="2020" y="12080"/>
                </a:cubicBezTo>
                <a:cubicBezTo>
                  <a:pt x="2041" y="12101"/>
                  <a:pt x="2042" y="12102"/>
                  <a:pt x="2084" y="12102"/>
                </a:cubicBezTo>
                <a:cubicBezTo>
                  <a:pt x="2084" y="12102"/>
                  <a:pt x="2083" y="12101"/>
                  <a:pt x="2333" y="12122"/>
                </a:cubicBezTo>
                <a:cubicBezTo>
                  <a:pt x="2368" y="12104"/>
                  <a:pt x="2360" y="12076"/>
                  <a:pt x="2356" y="12067"/>
                </a:cubicBezTo>
                <a:lnTo>
                  <a:pt x="2363" y="12068"/>
                </a:lnTo>
                <a:lnTo>
                  <a:pt x="2398" y="11935"/>
                </a:lnTo>
                <a:cubicBezTo>
                  <a:pt x="2408" y="11906"/>
                  <a:pt x="2399" y="11935"/>
                  <a:pt x="2479" y="11706"/>
                </a:cubicBezTo>
                <a:cubicBezTo>
                  <a:pt x="2479" y="11706"/>
                  <a:pt x="2479" y="11706"/>
                  <a:pt x="2959" y="12060"/>
                </a:cubicBezTo>
                <a:cubicBezTo>
                  <a:pt x="2959" y="12060"/>
                  <a:pt x="2958" y="12060"/>
                  <a:pt x="3458" y="12309"/>
                </a:cubicBezTo>
                <a:cubicBezTo>
                  <a:pt x="3458" y="12309"/>
                  <a:pt x="3459" y="12310"/>
                  <a:pt x="3396" y="12685"/>
                </a:cubicBezTo>
                <a:cubicBezTo>
                  <a:pt x="3396" y="12685"/>
                  <a:pt x="3396" y="12685"/>
                  <a:pt x="3229" y="13476"/>
                </a:cubicBezTo>
                <a:cubicBezTo>
                  <a:pt x="3229" y="13476"/>
                  <a:pt x="3229" y="13476"/>
                  <a:pt x="3187" y="14205"/>
                </a:cubicBezTo>
                <a:cubicBezTo>
                  <a:pt x="3187" y="14205"/>
                  <a:pt x="3187" y="14205"/>
                  <a:pt x="3187" y="14726"/>
                </a:cubicBezTo>
                <a:cubicBezTo>
                  <a:pt x="3187" y="14726"/>
                  <a:pt x="3187" y="14726"/>
                  <a:pt x="3249" y="15580"/>
                </a:cubicBezTo>
                <a:cubicBezTo>
                  <a:pt x="3249" y="15580"/>
                  <a:pt x="3222" y="15562"/>
                  <a:pt x="2995" y="15422"/>
                </a:cubicBezTo>
                <a:lnTo>
                  <a:pt x="3008" y="15402"/>
                </a:lnTo>
                <a:lnTo>
                  <a:pt x="2957" y="15234"/>
                </a:lnTo>
                <a:lnTo>
                  <a:pt x="2608" y="14252"/>
                </a:lnTo>
                <a:lnTo>
                  <a:pt x="2322" y="13738"/>
                </a:lnTo>
                <a:cubicBezTo>
                  <a:pt x="2263" y="13624"/>
                  <a:pt x="2322" y="13738"/>
                  <a:pt x="2187" y="13476"/>
                </a:cubicBezTo>
                <a:cubicBezTo>
                  <a:pt x="2187" y="13476"/>
                  <a:pt x="2187" y="13476"/>
                  <a:pt x="2291" y="13101"/>
                </a:cubicBezTo>
                <a:cubicBezTo>
                  <a:pt x="2291" y="13101"/>
                  <a:pt x="2294" y="13064"/>
                  <a:pt x="2294" y="13063"/>
                </a:cubicBezTo>
                <a:lnTo>
                  <a:pt x="2299" y="13051"/>
                </a:lnTo>
                <a:lnTo>
                  <a:pt x="2299" y="13025"/>
                </a:lnTo>
                <a:cubicBezTo>
                  <a:pt x="2301" y="13007"/>
                  <a:pt x="2299" y="13024"/>
                  <a:pt x="2312" y="12893"/>
                </a:cubicBezTo>
                <a:cubicBezTo>
                  <a:pt x="2312" y="12893"/>
                  <a:pt x="2312" y="12893"/>
                  <a:pt x="2291" y="12851"/>
                </a:cubicBezTo>
                <a:cubicBezTo>
                  <a:pt x="2291" y="12851"/>
                  <a:pt x="2291" y="12852"/>
                  <a:pt x="2104" y="12456"/>
                </a:cubicBezTo>
                <a:cubicBezTo>
                  <a:pt x="2104" y="12456"/>
                  <a:pt x="2097" y="12382"/>
                  <a:pt x="2096" y="12370"/>
                </a:cubicBezTo>
                <a:lnTo>
                  <a:pt x="2105" y="12236"/>
                </a:lnTo>
                <a:lnTo>
                  <a:pt x="2087" y="12221"/>
                </a:lnTo>
                <a:cubicBezTo>
                  <a:pt x="2117" y="12200"/>
                  <a:pt x="2103" y="12166"/>
                  <a:pt x="2084" y="12185"/>
                </a:cubicBezTo>
                <a:cubicBezTo>
                  <a:pt x="2084" y="12185"/>
                  <a:pt x="2083" y="12185"/>
                  <a:pt x="2000" y="12122"/>
                </a:cubicBezTo>
                <a:cubicBezTo>
                  <a:pt x="2000" y="12122"/>
                  <a:pt x="1962" y="12118"/>
                  <a:pt x="1857" y="12105"/>
                </a:cubicBezTo>
                <a:lnTo>
                  <a:pt x="1687" y="11841"/>
                </a:lnTo>
                <a:cubicBezTo>
                  <a:pt x="1662" y="11797"/>
                  <a:pt x="1687" y="11841"/>
                  <a:pt x="1646" y="11768"/>
                </a:cubicBezTo>
                <a:cubicBezTo>
                  <a:pt x="1646" y="11768"/>
                  <a:pt x="1646" y="11768"/>
                  <a:pt x="1730" y="11435"/>
                </a:cubicBezTo>
                <a:close/>
                <a:moveTo>
                  <a:pt x="1833" y="11459"/>
                </a:moveTo>
                <a:lnTo>
                  <a:pt x="1859" y="11487"/>
                </a:lnTo>
                <a:lnTo>
                  <a:pt x="1859" y="11571"/>
                </a:lnTo>
                <a:cubicBezTo>
                  <a:pt x="1850" y="11538"/>
                  <a:pt x="1859" y="11571"/>
                  <a:pt x="1833" y="11477"/>
                </a:cubicBezTo>
                <a:cubicBezTo>
                  <a:pt x="1833" y="11477"/>
                  <a:pt x="1833" y="11462"/>
                  <a:pt x="1833" y="11459"/>
                </a:cubicBezTo>
                <a:close/>
                <a:moveTo>
                  <a:pt x="8311" y="11477"/>
                </a:moveTo>
                <a:cubicBezTo>
                  <a:pt x="8311" y="11477"/>
                  <a:pt x="8341" y="11477"/>
                  <a:pt x="8341" y="11477"/>
                </a:cubicBezTo>
                <a:lnTo>
                  <a:pt x="8341" y="11521"/>
                </a:lnTo>
                <a:cubicBezTo>
                  <a:pt x="8332" y="11518"/>
                  <a:pt x="8341" y="11521"/>
                  <a:pt x="8332" y="11519"/>
                </a:cubicBezTo>
                <a:cubicBezTo>
                  <a:pt x="8332" y="11519"/>
                  <a:pt x="8332" y="11519"/>
                  <a:pt x="8311" y="11477"/>
                </a:cubicBezTo>
                <a:close/>
                <a:moveTo>
                  <a:pt x="9612" y="11559"/>
                </a:moveTo>
                <a:lnTo>
                  <a:pt x="9645" y="11565"/>
                </a:lnTo>
                <a:lnTo>
                  <a:pt x="9777" y="11665"/>
                </a:lnTo>
                <a:cubicBezTo>
                  <a:pt x="9743" y="11644"/>
                  <a:pt x="9749" y="11648"/>
                  <a:pt x="9612" y="11559"/>
                </a:cubicBezTo>
                <a:close/>
                <a:moveTo>
                  <a:pt x="9100" y="11564"/>
                </a:moveTo>
                <a:cubicBezTo>
                  <a:pt x="9103" y="11564"/>
                  <a:pt x="9101" y="11564"/>
                  <a:pt x="9561" y="11602"/>
                </a:cubicBezTo>
                <a:cubicBezTo>
                  <a:pt x="9561" y="11602"/>
                  <a:pt x="9560" y="11601"/>
                  <a:pt x="9852" y="11810"/>
                </a:cubicBezTo>
                <a:cubicBezTo>
                  <a:pt x="9852" y="11810"/>
                  <a:pt x="9853" y="11811"/>
                  <a:pt x="9832" y="11956"/>
                </a:cubicBezTo>
                <a:cubicBezTo>
                  <a:pt x="9853" y="11998"/>
                  <a:pt x="9852" y="11998"/>
                  <a:pt x="9894" y="12018"/>
                </a:cubicBezTo>
                <a:cubicBezTo>
                  <a:pt x="9894" y="12018"/>
                  <a:pt x="9894" y="12018"/>
                  <a:pt x="10311" y="12080"/>
                </a:cubicBezTo>
                <a:cubicBezTo>
                  <a:pt x="10311" y="12080"/>
                  <a:pt x="10311" y="12081"/>
                  <a:pt x="9957" y="12247"/>
                </a:cubicBezTo>
                <a:cubicBezTo>
                  <a:pt x="9957" y="12247"/>
                  <a:pt x="9957" y="12248"/>
                  <a:pt x="9353" y="12373"/>
                </a:cubicBezTo>
                <a:cubicBezTo>
                  <a:pt x="9353" y="12373"/>
                  <a:pt x="9352" y="12372"/>
                  <a:pt x="8581" y="12560"/>
                </a:cubicBezTo>
                <a:cubicBezTo>
                  <a:pt x="8581" y="12560"/>
                  <a:pt x="8582" y="12559"/>
                  <a:pt x="8436" y="12039"/>
                </a:cubicBezTo>
                <a:cubicBezTo>
                  <a:pt x="8436" y="12039"/>
                  <a:pt x="8436" y="12039"/>
                  <a:pt x="8374" y="11581"/>
                </a:cubicBezTo>
                <a:cubicBezTo>
                  <a:pt x="8374" y="11581"/>
                  <a:pt x="8374" y="11581"/>
                  <a:pt x="9165" y="11893"/>
                </a:cubicBezTo>
                <a:cubicBezTo>
                  <a:pt x="9207" y="11872"/>
                  <a:pt x="9207" y="11873"/>
                  <a:pt x="9207" y="11873"/>
                </a:cubicBezTo>
                <a:cubicBezTo>
                  <a:pt x="9249" y="11852"/>
                  <a:pt x="9227" y="11810"/>
                  <a:pt x="9227" y="11810"/>
                </a:cubicBezTo>
                <a:cubicBezTo>
                  <a:pt x="9227" y="11810"/>
                  <a:pt x="9227" y="11809"/>
                  <a:pt x="9227" y="11809"/>
                </a:cubicBezTo>
                <a:lnTo>
                  <a:pt x="9232" y="11810"/>
                </a:lnTo>
                <a:lnTo>
                  <a:pt x="9213" y="11705"/>
                </a:lnTo>
                <a:cubicBezTo>
                  <a:pt x="9210" y="11684"/>
                  <a:pt x="9213" y="11705"/>
                  <a:pt x="9207" y="11664"/>
                </a:cubicBezTo>
                <a:cubicBezTo>
                  <a:pt x="9207" y="11664"/>
                  <a:pt x="9161" y="11634"/>
                  <a:pt x="9149" y="11626"/>
                </a:cubicBezTo>
                <a:lnTo>
                  <a:pt x="9102" y="11591"/>
                </a:lnTo>
                <a:lnTo>
                  <a:pt x="9100" y="11564"/>
                </a:lnTo>
                <a:close/>
                <a:moveTo>
                  <a:pt x="135" y="11864"/>
                </a:moveTo>
                <a:lnTo>
                  <a:pt x="142" y="12004"/>
                </a:lnTo>
                <a:lnTo>
                  <a:pt x="168" y="12311"/>
                </a:lnTo>
                <a:cubicBezTo>
                  <a:pt x="156" y="12217"/>
                  <a:pt x="167" y="12311"/>
                  <a:pt x="147" y="12144"/>
                </a:cubicBezTo>
                <a:cubicBezTo>
                  <a:pt x="147" y="12144"/>
                  <a:pt x="146" y="12143"/>
                  <a:pt x="125" y="11997"/>
                </a:cubicBezTo>
                <a:cubicBezTo>
                  <a:pt x="125" y="11997"/>
                  <a:pt x="133" y="11892"/>
                  <a:pt x="135" y="11864"/>
                </a:cubicBezTo>
                <a:close/>
                <a:moveTo>
                  <a:pt x="2016" y="11864"/>
                </a:moveTo>
                <a:lnTo>
                  <a:pt x="2027" y="11875"/>
                </a:lnTo>
                <a:lnTo>
                  <a:pt x="2098" y="12026"/>
                </a:lnTo>
                <a:cubicBezTo>
                  <a:pt x="2098" y="12025"/>
                  <a:pt x="2098" y="12027"/>
                  <a:pt x="2020" y="11873"/>
                </a:cubicBezTo>
                <a:cubicBezTo>
                  <a:pt x="2020" y="11873"/>
                  <a:pt x="2016" y="11864"/>
                  <a:pt x="2016" y="11864"/>
                </a:cubicBezTo>
                <a:close/>
                <a:moveTo>
                  <a:pt x="10480" y="12042"/>
                </a:moveTo>
                <a:lnTo>
                  <a:pt x="10483" y="12042"/>
                </a:lnTo>
                <a:lnTo>
                  <a:pt x="10651" y="12210"/>
                </a:lnTo>
                <a:lnTo>
                  <a:pt x="10756" y="12282"/>
                </a:lnTo>
                <a:cubicBezTo>
                  <a:pt x="10740" y="12276"/>
                  <a:pt x="10756" y="12283"/>
                  <a:pt x="10602" y="12227"/>
                </a:cubicBezTo>
                <a:cubicBezTo>
                  <a:pt x="10602" y="12227"/>
                  <a:pt x="10598" y="12220"/>
                  <a:pt x="10480" y="12042"/>
                </a:cubicBezTo>
                <a:close/>
                <a:moveTo>
                  <a:pt x="10415" y="12122"/>
                </a:moveTo>
                <a:cubicBezTo>
                  <a:pt x="10415" y="12122"/>
                  <a:pt x="10414" y="12123"/>
                  <a:pt x="10560" y="12227"/>
                </a:cubicBezTo>
                <a:cubicBezTo>
                  <a:pt x="10560" y="12227"/>
                  <a:pt x="10561" y="12226"/>
                  <a:pt x="10582" y="12268"/>
                </a:cubicBezTo>
                <a:cubicBezTo>
                  <a:pt x="10582" y="12268"/>
                  <a:pt x="10582" y="12269"/>
                  <a:pt x="10790" y="12373"/>
                </a:cubicBezTo>
                <a:cubicBezTo>
                  <a:pt x="10790" y="12373"/>
                  <a:pt x="10790" y="12372"/>
                  <a:pt x="11019" y="12789"/>
                </a:cubicBezTo>
                <a:cubicBezTo>
                  <a:pt x="11019" y="12789"/>
                  <a:pt x="11019" y="12788"/>
                  <a:pt x="11081" y="12809"/>
                </a:cubicBezTo>
                <a:cubicBezTo>
                  <a:pt x="11081" y="12809"/>
                  <a:pt x="11081" y="12810"/>
                  <a:pt x="11914" y="12998"/>
                </a:cubicBezTo>
                <a:cubicBezTo>
                  <a:pt x="11914" y="12998"/>
                  <a:pt x="11914" y="12997"/>
                  <a:pt x="12039" y="13143"/>
                </a:cubicBezTo>
                <a:cubicBezTo>
                  <a:pt x="12039" y="13143"/>
                  <a:pt x="12040" y="13143"/>
                  <a:pt x="12248" y="13601"/>
                </a:cubicBezTo>
                <a:cubicBezTo>
                  <a:pt x="12248" y="13601"/>
                  <a:pt x="12248" y="13601"/>
                  <a:pt x="12290" y="13601"/>
                </a:cubicBezTo>
                <a:cubicBezTo>
                  <a:pt x="12290" y="13601"/>
                  <a:pt x="12290" y="13601"/>
                  <a:pt x="12290" y="13914"/>
                </a:cubicBezTo>
                <a:cubicBezTo>
                  <a:pt x="12290" y="13914"/>
                  <a:pt x="12290" y="13914"/>
                  <a:pt x="12373" y="14081"/>
                </a:cubicBezTo>
                <a:cubicBezTo>
                  <a:pt x="12373" y="14081"/>
                  <a:pt x="12394" y="14122"/>
                  <a:pt x="12435" y="14101"/>
                </a:cubicBezTo>
                <a:cubicBezTo>
                  <a:pt x="12435" y="14101"/>
                  <a:pt x="12435" y="14101"/>
                  <a:pt x="12519" y="14101"/>
                </a:cubicBezTo>
                <a:cubicBezTo>
                  <a:pt x="12519" y="14101"/>
                  <a:pt x="12518" y="14101"/>
                  <a:pt x="12664" y="14414"/>
                </a:cubicBezTo>
                <a:cubicBezTo>
                  <a:pt x="12664" y="14414"/>
                  <a:pt x="12692" y="14414"/>
                  <a:pt x="12751" y="14414"/>
                </a:cubicBezTo>
                <a:cubicBezTo>
                  <a:pt x="12717" y="14435"/>
                  <a:pt x="12751" y="14414"/>
                  <a:pt x="12685" y="14455"/>
                </a:cubicBezTo>
                <a:cubicBezTo>
                  <a:pt x="12685" y="14455"/>
                  <a:pt x="12685" y="14456"/>
                  <a:pt x="12560" y="14581"/>
                </a:cubicBezTo>
                <a:cubicBezTo>
                  <a:pt x="12560" y="14581"/>
                  <a:pt x="12560" y="14581"/>
                  <a:pt x="12477" y="14706"/>
                </a:cubicBezTo>
                <a:cubicBezTo>
                  <a:pt x="12477" y="14706"/>
                  <a:pt x="12477" y="14705"/>
                  <a:pt x="12227" y="14913"/>
                </a:cubicBezTo>
                <a:cubicBezTo>
                  <a:pt x="12227" y="14913"/>
                  <a:pt x="12227" y="14913"/>
                  <a:pt x="12081" y="14997"/>
                </a:cubicBezTo>
                <a:cubicBezTo>
                  <a:pt x="12081" y="14997"/>
                  <a:pt x="12082" y="14997"/>
                  <a:pt x="12061" y="15039"/>
                </a:cubicBezTo>
                <a:cubicBezTo>
                  <a:pt x="12061" y="15039"/>
                  <a:pt x="12061" y="15039"/>
                  <a:pt x="11936" y="15206"/>
                </a:cubicBezTo>
                <a:cubicBezTo>
                  <a:pt x="11936" y="15206"/>
                  <a:pt x="11935" y="15205"/>
                  <a:pt x="11831" y="15288"/>
                </a:cubicBezTo>
                <a:cubicBezTo>
                  <a:pt x="11831" y="15288"/>
                  <a:pt x="11831" y="15288"/>
                  <a:pt x="11852" y="15330"/>
                </a:cubicBezTo>
                <a:cubicBezTo>
                  <a:pt x="11852" y="15330"/>
                  <a:pt x="11852" y="15330"/>
                  <a:pt x="11873" y="15371"/>
                </a:cubicBezTo>
                <a:cubicBezTo>
                  <a:pt x="11873" y="15371"/>
                  <a:pt x="11872" y="15372"/>
                  <a:pt x="11747" y="15435"/>
                </a:cubicBezTo>
                <a:cubicBezTo>
                  <a:pt x="11747" y="15435"/>
                  <a:pt x="11748" y="15435"/>
                  <a:pt x="11560" y="15518"/>
                </a:cubicBezTo>
                <a:cubicBezTo>
                  <a:pt x="11560" y="15518"/>
                  <a:pt x="11561" y="15517"/>
                  <a:pt x="11498" y="15497"/>
                </a:cubicBezTo>
                <a:cubicBezTo>
                  <a:pt x="11477" y="15455"/>
                  <a:pt x="11435" y="15476"/>
                  <a:pt x="11435" y="15476"/>
                </a:cubicBezTo>
                <a:cubicBezTo>
                  <a:pt x="11435" y="15476"/>
                  <a:pt x="11435" y="15475"/>
                  <a:pt x="11310" y="15600"/>
                </a:cubicBezTo>
                <a:cubicBezTo>
                  <a:pt x="11310" y="15600"/>
                  <a:pt x="11310" y="15601"/>
                  <a:pt x="10644" y="15809"/>
                </a:cubicBezTo>
                <a:cubicBezTo>
                  <a:pt x="10644" y="15809"/>
                  <a:pt x="10644" y="15810"/>
                  <a:pt x="9977" y="16018"/>
                </a:cubicBezTo>
                <a:cubicBezTo>
                  <a:pt x="9977" y="16018"/>
                  <a:pt x="9977" y="16017"/>
                  <a:pt x="9456" y="16122"/>
                </a:cubicBezTo>
                <a:cubicBezTo>
                  <a:pt x="9456" y="16122"/>
                  <a:pt x="9457" y="16121"/>
                  <a:pt x="8937" y="14288"/>
                </a:cubicBezTo>
                <a:cubicBezTo>
                  <a:pt x="8937" y="14288"/>
                  <a:pt x="8936" y="14289"/>
                  <a:pt x="8561" y="12643"/>
                </a:cubicBezTo>
                <a:cubicBezTo>
                  <a:pt x="8561" y="12643"/>
                  <a:pt x="8561" y="12643"/>
                  <a:pt x="9353" y="12476"/>
                </a:cubicBezTo>
                <a:cubicBezTo>
                  <a:pt x="9353" y="12476"/>
                  <a:pt x="9353" y="12476"/>
                  <a:pt x="9999" y="12309"/>
                </a:cubicBezTo>
                <a:cubicBezTo>
                  <a:pt x="9999" y="12309"/>
                  <a:pt x="9998" y="12310"/>
                  <a:pt x="10415" y="12122"/>
                </a:cubicBezTo>
                <a:close/>
                <a:moveTo>
                  <a:pt x="14732" y="12146"/>
                </a:moveTo>
                <a:lnTo>
                  <a:pt x="15318" y="12998"/>
                </a:lnTo>
                <a:cubicBezTo>
                  <a:pt x="15311" y="12987"/>
                  <a:pt x="15319" y="12997"/>
                  <a:pt x="14726" y="12164"/>
                </a:cubicBezTo>
                <a:cubicBezTo>
                  <a:pt x="14710" y="12172"/>
                  <a:pt x="14701" y="12166"/>
                  <a:pt x="14691" y="12162"/>
                </a:cubicBezTo>
                <a:lnTo>
                  <a:pt x="14732" y="12146"/>
                </a:lnTo>
                <a:close/>
                <a:moveTo>
                  <a:pt x="14664" y="12227"/>
                </a:moveTo>
                <a:cubicBezTo>
                  <a:pt x="14664" y="12227"/>
                  <a:pt x="14663" y="12226"/>
                  <a:pt x="15309" y="13122"/>
                </a:cubicBezTo>
                <a:cubicBezTo>
                  <a:pt x="15309" y="13122"/>
                  <a:pt x="15310" y="13122"/>
                  <a:pt x="15247" y="13393"/>
                </a:cubicBezTo>
                <a:cubicBezTo>
                  <a:pt x="15247" y="13393"/>
                  <a:pt x="15247" y="13393"/>
                  <a:pt x="14685" y="13810"/>
                </a:cubicBezTo>
                <a:cubicBezTo>
                  <a:pt x="14685" y="13810"/>
                  <a:pt x="14685" y="13810"/>
                  <a:pt x="14394" y="14039"/>
                </a:cubicBezTo>
                <a:cubicBezTo>
                  <a:pt x="14394" y="14039"/>
                  <a:pt x="14360" y="14025"/>
                  <a:pt x="14354" y="14023"/>
                </a:cubicBezTo>
                <a:lnTo>
                  <a:pt x="14332" y="14006"/>
                </a:lnTo>
                <a:lnTo>
                  <a:pt x="14323" y="14011"/>
                </a:lnTo>
                <a:cubicBezTo>
                  <a:pt x="14307" y="14005"/>
                  <a:pt x="14322" y="14011"/>
                  <a:pt x="14289" y="13997"/>
                </a:cubicBezTo>
                <a:cubicBezTo>
                  <a:pt x="14289" y="13997"/>
                  <a:pt x="14289" y="13997"/>
                  <a:pt x="14268" y="13955"/>
                </a:cubicBezTo>
                <a:cubicBezTo>
                  <a:pt x="14268" y="13955"/>
                  <a:pt x="14269" y="13956"/>
                  <a:pt x="13914" y="14122"/>
                </a:cubicBezTo>
                <a:cubicBezTo>
                  <a:pt x="13914" y="14122"/>
                  <a:pt x="13935" y="14164"/>
                  <a:pt x="13893" y="14185"/>
                </a:cubicBezTo>
                <a:cubicBezTo>
                  <a:pt x="13893" y="14185"/>
                  <a:pt x="13893" y="14185"/>
                  <a:pt x="13935" y="14268"/>
                </a:cubicBezTo>
                <a:cubicBezTo>
                  <a:pt x="13935" y="14268"/>
                  <a:pt x="13935" y="14267"/>
                  <a:pt x="13602" y="14476"/>
                </a:cubicBezTo>
                <a:cubicBezTo>
                  <a:pt x="13602" y="14476"/>
                  <a:pt x="13601" y="14477"/>
                  <a:pt x="13289" y="14706"/>
                </a:cubicBezTo>
                <a:cubicBezTo>
                  <a:pt x="13289" y="14706"/>
                  <a:pt x="13289" y="14705"/>
                  <a:pt x="12976" y="14851"/>
                </a:cubicBezTo>
                <a:cubicBezTo>
                  <a:pt x="12976" y="14851"/>
                  <a:pt x="12977" y="14851"/>
                  <a:pt x="12852" y="14622"/>
                </a:cubicBezTo>
                <a:cubicBezTo>
                  <a:pt x="12852" y="14622"/>
                  <a:pt x="12851" y="14622"/>
                  <a:pt x="12935" y="14581"/>
                </a:cubicBezTo>
                <a:cubicBezTo>
                  <a:pt x="12935" y="14581"/>
                  <a:pt x="12936" y="14580"/>
                  <a:pt x="13165" y="14476"/>
                </a:cubicBezTo>
                <a:cubicBezTo>
                  <a:pt x="13165" y="14476"/>
                  <a:pt x="13164" y="14476"/>
                  <a:pt x="13394" y="14414"/>
                </a:cubicBezTo>
                <a:cubicBezTo>
                  <a:pt x="13394" y="14414"/>
                  <a:pt x="13394" y="14414"/>
                  <a:pt x="13435" y="14414"/>
                </a:cubicBezTo>
                <a:cubicBezTo>
                  <a:pt x="13456" y="14393"/>
                  <a:pt x="13456" y="14393"/>
                  <a:pt x="13456" y="14393"/>
                </a:cubicBezTo>
                <a:cubicBezTo>
                  <a:pt x="13456" y="14352"/>
                  <a:pt x="13456" y="14351"/>
                  <a:pt x="13456" y="14351"/>
                </a:cubicBezTo>
                <a:cubicBezTo>
                  <a:pt x="13456" y="14351"/>
                  <a:pt x="13456" y="14351"/>
                  <a:pt x="13435" y="14310"/>
                </a:cubicBezTo>
                <a:cubicBezTo>
                  <a:pt x="13414" y="14268"/>
                  <a:pt x="13414" y="14268"/>
                  <a:pt x="13414" y="14268"/>
                </a:cubicBezTo>
                <a:cubicBezTo>
                  <a:pt x="13414" y="14268"/>
                  <a:pt x="13415" y="14267"/>
                  <a:pt x="13165" y="14247"/>
                </a:cubicBezTo>
                <a:cubicBezTo>
                  <a:pt x="13165" y="14247"/>
                  <a:pt x="13165" y="14247"/>
                  <a:pt x="13123" y="14268"/>
                </a:cubicBezTo>
                <a:cubicBezTo>
                  <a:pt x="13123" y="14268"/>
                  <a:pt x="13122" y="14267"/>
                  <a:pt x="12935" y="14288"/>
                </a:cubicBezTo>
                <a:cubicBezTo>
                  <a:pt x="12935" y="14288"/>
                  <a:pt x="12928" y="14296"/>
                  <a:pt x="12920" y="14304"/>
                </a:cubicBezTo>
                <a:lnTo>
                  <a:pt x="12905" y="14315"/>
                </a:lnTo>
                <a:cubicBezTo>
                  <a:pt x="12905" y="14316"/>
                  <a:pt x="12825" y="14366"/>
                  <a:pt x="12764" y="14405"/>
                </a:cubicBezTo>
                <a:cubicBezTo>
                  <a:pt x="12764" y="14404"/>
                  <a:pt x="12764" y="14404"/>
                  <a:pt x="12602" y="14059"/>
                </a:cubicBezTo>
                <a:cubicBezTo>
                  <a:pt x="12602" y="14059"/>
                  <a:pt x="12601" y="14059"/>
                  <a:pt x="12581" y="13164"/>
                </a:cubicBezTo>
                <a:cubicBezTo>
                  <a:pt x="12581" y="13164"/>
                  <a:pt x="12582" y="13164"/>
                  <a:pt x="12852" y="13039"/>
                </a:cubicBezTo>
                <a:cubicBezTo>
                  <a:pt x="12894" y="13019"/>
                  <a:pt x="12893" y="13018"/>
                  <a:pt x="12893" y="13018"/>
                </a:cubicBezTo>
                <a:cubicBezTo>
                  <a:pt x="12893" y="13018"/>
                  <a:pt x="12893" y="13018"/>
                  <a:pt x="12893" y="12935"/>
                </a:cubicBezTo>
                <a:cubicBezTo>
                  <a:pt x="12893" y="12935"/>
                  <a:pt x="12893" y="12935"/>
                  <a:pt x="13330" y="12664"/>
                </a:cubicBezTo>
                <a:cubicBezTo>
                  <a:pt x="13330" y="12664"/>
                  <a:pt x="13331" y="12664"/>
                  <a:pt x="13414" y="12831"/>
                </a:cubicBezTo>
                <a:cubicBezTo>
                  <a:pt x="13414" y="12831"/>
                  <a:pt x="13414" y="12830"/>
                  <a:pt x="13477" y="12851"/>
                </a:cubicBezTo>
                <a:cubicBezTo>
                  <a:pt x="13477" y="12851"/>
                  <a:pt x="13476" y="12851"/>
                  <a:pt x="13539" y="12809"/>
                </a:cubicBezTo>
                <a:cubicBezTo>
                  <a:pt x="13539" y="12809"/>
                  <a:pt x="13539" y="12810"/>
                  <a:pt x="13768" y="12560"/>
                </a:cubicBezTo>
                <a:cubicBezTo>
                  <a:pt x="13768" y="12560"/>
                  <a:pt x="13769" y="12560"/>
                  <a:pt x="14664" y="12227"/>
                </a:cubicBezTo>
                <a:close/>
                <a:moveTo>
                  <a:pt x="10850" y="12347"/>
                </a:moveTo>
                <a:lnTo>
                  <a:pt x="10858" y="12352"/>
                </a:lnTo>
                <a:lnTo>
                  <a:pt x="11089" y="12728"/>
                </a:lnTo>
                <a:cubicBezTo>
                  <a:pt x="11081" y="12726"/>
                  <a:pt x="11089" y="12729"/>
                  <a:pt x="11081" y="12727"/>
                </a:cubicBezTo>
                <a:cubicBezTo>
                  <a:pt x="11081" y="12727"/>
                  <a:pt x="11081" y="12726"/>
                  <a:pt x="10852" y="12351"/>
                </a:cubicBezTo>
                <a:cubicBezTo>
                  <a:pt x="10852" y="12351"/>
                  <a:pt x="10850" y="12347"/>
                  <a:pt x="10850" y="12347"/>
                </a:cubicBezTo>
                <a:close/>
                <a:moveTo>
                  <a:pt x="3541" y="12373"/>
                </a:moveTo>
                <a:cubicBezTo>
                  <a:pt x="3541" y="12373"/>
                  <a:pt x="3542" y="12372"/>
                  <a:pt x="3792" y="12539"/>
                </a:cubicBezTo>
                <a:cubicBezTo>
                  <a:pt x="3792" y="12539"/>
                  <a:pt x="3791" y="12539"/>
                  <a:pt x="4291" y="12685"/>
                </a:cubicBezTo>
                <a:cubicBezTo>
                  <a:pt x="4291" y="12685"/>
                  <a:pt x="4291" y="12685"/>
                  <a:pt x="4999" y="12831"/>
                </a:cubicBezTo>
                <a:cubicBezTo>
                  <a:pt x="4999" y="12831"/>
                  <a:pt x="5000" y="12831"/>
                  <a:pt x="5520" y="12872"/>
                </a:cubicBezTo>
                <a:cubicBezTo>
                  <a:pt x="5520" y="12872"/>
                  <a:pt x="5520" y="12873"/>
                  <a:pt x="5749" y="12914"/>
                </a:cubicBezTo>
                <a:cubicBezTo>
                  <a:pt x="5749" y="12914"/>
                  <a:pt x="5750" y="12914"/>
                  <a:pt x="5771" y="13289"/>
                </a:cubicBezTo>
                <a:cubicBezTo>
                  <a:pt x="5771" y="13289"/>
                  <a:pt x="5770" y="13289"/>
                  <a:pt x="5791" y="14059"/>
                </a:cubicBezTo>
                <a:cubicBezTo>
                  <a:pt x="5791" y="14059"/>
                  <a:pt x="5791" y="14060"/>
                  <a:pt x="5812" y="15247"/>
                </a:cubicBezTo>
                <a:cubicBezTo>
                  <a:pt x="5812" y="15247"/>
                  <a:pt x="5811" y="15246"/>
                  <a:pt x="5978" y="16225"/>
                </a:cubicBezTo>
                <a:cubicBezTo>
                  <a:pt x="5978" y="16225"/>
                  <a:pt x="5979" y="16226"/>
                  <a:pt x="5999" y="16351"/>
                </a:cubicBezTo>
                <a:cubicBezTo>
                  <a:pt x="5999" y="16351"/>
                  <a:pt x="5999" y="16351"/>
                  <a:pt x="5541" y="16330"/>
                </a:cubicBezTo>
                <a:cubicBezTo>
                  <a:pt x="5541" y="16330"/>
                  <a:pt x="5541" y="16330"/>
                  <a:pt x="5041" y="16267"/>
                </a:cubicBezTo>
                <a:cubicBezTo>
                  <a:pt x="5041" y="16267"/>
                  <a:pt x="5041" y="16267"/>
                  <a:pt x="4562" y="16163"/>
                </a:cubicBezTo>
                <a:cubicBezTo>
                  <a:pt x="4562" y="16163"/>
                  <a:pt x="4562" y="16163"/>
                  <a:pt x="3708" y="15851"/>
                </a:cubicBezTo>
                <a:cubicBezTo>
                  <a:pt x="3708" y="15851"/>
                  <a:pt x="3708" y="15850"/>
                  <a:pt x="3313" y="15600"/>
                </a:cubicBezTo>
                <a:cubicBezTo>
                  <a:pt x="3313" y="15600"/>
                  <a:pt x="3313" y="15601"/>
                  <a:pt x="3271" y="14706"/>
                </a:cubicBezTo>
                <a:cubicBezTo>
                  <a:pt x="3271" y="14706"/>
                  <a:pt x="3270" y="14705"/>
                  <a:pt x="3291" y="14205"/>
                </a:cubicBezTo>
                <a:cubicBezTo>
                  <a:pt x="3291" y="14205"/>
                  <a:pt x="3291" y="14206"/>
                  <a:pt x="3291" y="13497"/>
                </a:cubicBezTo>
                <a:cubicBezTo>
                  <a:pt x="3291" y="13497"/>
                  <a:pt x="3291" y="13497"/>
                  <a:pt x="3458" y="12705"/>
                </a:cubicBezTo>
                <a:cubicBezTo>
                  <a:pt x="3458" y="12705"/>
                  <a:pt x="3458" y="12706"/>
                  <a:pt x="3541" y="12373"/>
                </a:cubicBezTo>
                <a:close/>
                <a:moveTo>
                  <a:pt x="13415" y="12611"/>
                </a:moveTo>
                <a:lnTo>
                  <a:pt x="13481" y="12745"/>
                </a:lnTo>
                <a:cubicBezTo>
                  <a:pt x="13478" y="12747"/>
                  <a:pt x="13482" y="12745"/>
                  <a:pt x="13477" y="12747"/>
                </a:cubicBezTo>
                <a:cubicBezTo>
                  <a:pt x="13477" y="12747"/>
                  <a:pt x="13454" y="12699"/>
                  <a:pt x="13410" y="12613"/>
                </a:cubicBezTo>
                <a:lnTo>
                  <a:pt x="13415" y="12611"/>
                </a:lnTo>
                <a:close/>
                <a:moveTo>
                  <a:pt x="8541" y="12664"/>
                </a:moveTo>
                <a:cubicBezTo>
                  <a:pt x="8541" y="12664"/>
                  <a:pt x="8540" y="12664"/>
                  <a:pt x="8873" y="14330"/>
                </a:cubicBezTo>
                <a:cubicBezTo>
                  <a:pt x="8873" y="14330"/>
                  <a:pt x="8873" y="14330"/>
                  <a:pt x="9415" y="16142"/>
                </a:cubicBezTo>
                <a:cubicBezTo>
                  <a:pt x="9415" y="16142"/>
                  <a:pt x="9415" y="16142"/>
                  <a:pt x="8853" y="16267"/>
                </a:cubicBezTo>
                <a:cubicBezTo>
                  <a:pt x="8853" y="16267"/>
                  <a:pt x="8852" y="16268"/>
                  <a:pt x="7957" y="16289"/>
                </a:cubicBezTo>
                <a:cubicBezTo>
                  <a:pt x="7957" y="16289"/>
                  <a:pt x="7957" y="16288"/>
                  <a:pt x="7040" y="16351"/>
                </a:cubicBezTo>
                <a:cubicBezTo>
                  <a:pt x="7040" y="16351"/>
                  <a:pt x="7041" y="16350"/>
                  <a:pt x="6395" y="16413"/>
                </a:cubicBezTo>
                <a:cubicBezTo>
                  <a:pt x="6395" y="16413"/>
                  <a:pt x="6395" y="16413"/>
                  <a:pt x="6103" y="16392"/>
                </a:cubicBezTo>
                <a:cubicBezTo>
                  <a:pt x="6103" y="16392"/>
                  <a:pt x="6104" y="16392"/>
                  <a:pt x="6083" y="16351"/>
                </a:cubicBezTo>
                <a:cubicBezTo>
                  <a:pt x="6083" y="16351"/>
                  <a:pt x="6083" y="16351"/>
                  <a:pt x="6041" y="16372"/>
                </a:cubicBezTo>
                <a:cubicBezTo>
                  <a:pt x="6041" y="16372"/>
                  <a:pt x="6041" y="16372"/>
                  <a:pt x="6041" y="16247"/>
                </a:cubicBezTo>
                <a:cubicBezTo>
                  <a:pt x="6041" y="16247"/>
                  <a:pt x="6040" y="16247"/>
                  <a:pt x="5895" y="15206"/>
                </a:cubicBezTo>
                <a:cubicBezTo>
                  <a:pt x="5895" y="15206"/>
                  <a:pt x="5894" y="15205"/>
                  <a:pt x="5853" y="14081"/>
                </a:cubicBezTo>
                <a:cubicBezTo>
                  <a:pt x="5853" y="14081"/>
                  <a:pt x="5853" y="14081"/>
                  <a:pt x="5833" y="13310"/>
                </a:cubicBezTo>
                <a:cubicBezTo>
                  <a:pt x="5833" y="13310"/>
                  <a:pt x="5833" y="13310"/>
                  <a:pt x="5833" y="12914"/>
                </a:cubicBezTo>
                <a:cubicBezTo>
                  <a:pt x="5833" y="12914"/>
                  <a:pt x="5832" y="12914"/>
                  <a:pt x="6415" y="12935"/>
                </a:cubicBezTo>
                <a:cubicBezTo>
                  <a:pt x="6415" y="12935"/>
                  <a:pt x="6416" y="12935"/>
                  <a:pt x="7187" y="12872"/>
                </a:cubicBezTo>
                <a:cubicBezTo>
                  <a:pt x="7187" y="12872"/>
                  <a:pt x="7187" y="12872"/>
                  <a:pt x="7749" y="12831"/>
                </a:cubicBezTo>
                <a:cubicBezTo>
                  <a:pt x="7749" y="12831"/>
                  <a:pt x="7749" y="12830"/>
                  <a:pt x="8541" y="12664"/>
                </a:cubicBezTo>
                <a:close/>
                <a:moveTo>
                  <a:pt x="19579" y="13185"/>
                </a:moveTo>
                <a:cubicBezTo>
                  <a:pt x="19579" y="13185"/>
                  <a:pt x="19580" y="13185"/>
                  <a:pt x="19767" y="13581"/>
                </a:cubicBezTo>
                <a:cubicBezTo>
                  <a:pt x="19767" y="13581"/>
                  <a:pt x="19767" y="13581"/>
                  <a:pt x="19954" y="14122"/>
                </a:cubicBezTo>
                <a:cubicBezTo>
                  <a:pt x="19954" y="14122"/>
                  <a:pt x="19955" y="14122"/>
                  <a:pt x="20121" y="14768"/>
                </a:cubicBezTo>
                <a:cubicBezTo>
                  <a:pt x="20121" y="14768"/>
                  <a:pt x="20121" y="14768"/>
                  <a:pt x="20142" y="15435"/>
                </a:cubicBezTo>
                <a:cubicBezTo>
                  <a:pt x="20142" y="15435"/>
                  <a:pt x="20141" y="15434"/>
                  <a:pt x="19975" y="15600"/>
                </a:cubicBezTo>
                <a:cubicBezTo>
                  <a:pt x="19975" y="15600"/>
                  <a:pt x="19975" y="15601"/>
                  <a:pt x="19704" y="16060"/>
                </a:cubicBezTo>
                <a:cubicBezTo>
                  <a:pt x="19704" y="16060"/>
                  <a:pt x="19704" y="16059"/>
                  <a:pt x="19080" y="16747"/>
                </a:cubicBezTo>
                <a:cubicBezTo>
                  <a:pt x="19080" y="16747"/>
                  <a:pt x="19080" y="16747"/>
                  <a:pt x="18455" y="17372"/>
                </a:cubicBezTo>
                <a:cubicBezTo>
                  <a:pt x="18455" y="17372"/>
                  <a:pt x="18455" y="17372"/>
                  <a:pt x="17934" y="17768"/>
                </a:cubicBezTo>
                <a:cubicBezTo>
                  <a:pt x="17934" y="17768"/>
                  <a:pt x="17934" y="17767"/>
                  <a:pt x="17809" y="17205"/>
                </a:cubicBezTo>
                <a:cubicBezTo>
                  <a:pt x="17809" y="17205"/>
                  <a:pt x="17809" y="17204"/>
                  <a:pt x="17538" y="16413"/>
                </a:cubicBezTo>
                <a:cubicBezTo>
                  <a:pt x="17538" y="16413"/>
                  <a:pt x="17538" y="16413"/>
                  <a:pt x="17309" y="15809"/>
                </a:cubicBezTo>
                <a:cubicBezTo>
                  <a:pt x="17309" y="15809"/>
                  <a:pt x="17309" y="15809"/>
                  <a:pt x="17789" y="15288"/>
                </a:cubicBezTo>
                <a:cubicBezTo>
                  <a:pt x="17789" y="15288"/>
                  <a:pt x="17788" y="15289"/>
                  <a:pt x="18392" y="14664"/>
                </a:cubicBezTo>
                <a:cubicBezTo>
                  <a:pt x="18392" y="14664"/>
                  <a:pt x="18393" y="14663"/>
                  <a:pt x="19017" y="13934"/>
                </a:cubicBezTo>
                <a:cubicBezTo>
                  <a:pt x="19017" y="13934"/>
                  <a:pt x="19017" y="13935"/>
                  <a:pt x="19579" y="13185"/>
                </a:cubicBezTo>
                <a:close/>
                <a:moveTo>
                  <a:pt x="12227" y="13330"/>
                </a:moveTo>
                <a:cubicBezTo>
                  <a:pt x="12227" y="13330"/>
                  <a:pt x="12227" y="13330"/>
                  <a:pt x="12290" y="13393"/>
                </a:cubicBezTo>
                <a:cubicBezTo>
                  <a:pt x="12290" y="13393"/>
                  <a:pt x="12290" y="13393"/>
                  <a:pt x="12290" y="13497"/>
                </a:cubicBezTo>
                <a:cubicBezTo>
                  <a:pt x="12290" y="13497"/>
                  <a:pt x="12289" y="13497"/>
                  <a:pt x="12227" y="13330"/>
                </a:cubicBezTo>
                <a:close/>
                <a:moveTo>
                  <a:pt x="12393" y="13398"/>
                </a:moveTo>
                <a:lnTo>
                  <a:pt x="12395" y="13399"/>
                </a:lnTo>
                <a:lnTo>
                  <a:pt x="12393" y="13415"/>
                </a:lnTo>
                <a:cubicBezTo>
                  <a:pt x="12393" y="13402"/>
                  <a:pt x="12393" y="13414"/>
                  <a:pt x="12393" y="13398"/>
                </a:cubicBezTo>
                <a:close/>
                <a:moveTo>
                  <a:pt x="15320" y="13402"/>
                </a:moveTo>
                <a:lnTo>
                  <a:pt x="15313" y="13438"/>
                </a:lnTo>
                <a:lnTo>
                  <a:pt x="15347" y="13628"/>
                </a:lnTo>
                <a:cubicBezTo>
                  <a:pt x="15347" y="13627"/>
                  <a:pt x="15348" y="13628"/>
                  <a:pt x="15309" y="13434"/>
                </a:cubicBezTo>
                <a:cubicBezTo>
                  <a:pt x="15309" y="13434"/>
                  <a:pt x="15320" y="13402"/>
                  <a:pt x="15320" y="13402"/>
                </a:cubicBezTo>
                <a:close/>
                <a:moveTo>
                  <a:pt x="428" y="13467"/>
                </a:moveTo>
                <a:lnTo>
                  <a:pt x="440" y="13502"/>
                </a:lnTo>
                <a:lnTo>
                  <a:pt x="542" y="14148"/>
                </a:lnTo>
                <a:lnTo>
                  <a:pt x="594" y="14293"/>
                </a:lnTo>
                <a:cubicBezTo>
                  <a:pt x="563" y="14216"/>
                  <a:pt x="595" y="14293"/>
                  <a:pt x="542" y="14164"/>
                </a:cubicBezTo>
                <a:cubicBezTo>
                  <a:pt x="542" y="14164"/>
                  <a:pt x="542" y="14164"/>
                  <a:pt x="437" y="13497"/>
                </a:cubicBezTo>
                <a:cubicBezTo>
                  <a:pt x="437" y="13497"/>
                  <a:pt x="428" y="13467"/>
                  <a:pt x="428" y="13467"/>
                </a:cubicBezTo>
                <a:close/>
                <a:moveTo>
                  <a:pt x="15247" y="13497"/>
                </a:moveTo>
                <a:cubicBezTo>
                  <a:pt x="15247" y="13497"/>
                  <a:pt x="15247" y="13497"/>
                  <a:pt x="15267" y="13643"/>
                </a:cubicBezTo>
                <a:cubicBezTo>
                  <a:pt x="15267" y="13643"/>
                  <a:pt x="15268" y="13643"/>
                  <a:pt x="14789" y="14143"/>
                </a:cubicBezTo>
                <a:cubicBezTo>
                  <a:pt x="14789" y="14143"/>
                  <a:pt x="14789" y="14143"/>
                  <a:pt x="14497" y="14143"/>
                </a:cubicBezTo>
                <a:cubicBezTo>
                  <a:pt x="14497" y="14143"/>
                  <a:pt x="14483" y="14137"/>
                  <a:pt x="14482" y="14137"/>
                </a:cubicBezTo>
                <a:lnTo>
                  <a:pt x="14452" y="14104"/>
                </a:lnTo>
                <a:cubicBezTo>
                  <a:pt x="14453" y="14103"/>
                  <a:pt x="14453" y="14104"/>
                  <a:pt x="14726" y="13830"/>
                </a:cubicBezTo>
                <a:cubicBezTo>
                  <a:pt x="14726" y="13830"/>
                  <a:pt x="14726" y="13831"/>
                  <a:pt x="15247" y="13497"/>
                </a:cubicBezTo>
                <a:close/>
                <a:moveTo>
                  <a:pt x="16026" y="13532"/>
                </a:moveTo>
                <a:cubicBezTo>
                  <a:pt x="16027" y="13533"/>
                  <a:pt x="16027" y="13533"/>
                  <a:pt x="16226" y="13852"/>
                </a:cubicBezTo>
                <a:cubicBezTo>
                  <a:pt x="16226" y="13852"/>
                  <a:pt x="16226" y="13851"/>
                  <a:pt x="16997" y="15330"/>
                </a:cubicBezTo>
                <a:cubicBezTo>
                  <a:pt x="16997" y="15330"/>
                  <a:pt x="16997" y="15330"/>
                  <a:pt x="17184" y="15767"/>
                </a:cubicBezTo>
                <a:cubicBezTo>
                  <a:pt x="17184" y="15767"/>
                  <a:pt x="17184" y="15767"/>
                  <a:pt x="16705" y="16142"/>
                </a:cubicBezTo>
                <a:cubicBezTo>
                  <a:pt x="16705" y="16142"/>
                  <a:pt x="16705" y="16143"/>
                  <a:pt x="15810" y="16788"/>
                </a:cubicBezTo>
                <a:cubicBezTo>
                  <a:pt x="15810" y="16788"/>
                  <a:pt x="15810" y="16788"/>
                  <a:pt x="14935" y="17288"/>
                </a:cubicBezTo>
                <a:cubicBezTo>
                  <a:pt x="14935" y="17288"/>
                  <a:pt x="14934" y="17288"/>
                  <a:pt x="14289" y="17642"/>
                </a:cubicBezTo>
                <a:cubicBezTo>
                  <a:pt x="14289" y="17642"/>
                  <a:pt x="14283" y="17631"/>
                  <a:pt x="13855" y="16794"/>
                </a:cubicBezTo>
                <a:lnTo>
                  <a:pt x="13879" y="16796"/>
                </a:lnTo>
                <a:lnTo>
                  <a:pt x="14058" y="16627"/>
                </a:lnTo>
                <a:cubicBezTo>
                  <a:pt x="14100" y="16593"/>
                  <a:pt x="14058" y="16627"/>
                  <a:pt x="14143" y="16559"/>
                </a:cubicBezTo>
                <a:cubicBezTo>
                  <a:pt x="14143" y="16559"/>
                  <a:pt x="14164" y="16526"/>
                  <a:pt x="14164" y="16525"/>
                </a:cubicBezTo>
                <a:cubicBezTo>
                  <a:pt x="14165" y="16523"/>
                  <a:pt x="14163" y="16525"/>
                  <a:pt x="14434" y="16080"/>
                </a:cubicBezTo>
                <a:cubicBezTo>
                  <a:pt x="14434" y="16080"/>
                  <a:pt x="14436" y="16060"/>
                  <a:pt x="14436" y="16060"/>
                </a:cubicBezTo>
                <a:lnTo>
                  <a:pt x="14590" y="15260"/>
                </a:lnTo>
                <a:lnTo>
                  <a:pt x="15169" y="14527"/>
                </a:lnTo>
                <a:cubicBezTo>
                  <a:pt x="15311" y="14361"/>
                  <a:pt x="15170" y="14528"/>
                  <a:pt x="15497" y="14143"/>
                </a:cubicBezTo>
                <a:cubicBezTo>
                  <a:pt x="15497" y="14143"/>
                  <a:pt x="15497" y="14142"/>
                  <a:pt x="15663" y="13976"/>
                </a:cubicBezTo>
                <a:cubicBezTo>
                  <a:pt x="15663" y="13976"/>
                  <a:pt x="15799" y="13799"/>
                  <a:pt x="15865" y="13714"/>
                </a:cubicBezTo>
                <a:lnTo>
                  <a:pt x="16026" y="13532"/>
                </a:lnTo>
                <a:close/>
                <a:moveTo>
                  <a:pt x="12387" y="13695"/>
                </a:moveTo>
                <a:lnTo>
                  <a:pt x="12395" y="13902"/>
                </a:lnTo>
                <a:lnTo>
                  <a:pt x="12437" y="13998"/>
                </a:lnTo>
                <a:cubicBezTo>
                  <a:pt x="12435" y="13998"/>
                  <a:pt x="12438" y="13998"/>
                  <a:pt x="12435" y="13997"/>
                </a:cubicBezTo>
                <a:cubicBezTo>
                  <a:pt x="12435" y="13997"/>
                  <a:pt x="12436" y="13998"/>
                  <a:pt x="12373" y="13893"/>
                </a:cubicBezTo>
                <a:cubicBezTo>
                  <a:pt x="12373" y="13893"/>
                  <a:pt x="12380" y="13786"/>
                  <a:pt x="12387" y="13695"/>
                </a:cubicBezTo>
                <a:close/>
                <a:moveTo>
                  <a:pt x="14004" y="14208"/>
                </a:moveTo>
                <a:lnTo>
                  <a:pt x="14047" y="14277"/>
                </a:lnTo>
                <a:lnTo>
                  <a:pt x="14692" y="14755"/>
                </a:lnTo>
                <a:lnTo>
                  <a:pt x="14643" y="14788"/>
                </a:lnTo>
                <a:cubicBezTo>
                  <a:pt x="14643" y="14788"/>
                  <a:pt x="14643" y="14788"/>
                  <a:pt x="14623" y="14746"/>
                </a:cubicBezTo>
                <a:cubicBezTo>
                  <a:pt x="14623" y="14746"/>
                  <a:pt x="14622" y="14747"/>
                  <a:pt x="14018" y="14268"/>
                </a:cubicBezTo>
                <a:cubicBezTo>
                  <a:pt x="14018" y="14268"/>
                  <a:pt x="14011" y="14239"/>
                  <a:pt x="14004" y="14208"/>
                </a:cubicBezTo>
                <a:close/>
                <a:moveTo>
                  <a:pt x="13976" y="14351"/>
                </a:moveTo>
                <a:cubicBezTo>
                  <a:pt x="13976" y="14351"/>
                  <a:pt x="13977" y="14351"/>
                  <a:pt x="14539" y="14746"/>
                </a:cubicBezTo>
                <a:cubicBezTo>
                  <a:pt x="14539" y="14746"/>
                  <a:pt x="14539" y="14747"/>
                  <a:pt x="13831" y="15268"/>
                </a:cubicBezTo>
                <a:cubicBezTo>
                  <a:pt x="13831" y="15268"/>
                  <a:pt x="13830" y="15268"/>
                  <a:pt x="13851" y="15309"/>
                </a:cubicBezTo>
                <a:cubicBezTo>
                  <a:pt x="13851" y="15309"/>
                  <a:pt x="13851" y="15309"/>
                  <a:pt x="13768" y="15538"/>
                </a:cubicBezTo>
                <a:cubicBezTo>
                  <a:pt x="13768" y="15580"/>
                  <a:pt x="13768" y="15580"/>
                  <a:pt x="13768" y="15580"/>
                </a:cubicBezTo>
                <a:cubicBezTo>
                  <a:pt x="13768" y="15580"/>
                  <a:pt x="13768" y="15580"/>
                  <a:pt x="14018" y="15893"/>
                </a:cubicBezTo>
                <a:cubicBezTo>
                  <a:pt x="14018" y="15893"/>
                  <a:pt x="14018" y="15892"/>
                  <a:pt x="14060" y="16122"/>
                </a:cubicBezTo>
                <a:cubicBezTo>
                  <a:pt x="14060" y="16122"/>
                  <a:pt x="14060" y="16122"/>
                  <a:pt x="13831" y="16518"/>
                </a:cubicBezTo>
                <a:cubicBezTo>
                  <a:pt x="13831" y="16518"/>
                  <a:pt x="13831" y="16518"/>
                  <a:pt x="13748" y="16559"/>
                </a:cubicBezTo>
                <a:cubicBezTo>
                  <a:pt x="13748" y="16559"/>
                  <a:pt x="13748" y="16559"/>
                  <a:pt x="12998" y="14935"/>
                </a:cubicBezTo>
                <a:cubicBezTo>
                  <a:pt x="12998" y="14935"/>
                  <a:pt x="12998" y="14934"/>
                  <a:pt x="13310" y="14788"/>
                </a:cubicBezTo>
                <a:cubicBezTo>
                  <a:pt x="13310" y="14788"/>
                  <a:pt x="13310" y="14788"/>
                  <a:pt x="13664" y="14517"/>
                </a:cubicBezTo>
                <a:cubicBezTo>
                  <a:pt x="13664" y="14517"/>
                  <a:pt x="13664" y="14518"/>
                  <a:pt x="13976" y="14351"/>
                </a:cubicBezTo>
                <a:close/>
                <a:moveTo>
                  <a:pt x="20766" y="14622"/>
                </a:moveTo>
                <a:cubicBezTo>
                  <a:pt x="20766" y="14622"/>
                  <a:pt x="20767" y="14622"/>
                  <a:pt x="20475" y="15226"/>
                </a:cubicBezTo>
                <a:cubicBezTo>
                  <a:pt x="20475" y="15226"/>
                  <a:pt x="20476" y="15226"/>
                  <a:pt x="20246" y="15767"/>
                </a:cubicBezTo>
                <a:cubicBezTo>
                  <a:pt x="20246" y="15767"/>
                  <a:pt x="20246" y="15768"/>
                  <a:pt x="20205" y="15789"/>
                </a:cubicBezTo>
                <a:cubicBezTo>
                  <a:pt x="20205" y="15789"/>
                  <a:pt x="20204" y="15789"/>
                  <a:pt x="20225" y="15435"/>
                </a:cubicBezTo>
                <a:cubicBezTo>
                  <a:pt x="20225" y="15435"/>
                  <a:pt x="20225" y="15435"/>
                  <a:pt x="20579" y="14935"/>
                </a:cubicBezTo>
                <a:cubicBezTo>
                  <a:pt x="20579" y="14935"/>
                  <a:pt x="20579" y="14935"/>
                  <a:pt x="20766" y="14622"/>
                </a:cubicBezTo>
                <a:close/>
                <a:moveTo>
                  <a:pt x="12789" y="14706"/>
                </a:moveTo>
                <a:cubicBezTo>
                  <a:pt x="12789" y="14706"/>
                  <a:pt x="12789" y="14706"/>
                  <a:pt x="12893" y="14893"/>
                </a:cubicBezTo>
                <a:cubicBezTo>
                  <a:pt x="12893" y="14893"/>
                  <a:pt x="12894" y="14893"/>
                  <a:pt x="12415" y="15122"/>
                </a:cubicBezTo>
                <a:cubicBezTo>
                  <a:pt x="12415" y="15122"/>
                  <a:pt x="12414" y="15122"/>
                  <a:pt x="12393" y="15080"/>
                </a:cubicBezTo>
                <a:cubicBezTo>
                  <a:pt x="12393" y="15080"/>
                  <a:pt x="12393" y="15080"/>
                  <a:pt x="12747" y="14768"/>
                </a:cubicBezTo>
                <a:cubicBezTo>
                  <a:pt x="12747" y="14768"/>
                  <a:pt x="12748" y="14768"/>
                  <a:pt x="12789" y="14706"/>
                </a:cubicBezTo>
                <a:close/>
                <a:moveTo>
                  <a:pt x="781" y="14806"/>
                </a:moveTo>
                <a:lnTo>
                  <a:pt x="814" y="14898"/>
                </a:lnTo>
                <a:lnTo>
                  <a:pt x="1169" y="15686"/>
                </a:lnTo>
                <a:cubicBezTo>
                  <a:pt x="1167" y="15684"/>
                  <a:pt x="1169" y="15686"/>
                  <a:pt x="1167" y="15684"/>
                </a:cubicBezTo>
                <a:cubicBezTo>
                  <a:pt x="1167" y="15684"/>
                  <a:pt x="1166" y="15685"/>
                  <a:pt x="792" y="14893"/>
                </a:cubicBezTo>
                <a:cubicBezTo>
                  <a:pt x="792" y="14893"/>
                  <a:pt x="784" y="14830"/>
                  <a:pt x="781" y="14806"/>
                </a:cubicBezTo>
                <a:close/>
                <a:moveTo>
                  <a:pt x="12935" y="14976"/>
                </a:moveTo>
                <a:cubicBezTo>
                  <a:pt x="12935" y="14976"/>
                  <a:pt x="12935" y="14976"/>
                  <a:pt x="13664" y="16601"/>
                </a:cubicBezTo>
                <a:cubicBezTo>
                  <a:pt x="13664" y="16601"/>
                  <a:pt x="13664" y="16601"/>
                  <a:pt x="13414" y="16663"/>
                </a:cubicBezTo>
                <a:cubicBezTo>
                  <a:pt x="13414" y="16663"/>
                  <a:pt x="13414" y="16663"/>
                  <a:pt x="13372" y="16683"/>
                </a:cubicBezTo>
                <a:cubicBezTo>
                  <a:pt x="13372" y="16683"/>
                  <a:pt x="13373" y="16684"/>
                  <a:pt x="13165" y="17059"/>
                </a:cubicBezTo>
                <a:cubicBezTo>
                  <a:pt x="13165" y="17059"/>
                  <a:pt x="13164" y="17059"/>
                  <a:pt x="12622" y="16788"/>
                </a:cubicBezTo>
                <a:cubicBezTo>
                  <a:pt x="12622" y="16788"/>
                  <a:pt x="12622" y="16788"/>
                  <a:pt x="12581" y="16809"/>
                </a:cubicBezTo>
                <a:cubicBezTo>
                  <a:pt x="12581" y="16809"/>
                  <a:pt x="12580" y="16809"/>
                  <a:pt x="12497" y="16850"/>
                </a:cubicBezTo>
                <a:cubicBezTo>
                  <a:pt x="12497" y="16850"/>
                  <a:pt x="12498" y="16850"/>
                  <a:pt x="11998" y="16809"/>
                </a:cubicBezTo>
                <a:cubicBezTo>
                  <a:pt x="11998" y="16809"/>
                  <a:pt x="11977" y="16767"/>
                  <a:pt x="11956" y="16809"/>
                </a:cubicBezTo>
                <a:cubicBezTo>
                  <a:pt x="11956" y="16809"/>
                  <a:pt x="11956" y="16809"/>
                  <a:pt x="12081" y="17288"/>
                </a:cubicBezTo>
                <a:cubicBezTo>
                  <a:pt x="12081" y="17288"/>
                  <a:pt x="12060" y="17280"/>
                  <a:pt x="12036" y="17272"/>
                </a:cubicBezTo>
                <a:lnTo>
                  <a:pt x="11992" y="17197"/>
                </a:lnTo>
                <a:cubicBezTo>
                  <a:pt x="11986" y="17180"/>
                  <a:pt x="11992" y="17197"/>
                  <a:pt x="11956" y="17101"/>
                </a:cubicBezTo>
                <a:cubicBezTo>
                  <a:pt x="11935" y="17080"/>
                  <a:pt x="11936" y="17079"/>
                  <a:pt x="11894" y="17079"/>
                </a:cubicBezTo>
                <a:cubicBezTo>
                  <a:pt x="11894" y="17079"/>
                  <a:pt x="11893" y="17079"/>
                  <a:pt x="11519" y="17079"/>
                </a:cubicBezTo>
                <a:cubicBezTo>
                  <a:pt x="11477" y="17100"/>
                  <a:pt x="11477" y="17101"/>
                  <a:pt x="11477" y="17101"/>
                </a:cubicBezTo>
                <a:cubicBezTo>
                  <a:pt x="11477" y="17101"/>
                  <a:pt x="11477" y="17101"/>
                  <a:pt x="11352" y="17246"/>
                </a:cubicBezTo>
                <a:cubicBezTo>
                  <a:pt x="11352" y="17246"/>
                  <a:pt x="11353" y="17246"/>
                  <a:pt x="10790" y="17475"/>
                </a:cubicBezTo>
                <a:cubicBezTo>
                  <a:pt x="10790" y="17475"/>
                  <a:pt x="10790" y="17475"/>
                  <a:pt x="10623" y="17434"/>
                </a:cubicBezTo>
                <a:cubicBezTo>
                  <a:pt x="10623" y="17434"/>
                  <a:pt x="10623" y="17434"/>
                  <a:pt x="10602" y="17455"/>
                </a:cubicBezTo>
                <a:cubicBezTo>
                  <a:pt x="10602" y="17455"/>
                  <a:pt x="10603" y="17454"/>
                  <a:pt x="10353" y="17579"/>
                </a:cubicBezTo>
                <a:cubicBezTo>
                  <a:pt x="10311" y="17579"/>
                  <a:pt x="10311" y="17579"/>
                  <a:pt x="10311" y="17579"/>
                </a:cubicBezTo>
                <a:cubicBezTo>
                  <a:pt x="10311" y="17579"/>
                  <a:pt x="10310" y="17579"/>
                  <a:pt x="10331" y="17621"/>
                </a:cubicBezTo>
                <a:cubicBezTo>
                  <a:pt x="10331" y="17621"/>
                  <a:pt x="10332" y="17621"/>
                  <a:pt x="10353" y="17663"/>
                </a:cubicBezTo>
                <a:cubicBezTo>
                  <a:pt x="10353" y="17663"/>
                  <a:pt x="10352" y="17663"/>
                  <a:pt x="10061" y="17955"/>
                </a:cubicBezTo>
                <a:cubicBezTo>
                  <a:pt x="10061" y="17955"/>
                  <a:pt x="10061" y="17955"/>
                  <a:pt x="9957" y="17726"/>
                </a:cubicBezTo>
                <a:cubicBezTo>
                  <a:pt x="9957" y="17726"/>
                  <a:pt x="9956" y="17726"/>
                  <a:pt x="9727" y="16914"/>
                </a:cubicBezTo>
                <a:cubicBezTo>
                  <a:pt x="9727" y="16914"/>
                  <a:pt x="9727" y="16913"/>
                  <a:pt x="9498" y="16205"/>
                </a:cubicBezTo>
                <a:cubicBezTo>
                  <a:pt x="9498" y="16205"/>
                  <a:pt x="9499" y="16205"/>
                  <a:pt x="9999" y="16060"/>
                </a:cubicBezTo>
                <a:cubicBezTo>
                  <a:pt x="9999" y="16060"/>
                  <a:pt x="9998" y="16059"/>
                  <a:pt x="10685" y="15893"/>
                </a:cubicBezTo>
                <a:cubicBezTo>
                  <a:pt x="10685" y="15893"/>
                  <a:pt x="10686" y="15892"/>
                  <a:pt x="11228" y="15726"/>
                </a:cubicBezTo>
                <a:cubicBezTo>
                  <a:pt x="11228" y="15726"/>
                  <a:pt x="11227" y="15726"/>
                  <a:pt x="11206" y="15789"/>
                </a:cubicBezTo>
                <a:cubicBezTo>
                  <a:pt x="11206" y="15789"/>
                  <a:pt x="11206" y="15789"/>
                  <a:pt x="11019" y="16018"/>
                </a:cubicBezTo>
                <a:cubicBezTo>
                  <a:pt x="11019" y="16018"/>
                  <a:pt x="11018" y="16018"/>
                  <a:pt x="11039" y="16060"/>
                </a:cubicBezTo>
                <a:cubicBezTo>
                  <a:pt x="11060" y="16101"/>
                  <a:pt x="11061" y="16101"/>
                  <a:pt x="11102" y="16080"/>
                </a:cubicBezTo>
                <a:cubicBezTo>
                  <a:pt x="11102" y="16080"/>
                  <a:pt x="11102" y="16080"/>
                  <a:pt x="11290" y="15976"/>
                </a:cubicBezTo>
                <a:cubicBezTo>
                  <a:pt x="11290" y="15976"/>
                  <a:pt x="11290" y="15976"/>
                  <a:pt x="11456" y="16038"/>
                </a:cubicBezTo>
                <a:cubicBezTo>
                  <a:pt x="11498" y="16017"/>
                  <a:pt x="11498" y="16018"/>
                  <a:pt x="11498" y="16018"/>
                </a:cubicBezTo>
                <a:cubicBezTo>
                  <a:pt x="11498" y="16018"/>
                  <a:pt x="11498" y="16018"/>
                  <a:pt x="11519" y="15976"/>
                </a:cubicBezTo>
                <a:cubicBezTo>
                  <a:pt x="11519" y="15976"/>
                  <a:pt x="11519" y="15976"/>
                  <a:pt x="11602" y="15831"/>
                </a:cubicBezTo>
                <a:cubicBezTo>
                  <a:pt x="11602" y="15831"/>
                  <a:pt x="11602" y="15830"/>
                  <a:pt x="11831" y="15726"/>
                </a:cubicBezTo>
                <a:cubicBezTo>
                  <a:pt x="11831" y="15726"/>
                  <a:pt x="11831" y="15726"/>
                  <a:pt x="11873" y="15705"/>
                </a:cubicBezTo>
                <a:cubicBezTo>
                  <a:pt x="11873" y="15705"/>
                  <a:pt x="11873" y="15705"/>
                  <a:pt x="11852" y="15664"/>
                </a:cubicBezTo>
                <a:cubicBezTo>
                  <a:pt x="11852" y="15664"/>
                  <a:pt x="11852" y="15663"/>
                  <a:pt x="11852" y="15622"/>
                </a:cubicBezTo>
                <a:cubicBezTo>
                  <a:pt x="11852" y="15622"/>
                  <a:pt x="11852" y="15621"/>
                  <a:pt x="11811" y="15642"/>
                </a:cubicBezTo>
                <a:cubicBezTo>
                  <a:pt x="11811" y="15642"/>
                  <a:pt x="11810" y="15642"/>
                  <a:pt x="11727" y="15684"/>
                </a:cubicBezTo>
                <a:cubicBezTo>
                  <a:pt x="11727" y="15684"/>
                  <a:pt x="11727" y="15684"/>
                  <a:pt x="11706" y="15642"/>
                </a:cubicBezTo>
                <a:cubicBezTo>
                  <a:pt x="11706" y="15642"/>
                  <a:pt x="11706" y="15642"/>
                  <a:pt x="11811" y="15538"/>
                </a:cubicBezTo>
                <a:cubicBezTo>
                  <a:pt x="11811" y="15538"/>
                  <a:pt x="11810" y="15539"/>
                  <a:pt x="11789" y="15518"/>
                </a:cubicBezTo>
                <a:cubicBezTo>
                  <a:pt x="11789" y="15518"/>
                  <a:pt x="11789" y="15518"/>
                  <a:pt x="11956" y="15435"/>
                </a:cubicBezTo>
                <a:cubicBezTo>
                  <a:pt x="11956" y="15435"/>
                  <a:pt x="11956" y="15434"/>
                  <a:pt x="12268" y="15330"/>
                </a:cubicBezTo>
                <a:cubicBezTo>
                  <a:pt x="12268" y="15330"/>
                  <a:pt x="12269" y="15330"/>
                  <a:pt x="12477" y="15226"/>
                </a:cubicBezTo>
                <a:cubicBezTo>
                  <a:pt x="12519" y="15226"/>
                  <a:pt x="12497" y="15184"/>
                  <a:pt x="12497" y="15184"/>
                </a:cubicBezTo>
                <a:cubicBezTo>
                  <a:pt x="12497" y="15184"/>
                  <a:pt x="12497" y="15185"/>
                  <a:pt x="12935" y="14976"/>
                </a:cubicBezTo>
                <a:close/>
                <a:moveTo>
                  <a:pt x="13874" y="15426"/>
                </a:moveTo>
                <a:lnTo>
                  <a:pt x="13857" y="15545"/>
                </a:lnTo>
                <a:cubicBezTo>
                  <a:pt x="13852" y="15539"/>
                  <a:pt x="13857" y="15545"/>
                  <a:pt x="13851" y="15538"/>
                </a:cubicBezTo>
                <a:cubicBezTo>
                  <a:pt x="13851" y="15538"/>
                  <a:pt x="13867" y="15458"/>
                  <a:pt x="13874" y="15426"/>
                </a:cubicBezTo>
                <a:close/>
                <a:moveTo>
                  <a:pt x="2959" y="15476"/>
                </a:moveTo>
                <a:cubicBezTo>
                  <a:pt x="2959" y="15476"/>
                  <a:pt x="2958" y="15476"/>
                  <a:pt x="3249" y="15664"/>
                </a:cubicBezTo>
                <a:cubicBezTo>
                  <a:pt x="3249" y="15664"/>
                  <a:pt x="3250" y="15663"/>
                  <a:pt x="3291" y="15893"/>
                </a:cubicBezTo>
                <a:cubicBezTo>
                  <a:pt x="3291" y="15893"/>
                  <a:pt x="3292" y="15893"/>
                  <a:pt x="3396" y="16705"/>
                </a:cubicBezTo>
                <a:cubicBezTo>
                  <a:pt x="3396" y="16705"/>
                  <a:pt x="3395" y="16705"/>
                  <a:pt x="3478" y="17330"/>
                </a:cubicBezTo>
                <a:cubicBezTo>
                  <a:pt x="3478" y="17330"/>
                  <a:pt x="3479" y="17329"/>
                  <a:pt x="3667" y="17933"/>
                </a:cubicBezTo>
                <a:cubicBezTo>
                  <a:pt x="3667" y="17933"/>
                  <a:pt x="3667" y="17934"/>
                  <a:pt x="3750" y="18226"/>
                </a:cubicBezTo>
                <a:cubicBezTo>
                  <a:pt x="3750" y="18226"/>
                  <a:pt x="3750" y="18225"/>
                  <a:pt x="3833" y="18413"/>
                </a:cubicBezTo>
                <a:cubicBezTo>
                  <a:pt x="3833" y="18413"/>
                  <a:pt x="3833" y="18412"/>
                  <a:pt x="3458" y="18121"/>
                </a:cubicBezTo>
                <a:cubicBezTo>
                  <a:pt x="3458" y="18121"/>
                  <a:pt x="3459" y="18121"/>
                  <a:pt x="3000" y="17808"/>
                </a:cubicBezTo>
                <a:cubicBezTo>
                  <a:pt x="3000" y="17808"/>
                  <a:pt x="3000" y="17809"/>
                  <a:pt x="2521" y="17413"/>
                </a:cubicBezTo>
                <a:cubicBezTo>
                  <a:pt x="2521" y="17413"/>
                  <a:pt x="2520" y="17412"/>
                  <a:pt x="2062" y="16954"/>
                </a:cubicBezTo>
                <a:cubicBezTo>
                  <a:pt x="2062" y="16954"/>
                  <a:pt x="2062" y="16955"/>
                  <a:pt x="1438" y="16080"/>
                </a:cubicBezTo>
                <a:cubicBezTo>
                  <a:pt x="1453" y="16095"/>
                  <a:pt x="1438" y="16080"/>
                  <a:pt x="1708" y="16351"/>
                </a:cubicBezTo>
                <a:cubicBezTo>
                  <a:pt x="1708" y="16351"/>
                  <a:pt x="1709" y="16350"/>
                  <a:pt x="2250" y="16809"/>
                </a:cubicBezTo>
                <a:cubicBezTo>
                  <a:pt x="2250" y="16809"/>
                  <a:pt x="2250" y="16809"/>
                  <a:pt x="2354" y="17059"/>
                </a:cubicBezTo>
                <a:cubicBezTo>
                  <a:pt x="2375" y="17101"/>
                  <a:pt x="2375" y="17100"/>
                  <a:pt x="2416" y="17079"/>
                </a:cubicBezTo>
                <a:cubicBezTo>
                  <a:pt x="2416" y="17079"/>
                  <a:pt x="2417" y="17080"/>
                  <a:pt x="2750" y="16976"/>
                </a:cubicBezTo>
                <a:cubicBezTo>
                  <a:pt x="2750" y="16976"/>
                  <a:pt x="2750" y="16976"/>
                  <a:pt x="2833" y="16830"/>
                </a:cubicBezTo>
                <a:cubicBezTo>
                  <a:pt x="2833" y="16830"/>
                  <a:pt x="2834" y="16829"/>
                  <a:pt x="2959" y="16725"/>
                </a:cubicBezTo>
                <a:cubicBezTo>
                  <a:pt x="2959" y="16725"/>
                  <a:pt x="2950" y="16709"/>
                  <a:pt x="2946" y="16701"/>
                </a:cubicBezTo>
                <a:lnTo>
                  <a:pt x="2957" y="16694"/>
                </a:lnTo>
                <a:lnTo>
                  <a:pt x="3112" y="16383"/>
                </a:lnTo>
                <a:lnTo>
                  <a:pt x="2854" y="15750"/>
                </a:lnTo>
                <a:lnTo>
                  <a:pt x="2854" y="15664"/>
                </a:lnTo>
                <a:cubicBezTo>
                  <a:pt x="2854" y="15664"/>
                  <a:pt x="2856" y="15661"/>
                  <a:pt x="2957" y="15477"/>
                </a:cubicBezTo>
                <a:cubicBezTo>
                  <a:pt x="2958" y="15476"/>
                  <a:pt x="2958" y="15478"/>
                  <a:pt x="2959" y="15476"/>
                </a:cubicBezTo>
                <a:close/>
                <a:moveTo>
                  <a:pt x="20142" y="15560"/>
                </a:moveTo>
                <a:cubicBezTo>
                  <a:pt x="20142" y="15560"/>
                  <a:pt x="20142" y="15559"/>
                  <a:pt x="20121" y="15913"/>
                </a:cubicBezTo>
                <a:cubicBezTo>
                  <a:pt x="20121" y="15913"/>
                  <a:pt x="20121" y="15913"/>
                  <a:pt x="19975" y="16225"/>
                </a:cubicBezTo>
                <a:cubicBezTo>
                  <a:pt x="19975" y="16225"/>
                  <a:pt x="19975" y="16226"/>
                  <a:pt x="19662" y="16663"/>
                </a:cubicBezTo>
                <a:cubicBezTo>
                  <a:pt x="19662" y="16663"/>
                  <a:pt x="19663" y="16663"/>
                  <a:pt x="19246" y="17246"/>
                </a:cubicBezTo>
                <a:cubicBezTo>
                  <a:pt x="19246" y="17246"/>
                  <a:pt x="19246" y="17246"/>
                  <a:pt x="18787" y="17788"/>
                </a:cubicBezTo>
                <a:cubicBezTo>
                  <a:pt x="18787" y="17788"/>
                  <a:pt x="18788" y="17788"/>
                  <a:pt x="18268" y="18329"/>
                </a:cubicBezTo>
                <a:cubicBezTo>
                  <a:pt x="18268" y="18329"/>
                  <a:pt x="18267" y="18329"/>
                  <a:pt x="17954" y="18662"/>
                </a:cubicBezTo>
                <a:cubicBezTo>
                  <a:pt x="17954" y="18662"/>
                  <a:pt x="17954" y="18662"/>
                  <a:pt x="17954" y="18475"/>
                </a:cubicBezTo>
                <a:cubicBezTo>
                  <a:pt x="17954" y="18475"/>
                  <a:pt x="17954" y="18475"/>
                  <a:pt x="17954" y="18142"/>
                </a:cubicBezTo>
                <a:cubicBezTo>
                  <a:pt x="17954" y="18142"/>
                  <a:pt x="17955" y="18142"/>
                  <a:pt x="17914" y="17871"/>
                </a:cubicBezTo>
                <a:cubicBezTo>
                  <a:pt x="17914" y="17871"/>
                  <a:pt x="17913" y="17871"/>
                  <a:pt x="18517" y="17392"/>
                </a:cubicBezTo>
                <a:cubicBezTo>
                  <a:pt x="18517" y="17392"/>
                  <a:pt x="18518" y="17392"/>
                  <a:pt x="19101" y="16830"/>
                </a:cubicBezTo>
                <a:cubicBezTo>
                  <a:pt x="19101" y="16830"/>
                  <a:pt x="19100" y="16830"/>
                  <a:pt x="19788" y="16122"/>
                </a:cubicBezTo>
                <a:cubicBezTo>
                  <a:pt x="19788" y="16122"/>
                  <a:pt x="19787" y="16122"/>
                  <a:pt x="20058" y="15664"/>
                </a:cubicBezTo>
                <a:cubicBezTo>
                  <a:pt x="20058" y="15664"/>
                  <a:pt x="20058" y="15664"/>
                  <a:pt x="20142" y="15560"/>
                </a:cubicBezTo>
                <a:close/>
                <a:moveTo>
                  <a:pt x="3313" y="15726"/>
                </a:moveTo>
                <a:cubicBezTo>
                  <a:pt x="3313" y="15726"/>
                  <a:pt x="3312" y="15726"/>
                  <a:pt x="3687" y="15893"/>
                </a:cubicBezTo>
                <a:cubicBezTo>
                  <a:pt x="3687" y="15893"/>
                  <a:pt x="3688" y="15892"/>
                  <a:pt x="4542" y="16225"/>
                </a:cubicBezTo>
                <a:cubicBezTo>
                  <a:pt x="4542" y="16225"/>
                  <a:pt x="4541" y="16226"/>
                  <a:pt x="5041" y="16372"/>
                </a:cubicBezTo>
                <a:cubicBezTo>
                  <a:pt x="5041" y="16372"/>
                  <a:pt x="5041" y="16371"/>
                  <a:pt x="5541" y="16413"/>
                </a:cubicBezTo>
                <a:cubicBezTo>
                  <a:pt x="5541" y="16413"/>
                  <a:pt x="5541" y="16413"/>
                  <a:pt x="5978" y="16454"/>
                </a:cubicBezTo>
                <a:cubicBezTo>
                  <a:pt x="5978" y="16454"/>
                  <a:pt x="5978" y="16455"/>
                  <a:pt x="6020" y="16434"/>
                </a:cubicBezTo>
                <a:cubicBezTo>
                  <a:pt x="6020" y="16434"/>
                  <a:pt x="6020" y="16434"/>
                  <a:pt x="6020" y="16538"/>
                </a:cubicBezTo>
                <a:cubicBezTo>
                  <a:pt x="6020" y="16538"/>
                  <a:pt x="6020" y="16538"/>
                  <a:pt x="6145" y="17101"/>
                </a:cubicBezTo>
                <a:cubicBezTo>
                  <a:pt x="6145" y="17101"/>
                  <a:pt x="6145" y="17101"/>
                  <a:pt x="6332" y="17726"/>
                </a:cubicBezTo>
                <a:cubicBezTo>
                  <a:pt x="6332" y="17726"/>
                  <a:pt x="6333" y="17725"/>
                  <a:pt x="6520" y="18329"/>
                </a:cubicBezTo>
                <a:cubicBezTo>
                  <a:pt x="6520" y="18329"/>
                  <a:pt x="6520" y="18330"/>
                  <a:pt x="6853" y="19267"/>
                </a:cubicBezTo>
                <a:cubicBezTo>
                  <a:pt x="6853" y="19267"/>
                  <a:pt x="6854" y="19266"/>
                  <a:pt x="6479" y="19204"/>
                </a:cubicBezTo>
                <a:cubicBezTo>
                  <a:pt x="6479" y="19204"/>
                  <a:pt x="6478" y="19205"/>
                  <a:pt x="5936" y="19121"/>
                </a:cubicBezTo>
                <a:cubicBezTo>
                  <a:pt x="5936" y="19121"/>
                  <a:pt x="5936" y="19120"/>
                  <a:pt x="5228" y="18933"/>
                </a:cubicBezTo>
                <a:cubicBezTo>
                  <a:pt x="5228" y="18933"/>
                  <a:pt x="5229" y="18934"/>
                  <a:pt x="4500" y="18684"/>
                </a:cubicBezTo>
                <a:cubicBezTo>
                  <a:pt x="4500" y="18684"/>
                  <a:pt x="4499" y="18683"/>
                  <a:pt x="3916" y="18475"/>
                </a:cubicBezTo>
                <a:cubicBezTo>
                  <a:pt x="3916" y="18475"/>
                  <a:pt x="3916" y="18476"/>
                  <a:pt x="3854" y="18226"/>
                </a:cubicBezTo>
                <a:cubicBezTo>
                  <a:pt x="3854" y="18226"/>
                  <a:pt x="3854" y="18225"/>
                  <a:pt x="3750" y="17892"/>
                </a:cubicBezTo>
                <a:cubicBezTo>
                  <a:pt x="3750" y="17892"/>
                  <a:pt x="3750" y="17892"/>
                  <a:pt x="3583" y="17330"/>
                </a:cubicBezTo>
                <a:cubicBezTo>
                  <a:pt x="3583" y="17330"/>
                  <a:pt x="3582" y="17330"/>
                  <a:pt x="3478" y="16705"/>
                </a:cubicBezTo>
                <a:cubicBezTo>
                  <a:pt x="3478" y="16705"/>
                  <a:pt x="3479" y="16704"/>
                  <a:pt x="3354" y="15913"/>
                </a:cubicBezTo>
                <a:cubicBezTo>
                  <a:pt x="3354" y="15913"/>
                  <a:pt x="3354" y="15913"/>
                  <a:pt x="3313" y="15726"/>
                </a:cubicBezTo>
                <a:close/>
                <a:moveTo>
                  <a:pt x="17226" y="15831"/>
                </a:moveTo>
                <a:cubicBezTo>
                  <a:pt x="17226" y="15831"/>
                  <a:pt x="17226" y="15830"/>
                  <a:pt x="17455" y="16454"/>
                </a:cubicBezTo>
                <a:cubicBezTo>
                  <a:pt x="17455" y="16454"/>
                  <a:pt x="17455" y="16454"/>
                  <a:pt x="17725" y="17225"/>
                </a:cubicBezTo>
                <a:cubicBezTo>
                  <a:pt x="17725" y="17225"/>
                  <a:pt x="17726" y="17225"/>
                  <a:pt x="17872" y="17850"/>
                </a:cubicBezTo>
                <a:cubicBezTo>
                  <a:pt x="17872" y="17850"/>
                  <a:pt x="17871" y="17851"/>
                  <a:pt x="17101" y="18455"/>
                </a:cubicBezTo>
                <a:cubicBezTo>
                  <a:pt x="17101" y="18455"/>
                  <a:pt x="17101" y="18455"/>
                  <a:pt x="16331" y="18954"/>
                </a:cubicBezTo>
                <a:cubicBezTo>
                  <a:pt x="16331" y="18954"/>
                  <a:pt x="16330" y="18954"/>
                  <a:pt x="15643" y="19329"/>
                </a:cubicBezTo>
                <a:cubicBezTo>
                  <a:pt x="15643" y="19329"/>
                  <a:pt x="15642" y="19329"/>
                  <a:pt x="15226" y="19558"/>
                </a:cubicBezTo>
                <a:cubicBezTo>
                  <a:pt x="15226" y="19558"/>
                  <a:pt x="15227" y="19558"/>
                  <a:pt x="14706" y="18413"/>
                </a:cubicBezTo>
                <a:cubicBezTo>
                  <a:pt x="14706" y="18413"/>
                  <a:pt x="14705" y="18413"/>
                  <a:pt x="14685" y="18371"/>
                </a:cubicBezTo>
                <a:cubicBezTo>
                  <a:pt x="14685" y="18371"/>
                  <a:pt x="14698" y="18357"/>
                  <a:pt x="14704" y="18337"/>
                </a:cubicBezTo>
                <a:lnTo>
                  <a:pt x="14706" y="18334"/>
                </a:lnTo>
                <a:lnTo>
                  <a:pt x="14705" y="18331"/>
                </a:lnTo>
                <a:cubicBezTo>
                  <a:pt x="14705" y="18323"/>
                  <a:pt x="14711" y="18319"/>
                  <a:pt x="14706" y="18309"/>
                </a:cubicBezTo>
                <a:cubicBezTo>
                  <a:pt x="14706" y="18309"/>
                  <a:pt x="14680" y="18262"/>
                  <a:pt x="14676" y="18255"/>
                </a:cubicBezTo>
                <a:lnTo>
                  <a:pt x="14641" y="18166"/>
                </a:lnTo>
                <a:lnTo>
                  <a:pt x="14624" y="18164"/>
                </a:lnTo>
                <a:cubicBezTo>
                  <a:pt x="14623" y="18162"/>
                  <a:pt x="14623" y="18164"/>
                  <a:pt x="14623" y="18162"/>
                </a:cubicBezTo>
                <a:cubicBezTo>
                  <a:pt x="14623" y="18162"/>
                  <a:pt x="14620" y="18163"/>
                  <a:pt x="14619" y="18164"/>
                </a:cubicBezTo>
                <a:lnTo>
                  <a:pt x="14586" y="18159"/>
                </a:lnTo>
                <a:cubicBezTo>
                  <a:pt x="14584" y="18155"/>
                  <a:pt x="14581" y="18151"/>
                  <a:pt x="14581" y="18142"/>
                </a:cubicBezTo>
                <a:cubicBezTo>
                  <a:pt x="14581" y="18142"/>
                  <a:pt x="14580" y="18142"/>
                  <a:pt x="14330" y="17726"/>
                </a:cubicBezTo>
                <a:cubicBezTo>
                  <a:pt x="14330" y="17726"/>
                  <a:pt x="14331" y="17725"/>
                  <a:pt x="15018" y="17350"/>
                </a:cubicBezTo>
                <a:cubicBezTo>
                  <a:pt x="15018" y="17350"/>
                  <a:pt x="15018" y="17350"/>
                  <a:pt x="15893" y="16850"/>
                </a:cubicBezTo>
                <a:cubicBezTo>
                  <a:pt x="15893" y="16850"/>
                  <a:pt x="15893" y="16850"/>
                  <a:pt x="16768" y="16184"/>
                </a:cubicBezTo>
                <a:cubicBezTo>
                  <a:pt x="16768" y="16184"/>
                  <a:pt x="16768" y="16185"/>
                  <a:pt x="17226" y="15831"/>
                </a:cubicBezTo>
                <a:close/>
                <a:moveTo>
                  <a:pt x="10665" y="16080"/>
                </a:moveTo>
                <a:cubicBezTo>
                  <a:pt x="10665" y="16080"/>
                  <a:pt x="10665" y="16080"/>
                  <a:pt x="10623" y="16101"/>
                </a:cubicBezTo>
                <a:cubicBezTo>
                  <a:pt x="10623" y="16101"/>
                  <a:pt x="10616" y="16109"/>
                  <a:pt x="10613" y="16111"/>
                </a:cubicBezTo>
                <a:lnTo>
                  <a:pt x="10587" y="16111"/>
                </a:lnTo>
                <a:cubicBezTo>
                  <a:pt x="10566" y="16095"/>
                  <a:pt x="10540" y="16101"/>
                  <a:pt x="10540" y="16101"/>
                </a:cubicBezTo>
                <a:cubicBezTo>
                  <a:pt x="10561" y="16143"/>
                  <a:pt x="10518" y="16163"/>
                  <a:pt x="10518" y="16163"/>
                </a:cubicBezTo>
                <a:cubicBezTo>
                  <a:pt x="10518" y="16163"/>
                  <a:pt x="10519" y="16164"/>
                  <a:pt x="10540" y="16289"/>
                </a:cubicBezTo>
                <a:cubicBezTo>
                  <a:pt x="10540" y="16289"/>
                  <a:pt x="10540" y="16289"/>
                  <a:pt x="10540" y="16330"/>
                </a:cubicBezTo>
                <a:cubicBezTo>
                  <a:pt x="10582" y="16309"/>
                  <a:pt x="10582" y="16309"/>
                  <a:pt x="10582" y="16309"/>
                </a:cubicBezTo>
                <a:cubicBezTo>
                  <a:pt x="10582" y="16309"/>
                  <a:pt x="10582" y="16309"/>
                  <a:pt x="10707" y="16247"/>
                </a:cubicBezTo>
                <a:cubicBezTo>
                  <a:pt x="10707" y="16247"/>
                  <a:pt x="10707" y="16247"/>
                  <a:pt x="10748" y="16247"/>
                </a:cubicBezTo>
                <a:cubicBezTo>
                  <a:pt x="10748" y="16247"/>
                  <a:pt x="10748" y="16246"/>
                  <a:pt x="10748" y="16142"/>
                </a:cubicBezTo>
                <a:cubicBezTo>
                  <a:pt x="10748" y="16142"/>
                  <a:pt x="10769" y="16080"/>
                  <a:pt x="10727" y="16101"/>
                </a:cubicBezTo>
                <a:cubicBezTo>
                  <a:pt x="10727" y="16101"/>
                  <a:pt x="10707" y="16059"/>
                  <a:pt x="10665" y="16080"/>
                </a:cubicBezTo>
                <a:close/>
                <a:moveTo>
                  <a:pt x="14164" y="16123"/>
                </a:moveTo>
                <a:lnTo>
                  <a:pt x="14164" y="16125"/>
                </a:lnTo>
                <a:lnTo>
                  <a:pt x="14161" y="16128"/>
                </a:lnTo>
                <a:cubicBezTo>
                  <a:pt x="14163" y="16124"/>
                  <a:pt x="14162" y="16128"/>
                  <a:pt x="14164" y="16123"/>
                </a:cubicBezTo>
                <a:close/>
                <a:moveTo>
                  <a:pt x="9394" y="16205"/>
                </a:moveTo>
                <a:cubicBezTo>
                  <a:pt x="9394" y="16205"/>
                  <a:pt x="9395" y="16204"/>
                  <a:pt x="9645" y="16954"/>
                </a:cubicBezTo>
                <a:cubicBezTo>
                  <a:pt x="9645" y="16954"/>
                  <a:pt x="9644" y="16955"/>
                  <a:pt x="9873" y="17746"/>
                </a:cubicBezTo>
                <a:cubicBezTo>
                  <a:pt x="9873" y="17746"/>
                  <a:pt x="9873" y="17747"/>
                  <a:pt x="9977" y="17997"/>
                </a:cubicBezTo>
                <a:cubicBezTo>
                  <a:pt x="9977" y="17997"/>
                  <a:pt x="9978" y="17996"/>
                  <a:pt x="9478" y="18455"/>
                </a:cubicBezTo>
                <a:cubicBezTo>
                  <a:pt x="9478" y="18455"/>
                  <a:pt x="9478" y="18454"/>
                  <a:pt x="9082" y="18600"/>
                </a:cubicBezTo>
                <a:cubicBezTo>
                  <a:pt x="9082" y="18600"/>
                  <a:pt x="9082" y="18600"/>
                  <a:pt x="9040" y="18620"/>
                </a:cubicBezTo>
                <a:cubicBezTo>
                  <a:pt x="9040" y="18621"/>
                  <a:pt x="9040" y="18621"/>
                  <a:pt x="8728" y="19204"/>
                </a:cubicBezTo>
                <a:cubicBezTo>
                  <a:pt x="8728" y="19204"/>
                  <a:pt x="8728" y="19204"/>
                  <a:pt x="8686" y="19225"/>
                </a:cubicBezTo>
                <a:cubicBezTo>
                  <a:pt x="8686" y="19225"/>
                  <a:pt x="8686" y="19225"/>
                  <a:pt x="8728" y="19309"/>
                </a:cubicBezTo>
                <a:cubicBezTo>
                  <a:pt x="8728" y="19309"/>
                  <a:pt x="8727" y="19309"/>
                  <a:pt x="8394" y="19309"/>
                </a:cubicBezTo>
                <a:cubicBezTo>
                  <a:pt x="8394" y="19309"/>
                  <a:pt x="8394" y="19308"/>
                  <a:pt x="7728" y="19329"/>
                </a:cubicBezTo>
                <a:cubicBezTo>
                  <a:pt x="7728" y="19329"/>
                  <a:pt x="7728" y="19329"/>
                  <a:pt x="7124" y="19329"/>
                </a:cubicBezTo>
                <a:cubicBezTo>
                  <a:pt x="7124" y="19329"/>
                  <a:pt x="7124" y="19329"/>
                  <a:pt x="6958" y="19267"/>
                </a:cubicBezTo>
                <a:cubicBezTo>
                  <a:pt x="6958" y="19267"/>
                  <a:pt x="6957" y="19267"/>
                  <a:pt x="6582" y="18288"/>
                </a:cubicBezTo>
                <a:cubicBezTo>
                  <a:pt x="6582" y="18288"/>
                  <a:pt x="6583" y="18288"/>
                  <a:pt x="6437" y="17726"/>
                </a:cubicBezTo>
                <a:cubicBezTo>
                  <a:pt x="6437" y="17726"/>
                  <a:pt x="6437" y="17726"/>
                  <a:pt x="6228" y="17101"/>
                </a:cubicBezTo>
                <a:cubicBezTo>
                  <a:pt x="6228" y="17101"/>
                  <a:pt x="6228" y="17100"/>
                  <a:pt x="6103" y="16496"/>
                </a:cubicBezTo>
                <a:cubicBezTo>
                  <a:pt x="6103" y="16496"/>
                  <a:pt x="6104" y="16496"/>
                  <a:pt x="6083" y="16454"/>
                </a:cubicBezTo>
                <a:cubicBezTo>
                  <a:pt x="6083" y="16454"/>
                  <a:pt x="6083" y="16455"/>
                  <a:pt x="6437" y="16476"/>
                </a:cubicBezTo>
                <a:cubicBezTo>
                  <a:pt x="6437" y="16476"/>
                  <a:pt x="6437" y="16476"/>
                  <a:pt x="7020" y="16434"/>
                </a:cubicBezTo>
                <a:cubicBezTo>
                  <a:pt x="7020" y="16434"/>
                  <a:pt x="7019" y="16434"/>
                  <a:pt x="7957" y="16392"/>
                </a:cubicBezTo>
                <a:cubicBezTo>
                  <a:pt x="7957" y="16392"/>
                  <a:pt x="7958" y="16392"/>
                  <a:pt x="8895" y="16351"/>
                </a:cubicBezTo>
                <a:cubicBezTo>
                  <a:pt x="8895" y="16351"/>
                  <a:pt x="8894" y="16351"/>
                  <a:pt x="9394" y="16205"/>
                </a:cubicBezTo>
                <a:close/>
                <a:moveTo>
                  <a:pt x="1666" y="16496"/>
                </a:moveTo>
                <a:cubicBezTo>
                  <a:pt x="1666" y="16496"/>
                  <a:pt x="1667" y="16497"/>
                  <a:pt x="2000" y="16976"/>
                </a:cubicBezTo>
                <a:cubicBezTo>
                  <a:pt x="2000" y="16976"/>
                  <a:pt x="2000" y="16976"/>
                  <a:pt x="2500" y="17455"/>
                </a:cubicBezTo>
                <a:cubicBezTo>
                  <a:pt x="2500" y="17455"/>
                  <a:pt x="2500" y="17454"/>
                  <a:pt x="2937" y="17892"/>
                </a:cubicBezTo>
                <a:cubicBezTo>
                  <a:pt x="2937" y="17892"/>
                  <a:pt x="2938" y="17892"/>
                  <a:pt x="3396" y="18184"/>
                </a:cubicBezTo>
                <a:cubicBezTo>
                  <a:pt x="3396" y="18184"/>
                  <a:pt x="3396" y="18184"/>
                  <a:pt x="3854" y="18558"/>
                </a:cubicBezTo>
                <a:cubicBezTo>
                  <a:pt x="3854" y="18558"/>
                  <a:pt x="3854" y="18558"/>
                  <a:pt x="4083" y="18933"/>
                </a:cubicBezTo>
                <a:cubicBezTo>
                  <a:pt x="4083" y="18933"/>
                  <a:pt x="4082" y="18933"/>
                  <a:pt x="4353" y="19329"/>
                </a:cubicBezTo>
                <a:cubicBezTo>
                  <a:pt x="4353" y="19329"/>
                  <a:pt x="4353" y="19329"/>
                  <a:pt x="4437" y="19496"/>
                </a:cubicBezTo>
                <a:cubicBezTo>
                  <a:pt x="4437" y="19496"/>
                  <a:pt x="4437" y="19495"/>
                  <a:pt x="4353" y="19433"/>
                </a:cubicBezTo>
                <a:cubicBezTo>
                  <a:pt x="4353" y="19433"/>
                  <a:pt x="4354" y="19433"/>
                  <a:pt x="4146" y="19287"/>
                </a:cubicBezTo>
                <a:cubicBezTo>
                  <a:pt x="4146" y="19287"/>
                  <a:pt x="4145" y="19288"/>
                  <a:pt x="3854" y="19038"/>
                </a:cubicBezTo>
                <a:cubicBezTo>
                  <a:pt x="3854" y="19038"/>
                  <a:pt x="3853" y="19038"/>
                  <a:pt x="3562" y="18851"/>
                </a:cubicBezTo>
                <a:cubicBezTo>
                  <a:pt x="3562" y="18851"/>
                  <a:pt x="3563" y="18850"/>
                  <a:pt x="3313" y="18517"/>
                </a:cubicBezTo>
                <a:cubicBezTo>
                  <a:pt x="3313" y="18517"/>
                  <a:pt x="3313" y="18517"/>
                  <a:pt x="2959" y="18162"/>
                </a:cubicBezTo>
                <a:cubicBezTo>
                  <a:pt x="2959" y="18162"/>
                  <a:pt x="2958" y="18163"/>
                  <a:pt x="2708" y="17933"/>
                </a:cubicBezTo>
                <a:cubicBezTo>
                  <a:pt x="2708" y="17933"/>
                  <a:pt x="2708" y="17934"/>
                  <a:pt x="2438" y="17642"/>
                </a:cubicBezTo>
                <a:cubicBezTo>
                  <a:pt x="2438" y="17642"/>
                  <a:pt x="2437" y="17642"/>
                  <a:pt x="2146" y="17205"/>
                </a:cubicBezTo>
                <a:cubicBezTo>
                  <a:pt x="2146" y="17205"/>
                  <a:pt x="2146" y="17205"/>
                  <a:pt x="1813" y="16788"/>
                </a:cubicBezTo>
                <a:cubicBezTo>
                  <a:pt x="1813" y="16788"/>
                  <a:pt x="1812" y="16788"/>
                  <a:pt x="1666" y="16496"/>
                </a:cubicBezTo>
                <a:close/>
                <a:moveTo>
                  <a:pt x="13810" y="16809"/>
                </a:moveTo>
                <a:cubicBezTo>
                  <a:pt x="13810" y="16809"/>
                  <a:pt x="13810" y="16809"/>
                  <a:pt x="14289" y="17746"/>
                </a:cubicBezTo>
                <a:cubicBezTo>
                  <a:pt x="14289" y="17746"/>
                  <a:pt x="14289" y="17746"/>
                  <a:pt x="13726" y="17663"/>
                </a:cubicBezTo>
                <a:cubicBezTo>
                  <a:pt x="13726" y="17663"/>
                  <a:pt x="13726" y="17663"/>
                  <a:pt x="13643" y="17559"/>
                </a:cubicBezTo>
                <a:cubicBezTo>
                  <a:pt x="13643" y="17559"/>
                  <a:pt x="13643" y="17558"/>
                  <a:pt x="13581" y="17537"/>
                </a:cubicBezTo>
                <a:cubicBezTo>
                  <a:pt x="13581" y="17537"/>
                  <a:pt x="13574" y="17542"/>
                  <a:pt x="13480" y="17598"/>
                </a:cubicBezTo>
                <a:lnTo>
                  <a:pt x="13350" y="17339"/>
                </a:lnTo>
                <a:lnTo>
                  <a:pt x="13392" y="17135"/>
                </a:lnTo>
                <a:cubicBezTo>
                  <a:pt x="13408" y="17086"/>
                  <a:pt x="13392" y="17134"/>
                  <a:pt x="13456" y="16934"/>
                </a:cubicBezTo>
                <a:cubicBezTo>
                  <a:pt x="13456" y="16934"/>
                  <a:pt x="13456" y="16934"/>
                  <a:pt x="13497" y="16830"/>
                </a:cubicBezTo>
                <a:cubicBezTo>
                  <a:pt x="13497" y="16830"/>
                  <a:pt x="13497" y="16829"/>
                  <a:pt x="13810" y="16809"/>
                </a:cubicBezTo>
                <a:close/>
                <a:moveTo>
                  <a:pt x="2355" y="16841"/>
                </a:moveTo>
                <a:lnTo>
                  <a:pt x="2425" y="16973"/>
                </a:lnTo>
                <a:cubicBezTo>
                  <a:pt x="2417" y="16975"/>
                  <a:pt x="2425" y="16973"/>
                  <a:pt x="2416" y="16976"/>
                </a:cubicBezTo>
                <a:cubicBezTo>
                  <a:pt x="2416" y="16976"/>
                  <a:pt x="2376" y="16888"/>
                  <a:pt x="2355" y="16841"/>
                </a:cubicBezTo>
                <a:close/>
                <a:moveTo>
                  <a:pt x="12039" y="16872"/>
                </a:moveTo>
                <a:cubicBezTo>
                  <a:pt x="12039" y="16872"/>
                  <a:pt x="12070" y="16877"/>
                  <a:pt x="12070" y="16877"/>
                </a:cubicBezTo>
                <a:lnTo>
                  <a:pt x="12188" y="17301"/>
                </a:lnTo>
                <a:lnTo>
                  <a:pt x="12142" y="17305"/>
                </a:lnTo>
                <a:cubicBezTo>
                  <a:pt x="12142" y="17305"/>
                  <a:pt x="12143" y="17306"/>
                  <a:pt x="12039" y="16872"/>
                </a:cubicBezTo>
                <a:close/>
                <a:moveTo>
                  <a:pt x="13285" y="17049"/>
                </a:moveTo>
                <a:lnTo>
                  <a:pt x="13233" y="17145"/>
                </a:lnTo>
                <a:lnTo>
                  <a:pt x="13213" y="17135"/>
                </a:lnTo>
                <a:cubicBezTo>
                  <a:pt x="13213" y="17134"/>
                  <a:pt x="13256" y="17084"/>
                  <a:pt x="13285" y="17049"/>
                </a:cubicBezTo>
                <a:close/>
                <a:moveTo>
                  <a:pt x="10452" y="17676"/>
                </a:moveTo>
                <a:lnTo>
                  <a:pt x="10458" y="17687"/>
                </a:lnTo>
                <a:lnTo>
                  <a:pt x="10445" y="17699"/>
                </a:lnTo>
                <a:cubicBezTo>
                  <a:pt x="10447" y="17695"/>
                  <a:pt x="10447" y="17690"/>
                  <a:pt x="10452" y="17676"/>
                </a:cubicBezTo>
                <a:close/>
                <a:moveTo>
                  <a:pt x="17872" y="17933"/>
                </a:moveTo>
                <a:cubicBezTo>
                  <a:pt x="17872" y="17933"/>
                  <a:pt x="17872" y="17934"/>
                  <a:pt x="17872" y="18184"/>
                </a:cubicBezTo>
                <a:cubicBezTo>
                  <a:pt x="17872" y="18184"/>
                  <a:pt x="17872" y="18184"/>
                  <a:pt x="17914" y="18496"/>
                </a:cubicBezTo>
                <a:cubicBezTo>
                  <a:pt x="17914" y="18496"/>
                  <a:pt x="17913" y="18496"/>
                  <a:pt x="17892" y="18746"/>
                </a:cubicBezTo>
                <a:cubicBezTo>
                  <a:pt x="17892" y="18746"/>
                  <a:pt x="17893" y="18746"/>
                  <a:pt x="17434" y="19100"/>
                </a:cubicBezTo>
                <a:cubicBezTo>
                  <a:pt x="17434" y="19100"/>
                  <a:pt x="17434" y="19100"/>
                  <a:pt x="16850" y="19558"/>
                </a:cubicBezTo>
                <a:cubicBezTo>
                  <a:pt x="16850" y="19558"/>
                  <a:pt x="16851" y="19558"/>
                  <a:pt x="16206" y="19912"/>
                </a:cubicBezTo>
                <a:cubicBezTo>
                  <a:pt x="16206" y="19912"/>
                  <a:pt x="16206" y="19913"/>
                  <a:pt x="15893" y="20163"/>
                </a:cubicBezTo>
                <a:cubicBezTo>
                  <a:pt x="15893" y="20163"/>
                  <a:pt x="15893" y="20162"/>
                  <a:pt x="15581" y="20308"/>
                </a:cubicBezTo>
                <a:cubicBezTo>
                  <a:pt x="15581" y="20308"/>
                  <a:pt x="15580" y="20308"/>
                  <a:pt x="15267" y="19641"/>
                </a:cubicBezTo>
                <a:cubicBezTo>
                  <a:pt x="15267" y="19641"/>
                  <a:pt x="15268" y="19642"/>
                  <a:pt x="15685" y="19392"/>
                </a:cubicBezTo>
                <a:cubicBezTo>
                  <a:pt x="15685" y="19392"/>
                  <a:pt x="15684" y="19392"/>
                  <a:pt x="16351" y="19038"/>
                </a:cubicBezTo>
                <a:cubicBezTo>
                  <a:pt x="16351" y="19038"/>
                  <a:pt x="16352" y="19037"/>
                  <a:pt x="17122" y="18517"/>
                </a:cubicBezTo>
                <a:cubicBezTo>
                  <a:pt x="17122" y="18517"/>
                  <a:pt x="17122" y="18517"/>
                  <a:pt x="17872" y="17933"/>
                </a:cubicBezTo>
                <a:close/>
                <a:moveTo>
                  <a:pt x="14414" y="18017"/>
                </a:moveTo>
                <a:cubicBezTo>
                  <a:pt x="14414" y="18017"/>
                  <a:pt x="14413" y="18017"/>
                  <a:pt x="14476" y="18142"/>
                </a:cubicBezTo>
                <a:cubicBezTo>
                  <a:pt x="14476" y="18142"/>
                  <a:pt x="14467" y="18141"/>
                  <a:pt x="14335" y="18122"/>
                </a:cubicBezTo>
                <a:lnTo>
                  <a:pt x="14356" y="18089"/>
                </a:lnTo>
                <a:cubicBezTo>
                  <a:pt x="14362" y="18082"/>
                  <a:pt x="14356" y="18089"/>
                  <a:pt x="14414" y="18017"/>
                </a:cubicBezTo>
                <a:close/>
                <a:moveTo>
                  <a:pt x="14643" y="18496"/>
                </a:moveTo>
                <a:cubicBezTo>
                  <a:pt x="14643" y="18496"/>
                  <a:pt x="14644" y="18496"/>
                  <a:pt x="15143" y="19600"/>
                </a:cubicBezTo>
                <a:cubicBezTo>
                  <a:pt x="15143" y="19600"/>
                  <a:pt x="15143" y="19601"/>
                  <a:pt x="14372" y="19975"/>
                </a:cubicBezTo>
                <a:cubicBezTo>
                  <a:pt x="14372" y="19975"/>
                  <a:pt x="14262" y="20019"/>
                  <a:pt x="13581" y="20285"/>
                </a:cubicBezTo>
                <a:lnTo>
                  <a:pt x="13868" y="19957"/>
                </a:lnTo>
                <a:cubicBezTo>
                  <a:pt x="13945" y="19880"/>
                  <a:pt x="13868" y="19957"/>
                  <a:pt x="14038" y="19787"/>
                </a:cubicBezTo>
                <a:cubicBezTo>
                  <a:pt x="14038" y="19787"/>
                  <a:pt x="14044" y="19758"/>
                  <a:pt x="14044" y="19758"/>
                </a:cubicBezTo>
                <a:lnTo>
                  <a:pt x="14047" y="19754"/>
                </a:lnTo>
                <a:lnTo>
                  <a:pt x="14150" y="19277"/>
                </a:lnTo>
                <a:lnTo>
                  <a:pt x="14155" y="19269"/>
                </a:lnTo>
                <a:cubicBezTo>
                  <a:pt x="14155" y="19269"/>
                  <a:pt x="14154" y="19270"/>
                  <a:pt x="14643" y="18496"/>
                </a:cubicBezTo>
                <a:close/>
                <a:moveTo>
                  <a:pt x="3979" y="18600"/>
                </a:moveTo>
                <a:cubicBezTo>
                  <a:pt x="3979" y="18600"/>
                  <a:pt x="3979" y="18600"/>
                  <a:pt x="4500" y="18787"/>
                </a:cubicBezTo>
                <a:cubicBezTo>
                  <a:pt x="4500" y="18787"/>
                  <a:pt x="4500" y="18788"/>
                  <a:pt x="5166" y="18996"/>
                </a:cubicBezTo>
                <a:cubicBezTo>
                  <a:pt x="5166" y="18996"/>
                  <a:pt x="5166" y="18996"/>
                  <a:pt x="5916" y="19183"/>
                </a:cubicBezTo>
                <a:cubicBezTo>
                  <a:pt x="5916" y="19183"/>
                  <a:pt x="5916" y="19183"/>
                  <a:pt x="6457" y="19246"/>
                </a:cubicBezTo>
                <a:cubicBezTo>
                  <a:pt x="6457" y="19246"/>
                  <a:pt x="6457" y="19246"/>
                  <a:pt x="6895" y="19350"/>
                </a:cubicBezTo>
                <a:cubicBezTo>
                  <a:pt x="6895" y="19350"/>
                  <a:pt x="6895" y="19350"/>
                  <a:pt x="7103" y="19808"/>
                </a:cubicBezTo>
                <a:cubicBezTo>
                  <a:pt x="7103" y="19808"/>
                  <a:pt x="7103" y="19809"/>
                  <a:pt x="6749" y="19975"/>
                </a:cubicBezTo>
                <a:cubicBezTo>
                  <a:pt x="6749" y="19975"/>
                  <a:pt x="6707" y="19996"/>
                  <a:pt x="6728" y="20037"/>
                </a:cubicBezTo>
                <a:cubicBezTo>
                  <a:pt x="6728" y="20037"/>
                  <a:pt x="6728" y="20038"/>
                  <a:pt x="6791" y="20246"/>
                </a:cubicBezTo>
                <a:cubicBezTo>
                  <a:pt x="6791" y="20246"/>
                  <a:pt x="6812" y="20287"/>
                  <a:pt x="6833" y="20287"/>
                </a:cubicBezTo>
                <a:cubicBezTo>
                  <a:pt x="6833" y="20287"/>
                  <a:pt x="6832" y="20287"/>
                  <a:pt x="7062" y="20370"/>
                </a:cubicBezTo>
                <a:cubicBezTo>
                  <a:pt x="7062" y="20370"/>
                  <a:pt x="7062" y="20371"/>
                  <a:pt x="8103" y="21079"/>
                </a:cubicBezTo>
                <a:cubicBezTo>
                  <a:pt x="8103" y="21079"/>
                  <a:pt x="8102" y="21079"/>
                  <a:pt x="8269" y="21204"/>
                </a:cubicBezTo>
                <a:cubicBezTo>
                  <a:pt x="8269" y="21204"/>
                  <a:pt x="8270" y="21203"/>
                  <a:pt x="8290" y="21224"/>
                </a:cubicBezTo>
                <a:cubicBezTo>
                  <a:pt x="8290" y="21224"/>
                  <a:pt x="8290" y="21225"/>
                  <a:pt x="8581" y="21287"/>
                </a:cubicBezTo>
                <a:cubicBezTo>
                  <a:pt x="8581" y="21287"/>
                  <a:pt x="8582" y="21287"/>
                  <a:pt x="8645" y="21308"/>
                </a:cubicBezTo>
                <a:cubicBezTo>
                  <a:pt x="8645" y="21308"/>
                  <a:pt x="8644" y="21308"/>
                  <a:pt x="8394" y="21287"/>
                </a:cubicBezTo>
                <a:cubicBezTo>
                  <a:pt x="8394" y="21287"/>
                  <a:pt x="8394" y="21287"/>
                  <a:pt x="7957" y="21141"/>
                </a:cubicBezTo>
                <a:cubicBezTo>
                  <a:pt x="7957" y="21141"/>
                  <a:pt x="7957" y="21142"/>
                  <a:pt x="7603" y="21017"/>
                </a:cubicBezTo>
                <a:cubicBezTo>
                  <a:pt x="7603" y="21017"/>
                  <a:pt x="7603" y="21017"/>
                  <a:pt x="6562" y="20704"/>
                </a:cubicBezTo>
                <a:cubicBezTo>
                  <a:pt x="6562" y="20704"/>
                  <a:pt x="6561" y="20704"/>
                  <a:pt x="6187" y="20496"/>
                </a:cubicBezTo>
                <a:cubicBezTo>
                  <a:pt x="6187" y="20496"/>
                  <a:pt x="6187" y="20496"/>
                  <a:pt x="5749" y="20308"/>
                </a:cubicBezTo>
                <a:cubicBezTo>
                  <a:pt x="5749" y="20308"/>
                  <a:pt x="5749" y="20308"/>
                  <a:pt x="5145" y="19912"/>
                </a:cubicBezTo>
                <a:cubicBezTo>
                  <a:pt x="5145" y="19912"/>
                  <a:pt x="5146" y="19912"/>
                  <a:pt x="4625" y="19600"/>
                </a:cubicBezTo>
                <a:cubicBezTo>
                  <a:pt x="4625" y="19600"/>
                  <a:pt x="4624" y="19600"/>
                  <a:pt x="4437" y="19287"/>
                </a:cubicBezTo>
                <a:cubicBezTo>
                  <a:pt x="4437" y="19287"/>
                  <a:pt x="4437" y="19287"/>
                  <a:pt x="4166" y="18891"/>
                </a:cubicBezTo>
                <a:cubicBezTo>
                  <a:pt x="4166" y="18891"/>
                  <a:pt x="4166" y="18892"/>
                  <a:pt x="3979" y="18600"/>
                </a:cubicBezTo>
                <a:close/>
                <a:moveTo>
                  <a:pt x="9015" y="18835"/>
                </a:moveTo>
                <a:lnTo>
                  <a:pt x="8818" y="19238"/>
                </a:lnTo>
                <a:lnTo>
                  <a:pt x="8818" y="19414"/>
                </a:lnTo>
                <a:cubicBezTo>
                  <a:pt x="8816" y="19407"/>
                  <a:pt x="8817" y="19404"/>
                  <a:pt x="8811" y="19392"/>
                </a:cubicBezTo>
                <a:cubicBezTo>
                  <a:pt x="8811" y="19392"/>
                  <a:pt x="8811" y="19392"/>
                  <a:pt x="8790" y="19225"/>
                </a:cubicBezTo>
                <a:cubicBezTo>
                  <a:pt x="8790" y="19225"/>
                  <a:pt x="8898" y="19038"/>
                  <a:pt x="9015" y="18835"/>
                </a:cubicBezTo>
                <a:close/>
                <a:moveTo>
                  <a:pt x="6978" y="19350"/>
                </a:moveTo>
                <a:cubicBezTo>
                  <a:pt x="6978" y="19350"/>
                  <a:pt x="6978" y="19351"/>
                  <a:pt x="7103" y="19392"/>
                </a:cubicBezTo>
                <a:cubicBezTo>
                  <a:pt x="7103" y="19392"/>
                  <a:pt x="7103" y="19392"/>
                  <a:pt x="7770" y="19412"/>
                </a:cubicBezTo>
                <a:cubicBezTo>
                  <a:pt x="7770" y="19412"/>
                  <a:pt x="7770" y="19412"/>
                  <a:pt x="8374" y="19371"/>
                </a:cubicBezTo>
                <a:cubicBezTo>
                  <a:pt x="8374" y="19371"/>
                  <a:pt x="8374" y="19371"/>
                  <a:pt x="8728" y="19392"/>
                </a:cubicBezTo>
                <a:cubicBezTo>
                  <a:pt x="8728" y="19392"/>
                  <a:pt x="8728" y="19391"/>
                  <a:pt x="8165" y="19558"/>
                </a:cubicBezTo>
                <a:cubicBezTo>
                  <a:pt x="8165" y="19558"/>
                  <a:pt x="8166" y="19558"/>
                  <a:pt x="7187" y="19787"/>
                </a:cubicBezTo>
                <a:cubicBezTo>
                  <a:pt x="7187" y="19787"/>
                  <a:pt x="7186" y="19788"/>
                  <a:pt x="6978" y="19350"/>
                </a:cubicBezTo>
                <a:close/>
                <a:moveTo>
                  <a:pt x="15185" y="19683"/>
                </a:moveTo>
                <a:cubicBezTo>
                  <a:pt x="15185" y="19683"/>
                  <a:pt x="15185" y="19683"/>
                  <a:pt x="15497" y="20350"/>
                </a:cubicBezTo>
                <a:cubicBezTo>
                  <a:pt x="15497" y="20350"/>
                  <a:pt x="15497" y="20350"/>
                  <a:pt x="14706" y="20725"/>
                </a:cubicBezTo>
                <a:cubicBezTo>
                  <a:pt x="14706" y="20725"/>
                  <a:pt x="14706" y="20725"/>
                  <a:pt x="14310" y="20850"/>
                </a:cubicBezTo>
                <a:cubicBezTo>
                  <a:pt x="14310" y="20850"/>
                  <a:pt x="14309" y="20849"/>
                  <a:pt x="14080" y="20912"/>
                </a:cubicBezTo>
                <a:cubicBezTo>
                  <a:pt x="14080" y="20912"/>
                  <a:pt x="14078" y="20910"/>
                  <a:pt x="13582" y="20435"/>
                </a:cubicBezTo>
                <a:lnTo>
                  <a:pt x="13577" y="20385"/>
                </a:lnTo>
                <a:cubicBezTo>
                  <a:pt x="13578" y="20385"/>
                  <a:pt x="13577" y="20384"/>
                  <a:pt x="14394" y="20037"/>
                </a:cubicBezTo>
                <a:cubicBezTo>
                  <a:pt x="14394" y="20037"/>
                  <a:pt x="14394" y="20037"/>
                  <a:pt x="15185" y="19683"/>
                </a:cubicBezTo>
                <a:close/>
                <a:moveTo>
                  <a:pt x="6850" y="20192"/>
                </a:moveTo>
                <a:lnTo>
                  <a:pt x="6855" y="20225"/>
                </a:lnTo>
                <a:cubicBezTo>
                  <a:pt x="6853" y="20224"/>
                  <a:pt x="6855" y="20225"/>
                  <a:pt x="6853" y="20225"/>
                </a:cubicBezTo>
                <a:cubicBezTo>
                  <a:pt x="6853" y="20225"/>
                  <a:pt x="6850" y="20193"/>
                  <a:pt x="6850" y="20192"/>
                </a:cubicBezTo>
                <a:close/>
                <a:moveTo>
                  <a:pt x="8165" y="20995"/>
                </a:moveTo>
                <a:lnTo>
                  <a:pt x="8186" y="21008"/>
                </a:lnTo>
                <a:lnTo>
                  <a:pt x="8323" y="21145"/>
                </a:lnTo>
                <a:cubicBezTo>
                  <a:pt x="8297" y="21142"/>
                  <a:pt x="8323" y="21146"/>
                  <a:pt x="8290" y="21141"/>
                </a:cubicBezTo>
                <a:cubicBezTo>
                  <a:pt x="8290" y="21141"/>
                  <a:pt x="8290" y="21141"/>
                  <a:pt x="8165" y="20995"/>
                </a:cubicBezTo>
                <a:close/>
                <a:moveTo>
                  <a:pt x="8700" y="21239"/>
                </a:moveTo>
                <a:lnTo>
                  <a:pt x="8837" y="21334"/>
                </a:lnTo>
                <a:cubicBezTo>
                  <a:pt x="8797" y="21330"/>
                  <a:pt x="8837" y="21334"/>
                  <a:pt x="8790" y="21329"/>
                </a:cubicBezTo>
                <a:cubicBezTo>
                  <a:pt x="8790" y="21329"/>
                  <a:pt x="8726" y="21265"/>
                  <a:pt x="8700" y="21239"/>
                </a:cubicBezTo>
                <a:close/>
              </a:path>
            </a:pathLst>
          </a:custGeom>
          <a:solidFill>
            <a:srgbClr val="A6AAA9"/>
          </a:solidFill>
          <a:ln w="12700">
            <a:miter lim="400000"/>
          </a:ln>
        </p:spPr>
        <p:txBody>
          <a:bodyPr lIns="45720" tIns="45720" rIns="45720" bIns="45720"/>
          <a:lstStyle/>
          <a:p>
            <a:pPr defTabSz="342900">
              <a:defRPr sz="5600">
                <a:latin typeface="Gill Sans"/>
                <a:ea typeface="Gill Sans"/>
                <a:cs typeface="Gill Sans"/>
                <a:sym typeface="Gill Sans"/>
              </a:defRPr>
            </a:pPr>
            <a:endParaRPr/>
          </a:p>
        </p:txBody>
      </p:sp>
      <p:grpSp>
        <p:nvGrpSpPr>
          <p:cNvPr id="20105" name="Group 20105"/>
          <p:cNvGrpSpPr/>
          <p:nvPr/>
        </p:nvGrpSpPr>
        <p:grpSpPr>
          <a:xfrm>
            <a:off x="3272839" y="1650830"/>
            <a:ext cx="2588964" cy="2589115"/>
            <a:chOff x="0" y="0"/>
            <a:chExt cx="6903903" cy="6904304"/>
          </a:xfrm>
        </p:grpSpPr>
        <p:sp>
          <p:nvSpPr>
            <p:cNvPr id="20103" name="Shape 20103"/>
            <p:cNvSpPr/>
            <p:nvPr/>
          </p:nvSpPr>
          <p:spPr>
            <a:xfrm>
              <a:off x="113831" y="0"/>
              <a:ext cx="6676241" cy="25706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618" y="0"/>
                    <a:pt x="1261" y="9169"/>
                    <a:pt x="0" y="21600"/>
                  </a:cubicBezTo>
                  <a:lnTo>
                    <a:pt x="21600" y="21600"/>
                  </a:lnTo>
                  <a:cubicBezTo>
                    <a:pt x="20339" y="9170"/>
                    <a:pt x="15982" y="0"/>
                    <a:pt x="10800" y="0"/>
                  </a:cubicBezTo>
                  <a:close/>
                </a:path>
              </a:pathLst>
            </a:custGeom>
            <a:solidFill>
              <a:srgbClr val="212935">
                <a:alpha val="85000"/>
              </a:srgb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0104" name="Shape 20104"/>
            <p:cNvSpPr/>
            <p:nvPr/>
          </p:nvSpPr>
          <p:spPr>
            <a:xfrm>
              <a:off x="0" y="2570661"/>
              <a:ext cx="6903904" cy="4333644"/>
            </a:xfrm>
            <a:custGeom>
              <a:avLst/>
              <a:gdLst/>
              <a:ahLst/>
              <a:cxnLst>
                <a:cxn ang="0">
                  <a:pos x="wd2" y="hd2"/>
                </a:cxn>
                <a:cxn ang="5400000">
                  <a:pos x="wd2" y="hd2"/>
                </a:cxn>
                <a:cxn ang="10800000">
                  <a:pos x="wd2" y="hd2"/>
                </a:cxn>
                <a:cxn ang="16200000">
                  <a:pos x="wd2" y="hd2"/>
                </a:cxn>
              </a:cxnLst>
              <a:rect l="0" t="0" r="r" b="b"/>
              <a:pathLst>
                <a:path w="21600" h="21600" extrusionOk="0">
                  <a:moveTo>
                    <a:pt x="356" y="0"/>
                  </a:moveTo>
                  <a:cubicBezTo>
                    <a:pt x="124" y="1403"/>
                    <a:pt x="0" y="2876"/>
                    <a:pt x="0" y="4395"/>
                  </a:cubicBezTo>
                  <a:cubicBezTo>
                    <a:pt x="0" y="13897"/>
                    <a:pt x="4835" y="21600"/>
                    <a:pt x="10800" y="21600"/>
                  </a:cubicBezTo>
                  <a:cubicBezTo>
                    <a:pt x="16765" y="21600"/>
                    <a:pt x="21600" y="13897"/>
                    <a:pt x="21600" y="4395"/>
                  </a:cubicBezTo>
                  <a:cubicBezTo>
                    <a:pt x="21600" y="2876"/>
                    <a:pt x="21476" y="1403"/>
                    <a:pt x="21244" y="0"/>
                  </a:cubicBezTo>
                  <a:lnTo>
                    <a:pt x="356" y="0"/>
                  </a:lnTo>
                  <a:close/>
                </a:path>
              </a:pathLst>
            </a:custGeom>
            <a:solidFill>
              <a:schemeClr val="accent1">
                <a:alpha val="64999"/>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20106" name="Shape 20106"/>
          <p:cNvSpPr/>
          <p:nvPr/>
        </p:nvSpPr>
        <p:spPr>
          <a:xfrm>
            <a:off x="6173183" y="1340768"/>
            <a:ext cx="810389" cy="495301"/>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defTabSz="342900">
              <a:defRPr sz="1800"/>
            </a:pPr>
            <a:r>
              <a:rPr sz="700" dirty="0">
                <a:solidFill>
                  <a:srgbClr val="C3C7CC"/>
                </a:solidFill>
                <a:latin typeface="Roboto Bold"/>
                <a:ea typeface="Roboto Bold"/>
                <a:cs typeface="Roboto Bold"/>
                <a:sym typeface="Roboto Bold"/>
              </a:rPr>
              <a:t>$73Bn</a:t>
            </a:r>
          </a:p>
          <a:p>
            <a:pPr algn="l" defTabSz="342900">
              <a:defRPr sz="1800"/>
            </a:pPr>
            <a:r>
              <a:rPr sz="700" dirty="0">
                <a:solidFill>
                  <a:srgbClr val="A6AAA9"/>
                </a:solidFill>
                <a:latin typeface="Roboto Regular"/>
                <a:ea typeface="Roboto Regular"/>
                <a:cs typeface="Roboto Regular"/>
                <a:sym typeface="Roboto Regular"/>
              </a:rPr>
              <a:t>Growth by 2025</a:t>
            </a:r>
          </a:p>
        </p:txBody>
      </p:sp>
      <p:sp>
        <p:nvSpPr>
          <p:cNvPr id="20107" name="Shape 20107"/>
          <p:cNvSpPr/>
          <p:nvPr/>
        </p:nvSpPr>
        <p:spPr>
          <a:xfrm>
            <a:off x="5064204" y="1279342"/>
            <a:ext cx="970747" cy="904181"/>
          </a:xfrm>
          <a:prstGeom prst="wedgeEllipseCallout">
            <a:avLst>
              <a:gd name="adj1" fmla="val -49469"/>
              <a:gd name="adj2" fmla="val 59130"/>
            </a:avLst>
          </a:prstGeom>
          <a:solidFill>
            <a:srgbClr val="A6AAA9"/>
          </a:solidFill>
          <a:ln w="12700">
            <a:miter lim="400000"/>
          </a:ln>
        </p:spPr>
        <p:txBody>
          <a:bodyPr lIns="0" tIns="0" rIns="0" bIns="0" anchor="ctr"/>
          <a:lstStyle/>
          <a:p>
            <a:pPr lvl="0">
              <a:defRPr sz="3200">
                <a:solidFill>
                  <a:srgbClr val="FFFFFF"/>
                </a:solidFill>
              </a:defRPr>
            </a:pPr>
            <a:endParaRPr/>
          </a:p>
        </p:txBody>
      </p:sp>
      <p:sp>
        <p:nvSpPr>
          <p:cNvPr id="20108" name="Shape 20108"/>
          <p:cNvSpPr/>
          <p:nvPr/>
        </p:nvSpPr>
        <p:spPr>
          <a:xfrm>
            <a:off x="5144412" y="1459414"/>
            <a:ext cx="810389" cy="495301"/>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defRPr sz="1800"/>
            </a:pPr>
            <a:r>
              <a:rPr sz="700" dirty="0">
                <a:solidFill>
                  <a:srgbClr val="FFFFFF"/>
                </a:solidFill>
                <a:latin typeface="Roboto Bold"/>
                <a:ea typeface="Roboto Bold"/>
                <a:cs typeface="Roboto Bold"/>
                <a:sym typeface="Roboto Bold"/>
              </a:rPr>
              <a:t>Today</a:t>
            </a:r>
          </a:p>
          <a:p>
            <a:pPr defTabSz="342900">
              <a:defRPr sz="1800"/>
            </a:pPr>
            <a:r>
              <a:rPr lang="zh-CN" altLang="en-US" sz="700" dirty="0" smtClean="0">
                <a:solidFill>
                  <a:srgbClr val="FFFFFF"/>
                </a:solidFill>
                <a:latin typeface="Roboto Regular"/>
                <a:ea typeface="Roboto Regular"/>
                <a:cs typeface="Roboto Regular"/>
                <a:sym typeface="Roboto Regular"/>
              </a:rPr>
              <a:t>添加小标题</a:t>
            </a:r>
            <a:r>
              <a:rPr sz="700" dirty="0" smtClean="0">
                <a:solidFill>
                  <a:srgbClr val="FFFFFF"/>
                </a:solidFill>
                <a:latin typeface="Roboto Regular"/>
                <a:ea typeface="Roboto Regular"/>
                <a:cs typeface="Roboto Regular"/>
                <a:sym typeface="Roboto Regular"/>
              </a:rPr>
              <a:t>e</a:t>
            </a:r>
            <a:endParaRPr sz="700" dirty="0">
              <a:solidFill>
                <a:srgbClr val="FFFFFF"/>
              </a:solidFill>
              <a:latin typeface="Roboto Regular"/>
              <a:ea typeface="Roboto Regular"/>
              <a:cs typeface="Roboto Regular"/>
              <a:sym typeface="Roboto Regular"/>
            </a:endParaRPr>
          </a:p>
          <a:p>
            <a:pPr defTabSz="342900">
              <a:defRPr sz="1800"/>
            </a:pPr>
            <a:r>
              <a:rPr sz="700" dirty="0">
                <a:solidFill>
                  <a:srgbClr val="FFFFFF"/>
                </a:solidFill>
                <a:latin typeface="Roboto Regular"/>
                <a:ea typeface="Roboto Regular"/>
                <a:cs typeface="Roboto Regular"/>
                <a:sym typeface="Roboto Regular"/>
              </a:rPr>
              <a:t>is simply.</a:t>
            </a:r>
          </a:p>
        </p:txBody>
      </p:sp>
      <p:sp>
        <p:nvSpPr>
          <p:cNvPr id="20109" name="Shape 20109"/>
          <p:cNvSpPr/>
          <p:nvPr/>
        </p:nvSpPr>
        <p:spPr>
          <a:xfrm rot="10800000">
            <a:off x="2492324" y="3320273"/>
            <a:ext cx="970747" cy="904181"/>
          </a:xfrm>
          <a:prstGeom prst="wedgeEllipseCallout">
            <a:avLst>
              <a:gd name="adj1" fmla="val -49469"/>
              <a:gd name="adj2" fmla="val 59130"/>
            </a:avLst>
          </a:prstGeom>
          <a:solidFill>
            <a:schemeClr val="accent1"/>
          </a:solidFill>
          <a:ln w="12700">
            <a:miter lim="400000"/>
          </a:ln>
        </p:spPr>
        <p:txBody>
          <a:bodyPr lIns="0" tIns="0" rIns="0" bIns="0" anchor="ctr"/>
          <a:lstStyle/>
          <a:p>
            <a:pPr lvl="0">
              <a:defRPr sz="3200">
                <a:solidFill>
                  <a:srgbClr val="FFFFFF"/>
                </a:solidFill>
              </a:defRPr>
            </a:pPr>
            <a:endParaRPr/>
          </a:p>
        </p:txBody>
      </p:sp>
      <p:sp>
        <p:nvSpPr>
          <p:cNvPr id="20110" name="Shape 20110"/>
          <p:cNvSpPr/>
          <p:nvPr/>
        </p:nvSpPr>
        <p:spPr>
          <a:xfrm>
            <a:off x="2572474" y="3500346"/>
            <a:ext cx="810389" cy="495300"/>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defRPr sz="1800"/>
            </a:pPr>
            <a:r>
              <a:rPr sz="700" dirty="0">
                <a:solidFill>
                  <a:srgbClr val="FFFFFF"/>
                </a:solidFill>
                <a:latin typeface="Roboto Bold"/>
                <a:ea typeface="Roboto Bold"/>
                <a:cs typeface="Roboto Bold"/>
                <a:sym typeface="Roboto Bold"/>
              </a:rPr>
              <a:t>Today</a:t>
            </a:r>
          </a:p>
          <a:p>
            <a:pPr defTabSz="342900">
              <a:defRPr sz="1800"/>
            </a:pPr>
            <a:r>
              <a:rPr lang="zh-CN" altLang="en-US" sz="700" dirty="0" smtClean="0">
                <a:solidFill>
                  <a:srgbClr val="FFFFFF"/>
                </a:solidFill>
                <a:latin typeface="Roboto Regular"/>
                <a:ea typeface="Roboto Regular"/>
                <a:cs typeface="Roboto Regular"/>
                <a:sym typeface="Roboto Regular"/>
              </a:rPr>
              <a:t>添加小标题</a:t>
            </a:r>
            <a:r>
              <a:rPr sz="700" dirty="0" smtClean="0">
                <a:solidFill>
                  <a:srgbClr val="FFFFFF"/>
                </a:solidFill>
                <a:latin typeface="Roboto Regular"/>
                <a:ea typeface="Roboto Regular"/>
                <a:cs typeface="Roboto Regular"/>
                <a:sym typeface="Roboto Regular"/>
              </a:rPr>
              <a:t>e</a:t>
            </a:r>
            <a:endParaRPr sz="700" dirty="0">
              <a:solidFill>
                <a:srgbClr val="FFFFFF"/>
              </a:solidFill>
              <a:latin typeface="Roboto Regular"/>
              <a:ea typeface="Roboto Regular"/>
              <a:cs typeface="Roboto Regular"/>
              <a:sym typeface="Roboto Regular"/>
            </a:endParaRPr>
          </a:p>
          <a:p>
            <a:pPr defTabSz="342900">
              <a:defRPr sz="1800"/>
            </a:pPr>
            <a:r>
              <a:rPr sz="700" dirty="0">
                <a:solidFill>
                  <a:srgbClr val="FFFFFF"/>
                </a:solidFill>
                <a:latin typeface="Roboto Regular"/>
                <a:ea typeface="Roboto Regular"/>
                <a:cs typeface="Roboto Regular"/>
                <a:sym typeface="Roboto Regular"/>
              </a:rPr>
              <a:t>is simply.</a:t>
            </a:r>
          </a:p>
        </p:txBody>
      </p:sp>
      <p:sp>
        <p:nvSpPr>
          <p:cNvPr id="20111" name="Shape 20111"/>
          <p:cNvSpPr/>
          <p:nvPr/>
        </p:nvSpPr>
        <p:spPr>
          <a:xfrm>
            <a:off x="1612804" y="3684625"/>
            <a:ext cx="810389" cy="495301"/>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r" defTabSz="342900">
              <a:defRPr sz="1800"/>
            </a:pPr>
            <a:r>
              <a:rPr sz="700">
                <a:solidFill>
                  <a:srgbClr val="C3C7CC"/>
                </a:solidFill>
                <a:latin typeface="Roboto Bold"/>
                <a:ea typeface="Roboto Bold"/>
                <a:cs typeface="Roboto Bold"/>
                <a:sym typeface="Roboto Bold"/>
              </a:rPr>
              <a:t>$73Bn</a:t>
            </a:r>
          </a:p>
          <a:p>
            <a:pPr algn="r" defTabSz="342900">
              <a:defRPr sz="1800"/>
            </a:pPr>
            <a:r>
              <a:rPr sz="700">
                <a:solidFill>
                  <a:srgbClr val="A6AAA9"/>
                </a:solidFill>
                <a:latin typeface="Roboto Regular"/>
                <a:ea typeface="Roboto Regular"/>
                <a:cs typeface="Roboto Regular"/>
                <a:sym typeface="Roboto Regular"/>
              </a:rPr>
              <a:t>Growth by 2025</a:t>
            </a:r>
          </a:p>
        </p:txBody>
      </p:sp>
      <p:sp>
        <p:nvSpPr>
          <p:cNvPr id="20112" name="Shape 20112"/>
          <p:cNvSpPr/>
          <p:nvPr/>
        </p:nvSpPr>
        <p:spPr>
          <a:xfrm>
            <a:off x="4115392" y="2008782"/>
            <a:ext cx="810389" cy="495300"/>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r" defTabSz="342900">
              <a:defRPr sz="1800"/>
            </a:pPr>
            <a:r>
              <a:rPr sz="700">
                <a:solidFill>
                  <a:srgbClr val="FFFFFF"/>
                </a:solidFill>
                <a:latin typeface="Roboto Bold"/>
                <a:ea typeface="Roboto Bold"/>
                <a:cs typeface="Roboto Bold"/>
                <a:sym typeface="Roboto Bold"/>
              </a:rPr>
              <a:t>23%</a:t>
            </a:r>
          </a:p>
          <a:p>
            <a:pPr algn="r" defTabSz="342900">
              <a:defRPr sz="1800"/>
            </a:pPr>
            <a:r>
              <a:rPr sz="700">
                <a:solidFill>
                  <a:srgbClr val="FFFFFF"/>
                </a:solidFill>
                <a:latin typeface="Roboto Regular"/>
                <a:ea typeface="Roboto Regular"/>
                <a:cs typeface="Roboto Regular"/>
                <a:sym typeface="Roboto Regular"/>
              </a:rPr>
              <a:t>Growth by 2025</a:t>
            </a:r>
          </a:p>
        </p:txBody>
      </p:sp>
      <p:sp>
        <p:nvSpPr>
          <p:cNvPr id="20113" name="Shape 20113"/>
          <p:cNvSpPr/>
          <p:nvPr/>
        </p:nvSpPr>
        <p:spPr>
          <a:xfrm>
            <a:off x="3662371" y="2930180"/>
            <a:ext cx="810389" cy="495300"/>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defTabSz="342900">
              <a:defRPr sz="1800"/>
            </a:pPr>
            <a:r>
              <a:rPr sz="700">
                <a:solidFill>
                  <a:srgbClr val="FFFFFF"/>
                </a:solidFill>
                <a:latin typeface="Roboto Bold"/>
                <a:ea typeface="Roboto Bold"/>
                <a:cs typeface="Roboto Bold"/>
                <a:sym typeface="Roboto Bold"/>
              </a:rPr>
              <a:t>23%</a:t>
            </a:r>
          </a:p>
          <a:p>
            <a:pPr algn="l" defTabSz="342900">
              <a:defRPr sz="1800"/>
            </a:pPr>
            <a:r>
              <a:rPr sz="700">
                <a:solidFill>
                  <a:srgbClr val="FFFFFF"/>
                </a:solidFill>
                <a:latin typeface="Roboto Regular"/>
                <a:ea typeface="Roboto Regular"/>
                <a:cs typeface="Roboto Regular"/>
                <a:sym typeface="Roboto Regular"/>
              </a:rPr>
              <a:t>Growth by 2025</a:t>
            </a:r>
          </a:p>
        </p:txBody>
      </p:sp>
      <p:grpSp>
        <p:nvGrpSpPr>
          <p:cNvPr id="20116" name="Group 20116"/>
          <p:cNvGrpSpPr/>
          <p:nvPr/>
        </p:nvGrpSpPr>
        <p:grpSpPr>
          <a:xfrm>
            <a:off x="878971" y="1734657"/>
            <a:ext cx="1648511" cy="1398549"/>
            <a:chOff x="0" y="0"/>
            <a:chExt cx="4396028" cy="3729463"/>
          </a:xfrm>
        </p:grpSpPr>
        <p:sp>
          <p:nvSpPr>
            <p:cNvPr id="20114" name="Shape 20114"/>
            <p:cNvSpPr/>
            <p:nvPr/>
          </p:nvSpPr>
          <p:spPr>
            <a:xfrm>
              <a:off x="0" y="0"/>
              <a:ext cx="2161035" cy="13658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defTabSz="1054100">
                <a:lnSpc>
                  <a:spcPts val="19900"/>
                </a:lnSpc>
                <a:spcBef>
                  <a:spcPts val="10000"/>
                </a:spcBef>
                <a:defRPr sz="7500" cap="all" spc="-450" baseline="7999">
                  <a:solidFill>
                    <a:srgbClr val="02AF96"/>
                  </a:solidFill>
                  <a:latin typeface="Roboto Bold"/>
                  <a:ea typeface="Roboto Bold"/>
                  <a:cs typeface="Roboto Bold"/>
                  <a:sym typeface="Roboto Bold"/>
                </a:defRPr>
              </a:lvl1pPr>
            </a:lstStyle>
            <a:p>
              <a:pPr lvl="0">
                <a:lnSpc>
                  <a:spcPct val="100000"/>
                </a:lnSpc>
                <a:defRPr sz="1800" cap="none" spc="0" baseline="0">
                  <a:solidFill>
                    <a:srgbClr val="000000"/>
                  </a:solidFill>
                </a:defRPr>
              </a:pPr>
              <a:r>
                <a:rPr sz="2800" spc="-169" dirty="0">
                  <a:solidFill>
                    <a:schemeClr val="accent2"/>
                  </a:solidFill>
                </a:rPr>
                <a:t>95%</a:t>
              </a:r>
            </a:p>
          </p:txBody>
        </p:sp>
        <p:sp>
          <p:nvSpPr>
            <p:cNvPr id="20115" name="Shape 20115"/>
            <p:cNvSpPr/>
            <p:nvPr/>
          </p:nvSpPr>
          <p:spPr>
            <a:xfrm>
              <a:off x="0" y="1432163"/>
              <a:ext cx="4396029" cy="2297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gn="just">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sz="700" dirty="0">
                  <a:solidFill>
                    <a:srgbClr val="A6AAA9"/>
                  </a:solidFill>
                </a:rPr>
                <a:t>Dummy text is also used to demonstrate the appearance of different typefaces and layouts, and in general the content filler text for layouts, non-readability is of great importance.</a:t>
              </a:r>
            </a:p>
          </p:txBody>
        </p:sp>
      </p:grpSp>
      <p:grpSp>
        <p:nvGrpSpPr>
          <p:cNvPr id="20119" name="Group 20119"/>
          <p:cNvGrpSpPr/>
          <p:nvPr/>
        </p:nvGrpSpPr>
        <p:grpSpPr>
          <a:xfrm>
            <a:off x="6333568" y="2726129"/>
            <a:ext cx="2009541" cy="568107"/>
            <a:chOff x="-148056" y="-37014"/>
            <a:chExt cx="5358776" cy="1514952"/>
          </a:xfrm>
        </p:grpSpPr>
        <p:sp>
          <p:nvSpPr>
            <p:cNvPr id="20117" name="Shape 20117"/>
            <p:cNvSpPr/>
            <p:nvPr/>
          </p:nvSpPr>
          <p:spPr>
            <a:xfrm>
              <a:off x="-148056" y="-37014"/>
              <a:ext cx="4536389" cy="6485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defTabSz="1054100">
                <a:lnSpc>
                  <a:spcPts val="14500"/>
                </a:lnSpc>
                <a:spcBef>
                  <a:spcPts val="600"/>
                </a:spcBef>
                <a:defRPr sz="3000" spc="-180" baseline="20000">
                  <a:solidFill>
                    <a:srgbClr val="A6AAA9"/>
                  </a:solidFill>
                  <a:latin typeface="Roboto Light"/>
                  <a:ea typeface="Roboto Light"/>
                  <a:cs typeface="Roboto Light"/>
                  <a:sym typeface="Roboto Light"/>
                </a:defRPr>
              </a:lvl1pPr>
            </a:lstStyle>
            <a:p>
              <a:pPr lvl="0">
                <a:lnSpc>
                  <a:spcPct val="100000"/>
                </a:lnSpc>
                <a:defRPr sz="1800" spc="0" baseline="0">
                  <a:solidFill>
                    <a:srgbClr val="000000"/>
                  </a:solidFill>
                </a:defRPr>
              </a:pPr>
              <a:r>
                <a:rPr lang="en-US" sz="1100" spc="0" dirty="0" smtClean="0">
                  <a:solidFill>
                    <a:schemeClr val="bg1">
                      <a:lumMod val="50000"/>
                    </a:schemeClr>
                  </a:solidFill>
                </a:rPr>
                <a:t>Gear Process</a:t>
              </a:r>
              <a:endParaRPr lang="en-US" sz="1100" spc="0" dirty="0">
                <a:solidFill>
                  <a:schemeClr val="bg1">
                    <a:lumMod val="50000"/>
                  </a:schemeClr>
                </a:solidFill>
              </a:endParaRPr>
            </a:p>
          </p:txBody>
        </p:sp>
        <p:sp>
          <p:nvSpPr>
            <p:cNvPr id="20118" name="Shape 20118"/>
            <p:cNvSpPr/>
            <p:nvPr/>
          </p:nvSpPr>
          <p:spPr>
            <a:xfrm>
              <a:off x="0" y="582706"/>
              <a:ext cx="5210720" cy="8952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rmAutofit/>
            </a:bodyPr>
            <a:lstStyle>
              <a:lvl1pPr algn="just">
                <a:lnSpc>
                  <a:spcPct val="120000"/>
                </a:lnSpc>
                <a:defRPr sz="2200">
                  <a:solidFill>
                    <a:srgbClr val="A6AAA9"/>
                  </a:solidFill>
                  <a:latin typeface="Roboto Regular"/>
                  <a:ea typeface="Roboto Regular"/>
                  <a:cs typeface="Roboto Regular"/>
                  <a:sym typeface="Roboto Regular"/>
                </a:defRPr>
              </a:lvl1pPr>
            </a:lstStyle>
            <a:p>
              <a:pPr lvl="0">
                <a:lnSpc>
                  <a:spcPct val="130000"/>
                </a:lnSpc>
                <a:defRPr sz="1800">
                  <a:solidFill>
                    <a:srgbClr val="000000"/>
                  </a:solidFill>
                </a:defRPr>
              </a:pPr>
              <a:r>
                <a:rPr sz="800" dirty="0">
                  <a:solidFill>
                    <a:schemeClr val="bg1">
                      <a:lumMod val="50000"/>
                    </a:schemeClr>
                  </a:solidFill>
                </a:rPr>
                <a:t>Dummy text is also used to demonstrate the appearance .</a:t>
              </a:r>
            </a:p>
          </p:txBody>
        </p:sp>
      </p:grpSp>
      <p:grpSp>
        <p:nvGrpSpPr>
          <p:cNvPr id="20122" name="Group 20122"/>
          <p:cNvGrpSpPr/>
          <p:nvPr/>
        </p:nvGrpSpPr>
        <p:grpSpPr>
          <a:xfrm>
            <a:off x="6422575" y="3643658"/>
            <a:ext cx="827028" cy="365910"/>
            <a:chOff x="0" y="2640"/>
            <a:chExt cx="2205403" cy="975759"/>
          </a:xfrm>
        </p:grpSpPr>
        <p:sp>
          <p:nvSpPr>
            <p:cNvPr id="20120" name="Shape 20120"/>
            <p:cNvSpPr/>
            <p:nvPr/>
          </p:nvSpPr>
          <p:spPr>
            <a:xfrm>
              <a:off x="0" y="25719"/>
              <a:ext cx="283712" cy="768631"/>
            </a:xfrm>
            <a:custGeom>
              <a:avLst/>
              <a:gdLst/>
              <a:ahLst/>
              <a:cxnLst>
                <a:cxn ang="0">
                  <a:pos x="wd2" y="hd2"/>
                </a:cxn>
                <a:cxn ang="5400000">
                  <a:pos x="wd2" y="hd2"/>
                </a:cxn>
                <a:cxn ang="10800000">
                  <a:pos x="wd2" y="hd2"/>
                </a:cxn>
                <a:cxn ang="16200000">
                  <a:pos x="wd2" y="hd2"/>
                </a:cxn>
              </a:cxnLst>
              <a:rect l="0" t="0" r="r" b="b"/>
              <a:pathLst>
                <a:path w="21600" h="21600" extrusionOk="0">
                  <a:moveTo>
                    <a:pt x="10354" y="0"/>
                  </a:moveTo>
                  <a:cubicBezTo>
                    <a:pt x="8882" y="0"/>
                    <a:pt x="7409" y="208"/>
                    <a:pt x="6286" y="622"/>
                  </a:cubicBezTo>
                  <a:cubicBezTo>
                    <a:pt x="4041" y="1451"/>
                    <a:pt x="4041" y="2795"/>
                    <a:pt x="6286" y="3624"/>
                  </a:cubicBezTo>
                  <a:cubicBezTo>
                    <a:pt x="8532" y="4452"/>
                    <a:pt x="12173" y="4452"/>
                    <a:pt x="14419" y="3624"/>
                  </a:cubicBezTo>
                  <a:cubicBezTo>
                    <a:pt x="16664" y="2795"/>
                    <a:pt x="16664" y="1451"/>
                    <a:pt x="14419" y="622"/>
                  </a:cubicBezTo>
                  <a:cubicBezTo>
                    <a:pt x="13296" y="208"/>
                    <a:pt x="11825" y="0"/>
                    <a:pt x="10354" y="0"/>
                  </a:cubicBezTo>
                  <a:close/>
                  <a:moveTo>
                    <a:pt x="2751" y="4836"/>
                  </a:moveTo>
                  <a:cubicBezTo>
                    <a:pt x="1555" y="4836"/>
                    <a:pt x="550" y="5119"/>
                    <a:pt x="171" y="5512"/>
                  </a:cubicBezTo>
                  <a:cubicBezTo>
                    <a:pt x="65" y="5594"/>
                    <a:pt x="0" y="5685"/>
                    <a:pt x="0" y="5782"/>
                  </a:cubicBezTo>
                  <a:lnTo>
                    <a:pt x="0" y="5851"/>
                  </a:lnTo>
                  <a:lnTo>
                    <a:pt x="0" y="6917"/>
                  </a:lnTo>
                  <a:lnTo>
                    <a:pt x="0" y="12511"/>
                  </a:lnTo>
                  <a:cubicBezTo>
                    <a:pt x="0" y="12862"/>
                    <a:pt x="772" y="13147"/>
                    <a:pt x="1724" y="13147"/>
                  </a:cubicBezTo>
                  <a:cubicBezTo>
                    <a:pt x="2676" y="13147"/>
                    <a:pt x="3448" y="12862"/>
                    <a:pt x="3448" y="12511"/>
                  </a:cubicBezTo>
                  <a:lnTo>
                    <a:pt x="3448" y="8135"/>
                  </a:lnTo>
                  <a:cubicBezTo>
                    <a:pt x="3404" y="8102"/>
                    <a:pt x="3372" y="8066"/>
                    <a:pt x="3372" y="8026"/>
                  </a:cubicBezTo>
                  <a:lnTo>
                    <a:pt x="3372" y="7759"/>
                  </a:lnTo>
                  <a:cubicBezTo>
                    <a:pt x="3372" y="7619"/>
                    <a:pt x="3680" y="7507"/>
                    <a:pt x="4058" y="7507"/>
                  </a:cubicBezTo>
                  <a:lnTo>
                    <a:pt x="4094" y="7507"/>
                  </a:lnTo>
                  <a:cubicBezTo>
                    <a:pt x="4472" y="7507"/>
                    <a:pt x="4777" y="7619"/>
                    <a:pt x="4777" y="7759"/>
                  </a:cubicBezTo>
                  <a:lnTo>
                    <a:pt x="4777" y="8026"/>
                  </a:lnTo>
                  <a:cubicBezTo>
                    <a:pt x="4777" y="8031"/>
                    <a:pt x="4770" y="8035"/>
                    <a:pt x="4770" y="8039"/>
                  </a:cubicBezTo>
                  <a:lnTo>
                    <a:pt x="4770" y="20650"/>
                  </a:lnTo>
                  <a:cubicBezTo>
                    <a:pt x="4770" y="21175"/>
                    <a:pt x="5922" y="21600"/>
                    <a:pt x="7345" y="21600"/>
                  </a:cubicBezTo>
                  <a:cubicBezTo>
                    <a:pt x="8767" y="21600"/>
                    <a:pt x="9920" y="21175"/>
                    <a:pt x="9920" y="20650"/>
                  </a:cubicBezTo>
                  <a:lnTo>
                    <a:pt x="9920" y="13164"/>
                  </a:lnTo>
                  <a:lnTo>
                    <a:pt x="11614" y="13164"/>
                  </a:lnTo>
                  <a:lnTo>
                    <a:pt x="11614" y="20650"/>
                  </a:lnTo>
                  <a:cubicBezTo>
                    <a:pt x="11614" y="21175"/>
                    <a:pt x="12767" y="21600"/>
                    <a:pt x="14189" y="21600"/>
                  </a:cubicBezTo>
                  <a:cubicBezTo>
                    <a:pt x="15612" y="21600"/>
                    <a:pt x="16765" y="21175"/>
                    <a:pt x="16765" y="20650"/>
                  </a:cubicBezTo>
                  <a:lnTo>
                    <a:pt x="16765" y="7932"/>
                  </a:lnTo>
                  <a:lnTo>
                    <a:pt x="16782" y="7932"/>
                  </a:lnTo>
                  <a:lnTo>
                    <a:pt x="16782" y="7759"/>
                  </a:lnTo>
                  <a:cubicBezTo>
                    <a:pt x="16782" y="7619"/>
                    <a:pt x="17089" y="7507"/>
                    <a:pt x="17467" y="7507"/>
                  </a:cubicBezTo>
                  <a:lnTo>
                    <a:pt x="17503" y="7507"/>
                  </a:lnTo>
                  <a:cubicBezTo>
                    <a:pt x="17881" y="7507"/>
                    <a:pt x="18186" y="7619"/>
                    <a:pt x="18186" y="7759"/>
                  </a:cubicBezTo>
                  <a:lnTo>
                    <a:pt x="18186" y="8026"/>
                  </a:lnTo>
                  <a:cubicBezTo>
                    <a:pt x="18186" y="8048"/>
                    <a:pt x="18166" y="8068"/>
                    <a:pt x="18152" y="8088"/>
                  </a:cubicBezTo>
                  <a:lnTo>
                    <a:pt x="18152" y="12511"/>
                  </a:lnTo>
                  <a:cubicBezTo>
                    <a:pt x="18152" y="12862"/>
                    <a:pt x="18924" y="13147"/>
                    <a:pt x="19876" y="13147"/>
                  </a:cubicBezTo>
                  <a:cubicBezTo>
                    <a:pt x="20828" y="13147"/>
                    <a:pt x="21600" y="12862"/>
                    <a:pt x="21600" y="12511"/>
                  </a:cubicBezTo>
                  <a:lnTo>
                    <a:pt x="21600" y="6917"/>
                  </a:lnTo>
                  <a:lnTo>
                    <a:pt x="21600" y="5851"/>
                  </a:lnTo>
                  <a:lnTo>
                    <a:pt x="21600" y="5782"/>
                  </a:lnTo>
                  <a:cubicBezTo>
                    <a:pt x="21600" y="5685"/>
                    <a:pt x="21535" y="5594"/>
                    <a:pt x="21429" y="5512"/>
                  </a:cubicBezTo>
                  <a:cubicBezTo>
                    <a:pt x="21050" y="5119"/>
                    <a:pt x="20045" y="4836"/>
                    <a:pt x="18849" y="4836"/>
                  </a:cubicBezTo>
                  <a:lnTo>
                    <a:pt x="2751" y="4836"/>
                  </a:lnTo>
                  <a:close/>
                </a:path>
              </a:pathLst>
            </a:custGeom>
            <a:solidFill>
              <a:schemeClr val="accent4"/>
            </a:solidFill>
            <a:ln w="12700" cap="flat">
              <a:noFill/>
              <a:miter lim="400000"/>
            </a:ln>
            <a:effectLst/>
          </p:spPr>
          <p:txBody>
            <a:bodyPr wrap="square" lIns="0" tIns="0" rIns="0" bIns="0" numCol="1" anchor="ctr">
              <a:noAutofit/>
            </a:bodyPr>
            <a:lstStyle/>
            <a:p>
              <a:pPr lvl="0">
                <a:defRPr sz="1800">
                  <a:solidFill>
                    <a:srgbClr val="FFFFFF"/>
                  </a:solidFill>
                </a:defRPr>
              </a:pPr>
              <a:endParaRPr sz="900"/>
            </a:p>
          </p:txBody>
        </p:sp>
        <p:sp>
          <p:nvSpPr>
            <p:cNvPr id="20121" name="Shape 20121"/>
            <p:cNvSpPr/>
            <p:nvPr/>
          </p:nvSpPr>
          <p:spPr>
            <a:xfrm rot="10594">
              <a:off x="487994" y="2640"/>
              <a:ext cx="1717409" cy="97575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spcBef>
                  <a:spcPts val="225"/>
                </a:spcBef>
                <a:defRPr sz="1800"/>
              </a:pPr>
              <a:r>
                <a:rPr sz="1500" dirty="0">
                  <a:solidFill>
                    <a:schemeClr val="accent4"/>
                  </a:solidFill>
                  <a:latin typeface="Roboto Bold"/>
                  <a:ea typeface="Roboto Bold"/>
                  <a:cs typeface="Roboto Bold"/>
                  <a:sym typeface="Roboto Bold"/>
                </a:rPr>
                <a:t>75%</a:t>
              </a:r>
            </a:p>
            <a:p>
              <a:pPr algn="l">
                <a:spcBef>
                  <a:spcPts val="225"/>
                </a:spcBef>
                <a:defRPr sz="1800"/>
              </a:pPr>
              <a:r>
                <a:rPr sz="900" dirty="0">
                  <a:solidFill>
                    <a:srgbClr val="A6AAA9"/>
                  </a:solidFill>
                  <a:latin typeface="Roboto Regular"/>
                  <a:ea typeface="Roboto Regular"/>
                  <a:cs typeface="Roboto Regular"/>
                  <a:sym typeface="Roboto Regular"/>
                </a:rPr>
                <a:t>Male User</a:t>
              </a:r>
            </a:p>
          </p:txBody>
        </p:sp>
      </p:grpSp>
      <p:grpSp>
        <p:nvGrpSpPr>
          <p:cNvPr id="20125" name="Group 20125"/>
          <p:cNvGrpSpPr/>
          <p:nvPr/>
        </p:nvGrpSpPr>
        <p:grpSpPr>
          <a:xfrm>
            <a:off x="7543873" y="3660697"/>
            <a:ext cx="1005870" cy="323104"/>
            <a:chOff x="0" y="3178"/>
            <a:chExt cx="2682316" cy="861610"/>
          </a:xfrm>
        </p:grpSpPr>
        <p:sp>
          <p:nvSpPr>
            <p:cNvPr id="20123" name="Shape 20123"/>
            <p:cNvSpPr/>
            <p:nvPr/>
          </p:nvSpPr>
          <p:spPr>
            <a:xfrm>
              <a:off x="0" y="49991"/>
              <a:ext cx="351794" cy="766908"/>
            </a:xfrm>
            <a:custGeom>
              <a:avLst/>
              <a:gdLst/>
              <a:ahLst/>
              <a:cxnLst>
                <a:cxn ang="0">
                  <a:pos x="wd2" y="hd2"/>
                </a:cxn>
                <a:cxn ang="5400000">
                  <a:pos x="wd2" y="hd2"/>
                </a:cxn>
                <a:cxn ang="10800000">
                  <a:pos x="wd2" y="hd2"/>
                </a:cxn>
                <a:cxn ang="16200000">
                  <a:pos x="wd2" y="hd2"/>
                </a:cxn>
              </a:cxnLst>
              <a:rect l="0" t="0" r="r" b="b"/>
              <a:pathLst>
                <a:path w="21465" h="21600" extrusionOk="0">
                  <a:moveTo>
                    <a:pt x="10734" y="0"/>
                  </a:moveTo>
                  <a:cubicBezTo>
                    <a:pt x="9684" y="0"/>
                    <a:pt x="8634" y="185"/>
                    <a:pt x="7832" y="555"/>
                  </a:cubicBezTo>
                  <a:cubicBezTo>
                    <a:pt x="6229" y="1295"/>
                    <a:pt x="6229" y="2496"/>
                    <a:pt x="7832" y="3236"/>
                  </a:cubicBezTo>
                  <a:cubicBezTo>
                    <a:pt x="9436" y="3976"/>
                    <a:pt x="12036" y="3976"/>
                    <a:pt x="13639" y="3236"/>
                  </a:cubicBezTo>
                  <a:cubicBezTo>
                    <a:pt x="15242" y="2496"/>
                    <a:pt x="15242" y="1295"/>
                    <a:pt x="13639" y="555"/>
                  </a:cubicBezTo>
                  <a:cubicBezTo>
                    <a:pt x="12837" y="185"/>
                    <a:pt x="11785" y="0"/>
                    <a:pt x="10734" y="0"/>
                  </a:cubicBezTo>
                  <a:close/>
                  <a:moveTo>
                    <a:pt x="7608" y="4230"/>
                  </a:moveTo>
                  <a:lnTo>
                    <a:pt x="6386" y="4267"/>
                  </a:lnTo>
                  <a:lnTo>
                    <a:pt x="5619" y="4372"/>
                  </a:lnTo>
                  <a:lnTo>
                    <a:pt x="5102" y="4531"/>
                  </a:lnTo>
                  <a:lnTo>
                    <a:pt x="4585" y="4821"/>
                  </a:lnTo>
                  <a:lnTo>
                    <a:pt x="3961" y="5339"/>
                  </a:lnTo>
                  <a:lnTo>
                    <a:pt x="3263" y="6205"/>
                  </a:lnTo>
                  <a:lnTo>
                    <a:pt x="221" y="10804"/>
                  </a:lnTo>
                  <a:cubicBezTo>
                    <a:pt x="11" y="10970"/>
                    <a:pt x="-52" y="11166"/>
                    <a:pt x="43" y="11353"/>
                  </a:cubicBezTo>
                  <a:cubicBezTo>
                    <a:pt x="155" y="11572"/>
                    <a:pt x="474" y="11757"/>
                    <a:pt x="910" y="11857"/>
                  </a:cubicBezTo>
                  <a:cubicBezTo>
                    <a:pt x="1095" y="11848"/>
                    <a:pt x="1275" y="11829"/>
                    <a:pt x="1449" y="11799"/>
                  </a:cubicBezTo>
                  <a:cubicBezTo>
                    <a:pt x="2214" y="11670"/>
                    <a:pt x="2778" y="11366"/>
                    <a:pt x="2939" y="10998"/>
                  </a:cubicBezTo>
                  <a:lnTo>
                    <a:pt x="5339" y="7729"/>
                  </a:lnTo>
                  <a:cubicBezTo>
                    <a:pt x="5412" y="7601"/>
                    <a:pt x="5533" y="7478"/>
                    <a:pt x="5697" y="7369"/>
                  </a:cubicBezTo>
                  <a:cubicBezTo>
                    <a:pt x="5977" y="7184"/>
                    <a:pt x="6372" y="7041"/>
                    <a:pt x="6829" y="6959"/>
                  </a:cubicBezTo>
                  <a:lnTo>
                    <a:pt x="7184" y="7246"/>
                  </a:lnTo>
                  <a:lnTo>
                    <a:pt x="5258" y="11244"/>
                  </a:lnTo>
                  <a:lnTo>
                    <a:pt x="1985" y="14779"/>
                  </a:lnTo>
                  <a:lnTo>
                    <a:pt x="6651" y="14779"/>
                  </a:lnTo>
                  <a:lnTo>
                    <a:pt x="6651" y="20894"/>
                  </a:lnTo>
                  <a:cubicBezTo>
                    <a:pt x="6651" y="21284"/>
                    <a:pt x="7338" y="21600"/>
                    <a:pt x="8185" y="21600"/>
                  </a:cubicBezTo>
                  <a:cubicBezTo>
                    <a:pt x="9031" y="21600"/>
                    <a:pt x="9718" y="21284"/>
                    <a:pt x="9718" y="20894"/>
                  </a:cubicBezTo>
                  <a:lnTo>
                    <a:pt x="9718" y="14779"/>
                  </a:lnTo>
                  <a:lnTo>
                    <a:pt x="11809" y="14779"/>
                  </a:lnTo>
                  <a:lnTo>
                    <a:pt x="11809" y="20894"/>
                  </a:lnTo>
                  <a:cubicBezTo>
                    <a:pt x="11810" y="21284"/>
                    <a:pt x="12496" y="21600"/>
                    <a:pt x="13343" y="21600"/>
                  </a:cubicBezTo>
                  <a:cubicBezTo>
                    <a:pt x="14190" y="21600"/>
                    <a:pt x="14876" y="21284"/>
                    <a:pt x="14876" y="20894"/>
                  </a:cubicBezTo>
                  <a:lnTo>
                    <a:pt x="14876" y="14779"/>
                  </a:lnTo>
                  <a:lnTo>
                    <a:pt x="15148" y="14779"/>
                  </a:lnTo>
                  <a:lnTo>
                    <a:pt x="19891" y="14779"/>
                  </a:lnTo>
                  <a:lnTo>
                    <a:pt x="18635" y="13649"/>
                  </a:lnTo>
                  <a:cubicBezTo>
                    <a:pt x="18510" y="13553"/>
                    <a:pt x="18387" y="13457"/>
                    <a:pt x="18268" y="13359"/>
                  </a:cubicBezTo>
                  <a:cubicBezTo>
                    <a:pt x="16031" y="11534"/>
                    <a:pt x="14874" y="9469"/>
                    <a:pt x="14911" y="7372"/>
                  </a:cubicBezTo>
                  <a:lnTo>
                    <a:pt x="14742" y="7027"/>
                  </a:lnTo>
                  <a:lnTo>
                    <a:pt x="14880" y="6936"/>
                  </a:lnTo>
                  <a:lnTo>
                    <a:pt x="15385" y="7028"/>
                  </a:lnTo>
                  <a:lnTo>
                    <a:pt x="15755" y="7230"/>
                  </a:lnTo>
                  <a:lnTo>
                    <a:pt x="16076" y="7667"/>
                  </a:lnTo>
                  <a:cubicBezTo>
                    <a:pt x="16615" y="8406"/>
                    <a:pt x="17179" y="9141"/>
                    <a:pt x="17766" y="9873"/>
                  </a:cubicBezTo>
                  <a:cubicBezTo>
                    <a:pt x="18209" y="10424"/>
                    <a:pt x="18664" y="10975"/>
                    <a:pt x="19134" y="11522"/>
                  </a:cubicBezTo>
                  <a:cubicBezTo>
                    <a:pt x="19339" y="11680"/>
                    <a:pt x="19704" y="11781"/>
                    <a:pt x="20103" y="11789"/>
                  </a:cubicBezTo>
                  <a:cubicBezTo>
                    <a:pt x="20905" y="11806"/>
                    <a:pt x="21548" y="11488"/>
                    <a:pt x="21456" y="11120"/>
                  </a:cubicBezTo>
                  <a:lnTo>
                    <a:pt x="21331" y="10834"/>
                  </a:lnTo>
                  <a:lnTo>
                    <a:pt x="18723" y="6751"/>
                  </a:lnTo>
                  <a:lnTo>
                    <a:pt x="17878" y="5695"/>
                  </a:lnTo>
                  <a:lnTo>
                    <a:pt x="17027" y="4880"/>
                  </a:lnTo>
                  <a:lnTo>
                    <a:pt x="16497" y="4601"/>
                  </a:lnTo>
                  <a:lnTo>
                    <a:pt x="15883" y="4357"/>
                  </a:lnTo>
                  <a:lnTo>
                    <a:pt x="15347" y="4266"/>
                  </a:lnTo>
                  <a:lnTo>
                    <a:pt x="14400" y="4230"/>
                  </a:lnTo>
                  <a:lnTo>
                    <a:pt x="7608" y="4230"/>
                  </a:lnTo>
                  <a:close/>
                </a:path>
              </a:pathLst>
            </a:custGeom>
            <a:solidFill>
              <a:schemeClr val="accent6"/>
            </a:solidFill>
            <a:ln w="12700" cap="flat">
              <a:noFill/>
              <a:miter lim="400000"/>
            </a:ln>
            <a:effectLst/>
          </p:spPr>
          <p:txBody>
            <a:bodyPr wrap="square" lIns="0" tIns="0" rIns="0" bIns="0" numCol="1" anchor="ctr">
              <a:noAutofit/>
            </a:bodyPr>
            <a:lstStyle/>
            <a:p>
              <a:pPr lvl="0">
                <a:defRPr sz="1800">
                  <a:solidFill>
                    <a:srgbClr val="FFFFFF"/>
                  </a:solidFill>
                </a:defRPr>
              </a:pPr>
              <a:endParaRPr sz="900"/>
            </a:p>
          </p:txBody>
        </p:sp>
        <p:sp>
          <p:nvSpPr>
            <p:cNvPr id="20124" name="Shape 20124"/>
            <p:cNvSpPr/>
            <p:nvPr/>
          </p:nvSpPr>
          <p:spPr>
            <a:xfrm rot="10594">
              <a:off x="617442" y="3178"/>
              <a:ext cx="2064874" cy="86161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spcBef>
                  <a:spcPts val="225"/>
                </a:spcBef>
                <a:defRPr sz="1800"/>
              </a:pPr>
              <a:r>
                <a:rPr sz="1500" dirty="0">
                  <a:solidFill>
                    <a:schemeClr val="accent6"/>
                  </a:solidFill>
                  <a:latin typeface="Roboto Bold"/>
                  <a:ea typeface="Roboto Bold"/>
                  <a:cs typeface="Roboto Bold"/>
                  <a:sym typeface="Roboto Bold"/>
                </a:rPr>
                <a:t>25%</a:t>
              </a:r>
            </a:p>
            <a:p>
              <a:pPr algn="l">
                <a:spcBef>
                  <a:spcPts val="225"/>
                </a:spcBef>
                <a:defRPr sz="1800"/>
              </a:pPr>
              <a:r>
                <a:rPr sz="900" dirty="0">
                  <a:solidFill>
                    <a:srgbClr val="A6AAA9"/>
                  </a:solidFill>
                  <a:latin typeface="Roboto Regular"/>
                  <a:ea typeface="Roboto Regular"/>
                  <a:cs typeface="Roboto Regular"/>
                  <a:sym typeface="Roboto Regular"/>
                </a:rPr>
                <a:t>Female User</a:t>
              </a:r>
            </a:p>
          </p:txBody>
        </p:sp>
      </p:grpSp>
      <p:sp>
        <p:nvSpPr>
          <p:cNvPr id="20126" name="Shape 20126"/>
          <p:cNvSpPr/>
          <p:nvPr/>
        </p:nvSpPr>
        <p:spPr>
          <a:xfrm>
            <a:off x="7226539" y="3648853"/>
            <a:ext cx="23096" cy="304590"/>
          </a:xfrm>
          <a:prstGeom prst="rect">
            <a:avLst/>
          </a:prstGeom>
          <a:solidFill>
            <a:srgbClr val="DCDEE0"/>
          </a:solidFill>
          <a:ln w="12700">
            <a:miter lim="400000"/>
          </a:ln>
        </p:spPr>
        <p:txBody>
          <a:bodyPr lIns="0" tIns="0" rIns="0" bIns="0" anchor="ctr"/>
          <a:lstStyle/>
          <a:p>
            <a:pPr lvl="0">
              <a:defRPr sz="3200">
                <a:solidFill>
                  <a:srgbClr val="FFFFFF"/>
                </a:solidFill>
              </a:defRPr>
            </a:pPr>
            <a:endParaRPr/>
          </a:p>
        </p:txBody>
      </p:sp>
    </p:spTree>
    <p:extLst>
      <p:ext uri="{BB962C8B-B14F-4D97-AF65-F5344CB8AC3E}">
        <p14:creationId xmlns:p14="http://schemas.microsoft.com/office/powerpoint/2010/main" val="1004926688"/>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0101"/>
                                        </p:tgtEl>
                                        <p:attrNameLst>
                                          <p:attrName>style.visibility</p:attrName>
                                        </p:attrNameLst>
                                      </p:cBhvr>
                                      <p:to>
                                        <p:strVal val="visible"/>
                                      </p:to>
                                    </p:set>
                                    <p:animEffect transition="in" filter="box(out)">
                                      <p:cBhvr>
                                        <p:cTn id="7" dur="600"/>
                                        <p:tgtEl>
                                          <p:spTgt spid="20101"/>
                                        </p:tgtEl>
                                      </p:cBhvr>
                                    </p:animEffect>
                                  </p:childTnLst>
                                </p:cTn>
                              </p:par>
                            </p:childTnLst>
                          </p:cTn>
                        </p:par>
                        <p:par>
                          <p:cTn id="8" fill="hold">
                            <p:stCondLst>
                              <p:cond delay="600"/>
                            </p:stCondLst>
                            <p:childTnLst>
                              <p:par>
                                <p:cTn id="9" presetID="9" presetClass="entr" presetSubtype="16" fill="hold" grpId="0" nodeType="afterEffect">
                                  <p:stCondLst>
                                    <p:cond delay="0"/>
                                  </p:stCondLst>
                                  <p:iterate>
                                    <p:tmAbs val="0"/>
                                  </p:iterate>
                                  <p:childTnLst>
                                    <p:set>
                                      <p:cBhvr>
                                        <p:cTn id="10" fill="hold"/>
                                        <p:tgtEl>
                                          <p:spTgt spid="20102"/>
                                        </p:tgtEl>
                                        <p:attrNameLst>
                                          <p:attrName>style.visibility</p:attrName>
                                        </p:attrNameLst>
                                      </p:cBhvr>
                                      <p:to>
                                        <p:strVal val="visible"/>
                                      </p:to>
                                    </p:set>
                                    <p:animEffect transition="in" filter="dissolve(in)">
                                      <p:cBhvr>
                                        <p:cTn id="11" dur="600"/>
                                        <p:tgtEl>
                                          <p:spTgt spid="20102"/>
                                        </p:tgtEl>
                                      </p:cBhvr>
                                    </p:animEffect>
                                  </p:childTnLst>
                                </p:cTn>
                              </p:par>
                            </p:childTnLst>
                          </p:cTn>
                        </p:par>
                        <p:par>
                          <p:cTn id="12" fill="hold">
                            <p:stCondLst>
                              <p:cond delay="1200"/>
                            </p:stCondLst>
                            <p:childTnLst>
                              <p:par>
                                <p:cTn id="13" presetID="22" presetClass="entr" presetSubtype="4" fill="hold" grpId="0" nodeType="afterEffect">
                                  <p:stCondLst>
                                    <p:cond delay="0"/>
                                  </p:stCondLst>
                                  <p:iterate>
                                    <p:tmAbs val="0"/>
                                  </p:iterate>
                                  <p:childTnLst>
                                    <p:set>
                                      <p:cBhvr>
                                        <p:cTn id="14" fill="hold"/>
                                        <p:tgtEl>
                                          <p:spTgt spid="20105"/>
                                        </p:tgtEl>
                                        <p:attrNameLst>
                                          <p:attrName>style.visibility</p:attrName>
                                        </p:attrNameLst>
                                      </p:cBhvr>
                                      <p:to>
                                        <p:strVal val="visible"/>
                                      </p:to>
                                    </p:set>
                                    <p:animEffect transition="in" filter="wipe(down)">
                                      <p:cBhvr>
                                        <p:cTn id="15" dur="600"/>
                                        <p:tgtEl>
                                          <p:spTgt spid="20105"/>
                                        </p:tgtEl>
                                      </p:cBhvr>
                                    </p:animEffect>
                                  </p:childTnLst>
                                </p:cTn>
                              </p:par>
                            </p:childTnLst>
                          </p:cTn>
                        </p:par>
                        <p:par>
                          <p:cTn id="16" fill="hold">
                            <p:stCondLst>
                              <p:cond delay="1800"/>
                            </p:stCondLst>
                            <p:childTnLst>
                              <p:par>
                                <p:cTn id="17" presetID="9" presetClass="entr" presetSubtype="0" fill="hold" grpId="0" nodeType="afterEffect">
                                  <p:stCondLst>
                                    <p:cond delay="0"/>
                                  </p:stCondLst>
                                  <p:iterate>
                                    <p:tmAbs val="0"/>
                                  </p:iterate>
                                  <p:childTnLst>
                                    <p:set>
                                      <p:cBhvr>
                                        <p:cTn id="18" fill="hold"/>
                                        <p:tgtEl>
                                          <p:spTgt spid="20113"/>
                                        </p:tgtEl>
                                        <p:attrNameLst>
                                          <p:attrName>style.visibility</p:attrName>
                                        </p:attrNameLst>
                                      </p:cBhvr>
                                      <p:to>
                                        <p:strVal val="visible"/>
                                      </p:to>
                                    </p:set>
                                    <p:animEffect transition="in" filter="dissolve">
                                      <p:cBhvr>
                                        <p:cTn id="19" dur="600"/>
                                        <p:tgtEl>
                                          <p:spTgt spid="20113"/>
                                        </p:tgtEl>
                                      </p:cBhvr>
                                    </p:animEffect>
                                  </p:childTnLst>
                                </p:cTn>
                              </p:par>
                            </p:childTnLst>
                          </p:cTn>
                        </p:par>
                        <p:par>
                          <p:cTn id="20" fill="hold">
                            <p:stCondLst>
                              <p:cond delay="2400"/>
                            </p:stCondLst>
                            <p:childTnLst>
                              <p:par>
                                <p:cTn id="21" presetID="2" presetClass="entr" presetSubtype="4" fill="hold" grpId="0" nodeType="afterEffect">
                                  <p:stCondLst>
                                    <p:cond delay="0"/>
                                  </p:stCondLst>
                                  <p:iterate>
                                    <p:tmAbs val="0"/>
                                  </p:iterate>
                                  <p:childTnLst>
                                    <p:set>
                                      <p:cBhvr>
                                        <p:cTn id="22" fill="hold"/>
                                        <p:tgtEl>
                                          <p:spTgt spid="20109"/>
                                        </p:tgtEl>
                                        <p:attrNameLst>
                                          <p:attrName>style.visibility</p:attrName>
                                        </p:attrNameLst>
                                      </p:cBhvr>
                                      <p:to>
                                        <p:strVal val="visible"/>
                                      </p:to>
                                    </p:set>
                                    <p:anim calcmode="lin" valueType="num">
                                      <p:cBhvr>
                                        <p:cTn id="23" dur="600" fill="hold"/>
                                        <p:tgtEl>
                                          <p:spTgt spid="20109"/>
                                        </p:tgtEl>
                                        <p:attrNameLst>
                                          <p:attrName>ppt_x</p:attrName>
                                        </p:attrNameLst>
                                      </p:cBhvr>
                                      <p:tavLst>
                                        <p:tav tm="0">
                                          <p:val>
                                            <p:strVal val="#ppt_x"/>
                                          </p:val>
                                        </p:tav>
                                        <p:tav tm="100000">
                                          <p:val>
                                            <p:strVal val="#ppt_x"/>
                                          </p:val>
                                        </p:tav>
                                      </p:tavLst>
                                    </p:anim>
                                    <p:anim calcmode="lin" valueType="num">
                                      <p:cBhvr>
                                        <p:cTn id="24" dur="600" fill="hold"/>
                                        <p:tgtEl>
                                          <p:spTgt spid="20109"/>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9" presetClass="entr" presetSubtype="0" fill="hold" grpId="0" nodeType="afterEffect">
                                  <p:stCondLst>
                                    <p:cond delay="0"/>
                                  </p:stCondLst>
                                  <p:iterate>
                                    <p:tmAbs val="0"/>
                                  </p:iterate>
                                  <p:childTnLst>
                                    <p:set>
                                      <p:cBhvr>
                                        <p:cTn id="27" fill="hold"/>
                                        <p:tgtEl>
                                          <p:spTgt spid="20110"/>
                                        </p:tgtEl>
                                        <p:attrNameLst>
                                          <p:attrName>style.visibility</p:attrName>
                                        </p:attrNameLst>
                                      </p:cBhvr>
                                      <p:to>
                                        <p:strVal val="visible"/>
                                      </p:to>
                                    </p:set>
                                    <p:animEffect transition="in" filter="dissolve">
                                      <p:cBhvr>
                                        <p:cTn id="28" dur="600"/>
                                        <p:tgtEl>
                                          <p:spTgt spid="20110"/>
                                        </p:tgtEl>
                                      </p:cBhvr>
                                    </p:animEffect>
                                  </p:childTnLst>
                                </p:cTn>
                              </p:par>
                            </p:childTnLst>
                          </p:cTn>
                        </p:par>
                        <p:par>
                          <p:cTn id="29" fill="hold">
                            <p:stCondLst>
                              <p:cond delay="3600"/>
                            </p:stCondLst>
                            <p:childTnLst>
                              <p:par>
                                <p:cTn id="30" presetID="2" presetClass="entr" presetSubtype="8" fill="hold" grpId="0" nodeType="afterEffect">
                                  <p:stCondLst>
                                    <p:cond delay="0"/>
                                  </p:stCondLst>
                                  <p:iterate>
                                    <p:tmAbs val="0"/>
                                  </p:iterate>
                                  <p:childTnLst>
                                    <p:set>
                                      <p:cBhvr>
                                        <p:cTn id="31" fill="hold"/>
                                        <p:tgtEl>
                                          <p:spTgt spid="20111"/>
                                        </p:tgtEl>
                                        <p:attrNameLst>
                                          <p:attrName>style.visibility</p:attrName>
                                        </p:attrNameLst>
                                      </p:cBhvr>
                                      <p:to>
                                        <p:strVal val="visible"/>
                                      </p:to>
                                    </p:set>
                                    <p:anim calcmode="lin" valueType="num">
                                      <p:cBhvr>
                                        <p:cTn id="32" dur="600" fill="hold"/>
                                        <p:tgtEl>
                                          <p:spTgt spid="20111"/>
                                        </p:tgtEl>
                                        <p:attrNameLst>
                                          <p:attrName>ppt_x</p:attrName>
                                        </p:attrNameLst>
                                      </p:cBhvr>
                                      <p:tavLst>
                                        <p:tav tm="0">
                                          <p:val>
                                            <p:strVal val="0-#ppt_w/2"/>
                                          </p:val>
                                        </p:tav>
                                        <p:tav tm="100000">
                                          <p:val>
                                            <p:strVal val="#ppt_x"/>
                                          </p:val>
                                        </p:tav>
                                      </p:tavLst>
                                    </p:anim>
                                    <p:anim calcmode="lin" valueType="num">
                                      <p:cBhvr>
                                        <p:cTn id="33" dur="600" fill="hold"/>
                                        <p:tgtEl>
                                          <p:spTgt spid="20111"/>
                                        </p:tgtEl>
                                        <p:attrNameLst>
                                          <p:attrName>ppt_y</p:attrName>
                                        </p:attrNameLst>
                                      </p:cBhvr>
                                      <p:tavLst>
                                        <p:tav tm="0">
                                          <p:val>
                                            <p:strVal val="#ppt_y"/>
                                          </p:val>
                                        </p:tav>
                                        <p:tav tm="100000">
                                          <p:val>
                                            <p:strVal val="#ppt_y"/>
                                          </p:val>
                                        </p:tav>
                                      </p:tavLst>
                                    </p:anim>
                                  </p:childTnLst>
                                </p:cTn>
                              </p:par>
                            </p:childTnLst>
                          </p:cTn>
                        </p:par>
                        <p:par>
                          <p:cTn id="34" fill="hold">
                            <p:stCondLst>
                              <p:cond delay="4200"/>
                            </p:stCondLst>
                            <p:childTnLst>
                              <p:par>
                                <p:cTn id="35" presetID="9" presetClass="entr" presetSubtype="0" fill="hold" grpId="0" nodeType="afterEffect">
                                  <p:stCondLst>
                                    <p:cond delay="0"/>
                                  </p:stCondLst>
                                  <p:iterate>
                                    <p:tmAbs val="0"/>
                                  </p:iterate>
                                  <p:childTnLst>
                                    <p:set>
                                      <p:cBhvr>
                                        <p:cTn id="36" fill="hold"/>
                                        <p:tgtEl>
                                          <p:spTgt spid="20112"/>
                                        </p:tgtEl>
                                        <p:attrNameLst>
                                          <p:attrName>style.visibility</p:attrName>
                                        </p:attrNameLst>
                                      </p:cBhvr>
                                      <p:to>
                                        <p:strVal val="visible"/>
                                      </p:to>
                                    </p:set>
                                    <p:animEffect transition="in" filter="dissolve">
                                      <p:cBhvr>
                                        <p:cTn id="37" dur="600"/>
                                        <p:tgtEl>
                                          <p:spTgt spid="20112"/>
                                        </p:tgtEl>
                                      </p:cBhvr>
                                    </p:animEffect>
                                  </p:childTnLst>
                                </p:cTn>
                              </p:par>
                            </p:childTnLst>
                          </p:cTn>
                        </p:par>
                        <p:par>
                          <p:cTn id="38" fill="hold">
                            <p:stCondLst>
                              <p:cond delay="4800"/>
                            </p:stCondLst>
                            <p:childTnLst>
                              <p:par>
                                <p:cTn id="39" presetID="2" presetClass="entr" presetSubtype="1" fill="hold" grpId="0" nodeType="afterEffect">
                                  <p:stCondLst>
                                    <p:cond delay="0"/>
                                  </p:stCondLst>
                                  <p:iterate>
                                    <p:tmAbs val="0"/>
                                  </p:iterate>
                                  <p:childTnLst>
                                    <p:set>
                                      <p:cBhvr>
                                        <p:cTn id="40" fill="hold"/>
                                        <p:tgtEl>
                                          <p:spTgt spid="20107"/>
                                        </p:tgtEl>
                                        <p:attrNameLst>
                                          <p:attrName>style.visibility</p:attrName>
                                        </p:attrNameLst>
                                      </p:cBhvr>
                                      <p:to>
                                        <p:strVal val="visible"/>
                                      </p:to>
                                    </p:set>
                                    <p:anim calcmode="lin" valueType="num">
                                      <p:cBhvr>
                                        <p:cTn id="41" dur="600" fill="hold"/>
                                        <p:tgtEl>
                                          <p:spTgt spid="20107"/>
                                        </p:tgtEl>
                                        <p:attrNameLst>
                                          <p:attrName>ppt_x</p:attrName>
                                        </p:attrNameLst>
                                      </p:cBhvr>
                                      <p:tavLst>
                                        <p:tav tm="0">
                                          <p:val>
                                            <p:strVal val="#ppt_x"/>
                                          </p:val>
                                        </p:tav>
                                        <p:tav tm="100000">
                                          <p:val>
                                            <p:strVal val="#ppt_x"/>
                                          </p:val>
                                        </p:tav>
                                      </p:tavLst>
                                    </p:anim>
                                    <p:anim calcmode="lin" valueType="num">
                                      <p:cBhvr>
                                        <p:cTn id="42" dur="600" fill="hold"/>
                                        <p:tgtEl>
                                          <p:spTgt spid="20107"/>
                                        </p:tgtEl>
                                        <p:attrNameLst>
                                          <p:attrName>ppt_y</p:attrName>
                                        </p:attrNameLst>
                                      </p:cBhvr>
                                      <p:tavLst>
                                        <p:tav tm="0">
                                          <p:val>
                                            <p:strVal val="0-#ppt_h/2"/>
                                          </p:val>
                                        </p:tav>
                                        <p:tav tm="100000">
                                          <p:val>
                                            <p:strVal val="#ppt_y"/>
                                          </p:val>
                                        </p:tav>
                                      </p:tavLst>
                                    </p:anim>
                                  </p:childTnLst>
                                </p:cTn>
                              </p:par>
                            </p:childTnLst>
                          </p:cTn>
                        </p:par>
                        <p:par>
                          <p:cTn id="43" fill="hold">
                            <p:stCondLst>
                              <p:cond delay="5400"/>
                            </p:stCondLst>
                            <p:childTnLst>
                              <p:par>
                                <p:cTn id="44" presetID="2" presetClass="entr" presetSubtype="1" fill="hold" grpId="0" nodeType="afterEffect">
                                  <p:stCondLst>
                                    <p:cond delay="0"/>
                                  </p:stCondLst>
                                  <p:iterate>
                                    <p:tmAbs val="0"/>
                                  </p:iterate>
                                  <p:childTnLst>
                                    <p:set>
                                      <p:cBhvr>
                                        <p:cTn id="45" fill="hold"/>
                                        <p:tgtEl>
                                          <p:spTgt spid="20108"/>
                                        </p:tgtEl>
                                        <p:attrNameLst>
                                          <p:attrName>style.visibility</p:attrName>
                                        </p:attrNameLst>
                                      </p:cBhvr>
                                      <p:to>
                                        <p:strVal val="visible"/>
                                      </p:to>
                                    </p:set>
                                    <p:anim calcmode="lin" valueType="num">
                                      <p:cBhvr>
                                        <p:cTn id="46" dur="600" fill="hold"/>
                                        <p:tgtEl>
                                          <p:spTgt spid="20108"/>
                                        </p:tgtEl>
                                        <p:attrNameLst>
                                          <p:attrName>ppt_x</p:attrName>
                                        </p:attrNameLst>
                                      </p:cBhvr>
                                      <p:tavLst>
                                        <p:tav tm="0">
                                          <p:val>
                                            <p:strVal val="#ppt_x"/>
                                          </p:val>
                                        </p:tav>
                                        <p:tav tm="100000">
                                          <p:val>
                                            <p:strVal val="#ppt_x"/>
                                          </p:val>
                                        </p:tav>
                                      </p:tavLst>
                                    </p:anim>
                                    <p:anim calcmode="lin" valueType="num">
                                      <p:cBhvr>
                                        <p:cTn id="47" dur="600" fill="hold"/>
                                        <p:tgtEl>
                                          <p:spTgt spid="20108"/>
                                        </p:tgtEl>
                                        <p:attrNameLst>
                                          <p:attrName>ppt_y</p:attrName>
                                        </p:attrNameLst>
                                      </p:cBhvr>
                                      <p:tavLst>
                                        <p:tav tm="0">
                                          <p:val>
                                            <p:strVal val="0-#ppt_h/2"/>
                                          </p:val>
                                        </p:tav>
                                        <p:tav tm="100000">
                                          <p:val>
                                            <p:strVal val="#ppt_y"/>
                                          </p:val>
                                        </p:tav>
                                      </p:tavLst>
                                    </p:anim>
                                  </p:childTnLst>
                                </p:cTn>
                              </p:par>
                            </p:childTnLst>
                          </p:cTn>
                        </p:par>
                        <p:par>
                          <p:cTn id="48" fill="hold">
                            <p:stCondLst>
                              <p:cond delay="6000"/>
                            </p:stCondLst>
                            <p:childTnLst>
                              <p:par>
                                <p:cTn id="49" presetID="2" presetClass="entr" presetSubtype="2" fill="hold" grpId="0" nodeType="afterEffect">
                                  <p:stCondLst>
                                    <p:cond delay="0"/>
                                  </p:stCondLst>
                                  <p:iterate>
                                    <p:tmAbs val="0"/>
                                  </p:iterate>
                                  <p:childTnLst>
                                    <p:set>
                                      <p:cBhvr>
                                        <p:cTn id="50" fill="hold"/>
                                        <p:tgtEl>
                                          <p:spTgt spid="20106"/>
                                        </p:tgtEl>
                                        <p:attrNameLst>
                                          <p:attrName>style.visibility</p:attrName>
                                        </p:attrNameLst>
                                      </p:cBhvr>
                                      <p:to>
                                        <p:strVal val="visible"/>
                                      </p:to>
                                    </p:set>
                                    <p:anim calcmode="lin" valueType="num">
                                      <p:cBhvr>
                                        <p:cTn id="51" dur="600" fill="hold"/>
                                        <p:tgtEl>
                                          <p:spTgt spid="20106"/>
                                        </p:tgtEl>
                                        <p:attrNameLst>
                                          <p:attrName>ppt_x</p:attrName>
                                        </p:attrNameLst>
                                      </p:cBhvr>
                                      <p:tavLst>
                                        <p:tav tm="0">
                                          <p:val>
                                            <p:strVal val="1+#ppt_w/2"/>
                                          </p:val>
                                        </p:tav>
                                        <p:tav tm="100000">
                                          <p:val>
                                            <p:strVal val="#ppt_x"/>
                                          </p:val>
                                        </p:tav>
                                      </p:tavLst>
                                    </p:anim>
                                    <p:anim calcmode="lin" valueType="num">
                                      <p:cBhvr>
                                        <p:cTn id="52" dur="600" fill="hold"/>
                                        <p:tgtEl>
                                          <p:spTgt spid="20106"/>
                                        </p:tgtEl>
                                        <p:attrNameLst>
                                          <p:attrName>ppt_y</p:attrName>
                                        </p:attrNameLst>
                                      </p:cBhvr>
                                      <p:tavLst>
                                        <p:tav tm="0">
                                          <p:val>
                                            <p:strVal val="#ppt_y"/>
                                          </p:val>
                                        </p:tav>
                                        <p:tav tm="100000">
                                          <p:val>
                                            <p:strVal val="#ppt_y"/>
                                          </p:val>
                                        </p:tav>
                                      </p:tavLst>
                                    </p:anim>
                                  </p:childTnLst>
                                </p:cTn>
                              </p:par>
                            </p:childTnLst>
                          </p:cTn>
                        </p:par>
                        <p:par>
                          <p:cTn id="53" fill="hold">
                            <p:stCondLst>
                              <p:cond delay="6600"/>
                            </p:stCondLst>
                            <p:childTnLst>
                              <p:par>
                                <p:cTn id="54" presetID="2" presetClass="entr" presetSubtype="8" fill="hold" grpId="0" nodeType="afterEffect">
                                  <p:stCondLst>
                                    <p:cond delay="0"/>
                                  </p:stCondLst>
                                  <p:iterate>
                                    <p:tmAbs val="0"/>
                                  </p:iterate>
                                  <p:childTnLst>
                                    <p:set>
                                      <p:cBhvr>
                                        <p:cTn id="55" fill="hold"/>
                                        <p:tgtEl>
                                          <p:spTgt spid="20116"/>
                                        </p:tgtEl>
                                        <p:attrNameLst>
                                          <p:attrName>style.visibility</p:attrName>
                                        </p:attrNameLst>
                                      </p:cBhvr>
                                      <p:to>
                                        <p:strVal val="visible"/>
                                      </p:to>
                                    </p:set>
                                    <p:anim calcmode="lin" valueType="num">
                                      <p:cBhvr>
                                        <p:cTn id="56" dur="600" fill="hold"/>
                                        <p:tgtEl>
                                          <p:spTgt spid="20116"/>
                                        </p:tgtEl>
                                        <p:attrNameLst>
                                          <p:attrName>ppt_x</p:attrName>
                                        </p:attrNameLst>
                                      </p:cBhvr>
                                      <p:tavLst>
                                        <p:tav tm="0">
                                          <p:val>
                                            <p:strVal val="0-#ppt_w/2"/>
                                          </p:val>
                                        </p:tav>
                                        <p:tav tm="100000">
                                          <p:val>
                                            <p:strVal val="#ppt_x"/>
                                          </p:val>
                                        </p:tav>
                                      </p:tavLst>
                                    </p:anim>
                                    <p:anim calcmode="lin" valueType="num">
                                      <p:cBhvr>
                                        <p:cTn id="57" dur="600" fill="hold"/>
                                        <p:tgtEl>
                                          <p:spTgt spid="20116"/>
                                        </p:tgtEl>
                                        <p:attrNameLst>
                                          <p:attrName>ppt_y</p:attrName>
                                        </p:attrNameLst>
                                      </p:cBhvr>
                                      <p:tavLst>
                                        <p:tav tm="0">
                                          <p:val>
                                            <p:strVal val="#ppt_y"/>
                                          </p:val>
                                        </p:tav>
                                        <p:tav tm="100000">
                                          <p:val>
                                            <p:strVal val="#ppt_y"/>
                                          </p:val>
                                        </p:tav>
                                      </p:tavLst>
                                    </p:anim>
                                  </p:childTnLst>
                                </p:cTn>
                              </p:par>
                            </p:childTnLst>
                          </p:cTn>
                        </p:par>
                        <p:par>
                          <p:cTn id="58" fill="hold">
                            <p:stCondLst>
                              <p:cond delay="7200"/>
                            </p:stCondLst>
                            <p:childTnLst>
                              <p:par>
                                <p:cTn id="59" presetID="2" presetClass="entr" presetSubtype="8" fill="hold" grpId="0" nodeType="afterEffect">
                                  <p:stCondLst>
                                    <p:cond delay="0"/>
                                  </p:stCondLst>
                                  <p:iterate>
                                    <p:tmAbs val="0"/>
                                  </p:iterate>
                                  <p:childTnLst>
                                    <p:set>
                                      <p:cBhvr>
                                        <p:cTn id="60" fill="hold"/>
                                        <p:tgtEl>
                                          <p:spTgt spid="20119"/>
                                        </p:tgtEl>
                                        <p:attrNameLst>
                                          <p:attrName>style.visibility</p:attrName>
                                        </p:attrNameLst>
                                      </p:cBhvr>
                                      <p:to>
                                        <p:strVal val="visible"/>
                                      </p:to>
                                    </p:set>
                                    <p:anim calcmode="lin" valueType="num">
                                      <p:cBhvr>
                                        <p:cTn id="61" dur="600" fill="hold"/>
                                        <p:tgtEl>
                                          <p:spTgt spid="20119"/>
                                        </p:tgtEl>
                                        <p:attrNameLst>
                                          <p:attrName>ppt_x</p:attrName>
                                        </p:attrNameLst>
                                      </p:cBhvr>
                                      <p:tavLst>
                                        <p:tav tm="0">
                                          <p:val>
                                            <p:strVal val="0-#ppt_w/2"/>
                                          </p:val>
                                        </p:tav>
                                        <p:tav tm="100000">
                                          <p:val>
                                            <p:strVal val="#ppt_x"/>
                                          </p:val>
                                        </p:tav>
                                      </p:tavLst>
                                    </p:anim>
                                    <p:anim calcmode="lin" valueType="num">
                                      <p:cBhvr>
                                        <p:cTn id="62" dur="600" fill="hold"/>
                                        <p:tgtEl>
                                          <p:spTgt spid="20119"/>
                                        </p:tgtEl>
                                        <p:attrNameLst>
                                          <p:attrName>ppt_y</p:attrName>
                                        </p:attrNameLst>
                                      </p:cBhvr>
                                      <p:tavLst>
                                        <p:tav tm="0">
                                          <p:val>
                                            <p:strVal val="#ppt_y"/>
                                          </p:val>
                                        </p:tav>
                                        <p:tav tm="100000">
                                          <p:val>
                                            <p:strVal val="#ppt_y"/>
                                          </p:val>
                                        </p:tav>
                                      </p:tavLst>
                                    </p:anim>
                                  </p:childTnLst>
                                </p:cTn>
                              </p:par>
                            </p:childTnLst>
                          </p:cTn>
                        </p:par>
                        <p:par>
                          <p:cTn id="63" fill="hold">
                            <p:stCondLst>
                              <p:cond delay="7800"/>
                            </p:stCondLst>
                            <p:childTnLst>
                              <p:par>
                                <p:cTn id="64" presetID="2" presetClass="entr" presetSubtype="8" fill="hold" grpId="0" nodeType="afterEffect">
                                  <p:stCondLst>
                                    <p:cond delay="0"/>
                                  </p:stCondLst>
                                  <p:iterate>
                                    <p:tmAbs val="0"/>
                                  </p:iterate>
                                  <p:childTnLst>
                                    <p:set>
                                      <p:cBhvr>
                                        <p:cTn id="65" fill="hold"/>
                                        <p:tgtEl>
                                          <p:spTgt spid="20122"/>
                                        </p:tgtEl>
                                        <p:attrNameLst>
                                          <p:attrName>style.visibility</p:attrName>
                                        </p:attrNameLst>
                                      </p:cBhvr>
                                      <p:to>
                                        <p:strVal val="visible"/>
                                      </p:to>
                                    </p:set>
                                    <p:anim calcmode="lin" valueType="num">
                                      <p:cBhvr>
                                        <p:cTn id="66" dur="600" fill="hold"/>
                                        <p:tgtEl>
                                          <p:spTgt spid="20122"/>
                                        </p:tgtEl>
                                        <p:attrNameLst>
                                          <p:attrName>ppt_x</p:attrName>
                                        </p:attrNameLst>
                                      </p:cBhvr>
                                      <p:tavLst>
                                        <p:tav tm="0">
                                          <p:val>
                                            <p:strVal val="0-#ppt_w/2"/>
                                          </p:val>
                                        </p:tav>
                                        <p:tav tm="100000">
                                          <p:val>
                                            <p:strVal val="#ppt_x"/>
                                          </p:val>
                                        </p:tav>
                                      </p:tavLst>
                                    </p:anim>
                                    <p:anim calcmode="lin" valueType="num">
                                      <p:cBhvr>
                                        <p:cTn id="67" dur="600" fill="hold"/>
                                        <p:tgtEl>
                                          <p:spTgt spid="20122"/>
                                        </p:tgtEl>
                                        <p:attrNameLst>
                                          <p:attrName>ppt_y</p:attrName>
                                        </p:attrNameLst>
                                      </p:cBhvr>
                                      <p:tavLst>
                                        <p:tav tm="0">
                                          <p:val>
                                            <p:strVal val="#ppt_y"/>
                                          </p:val>
                                        </p:tav>
                                        <p:tav tm="100000">
                                          <p:val>
                                            <p:strVal val="#ppt_y"/>
                                          </p:val>
                                        </p:tav>
                                      </p:tavLst>
                                    </p:anim>
                                  </p:childTnLst>
                                </p:cTn>
                              </p:par>
                            </p:childTnLst>
                          </p:cTn>
                        </p:par>
                        <p:par>
                          <p:cTn id="68" fill="hold">
                            <p:stCondLst>
                              <p:cond delay="8400"/>
                            </p:stCondLst>
                            <p:childTnLst>
                              <p:par>
                                <p:cTn id="69" presetID="4" presetClass="entr" presetSubtype="32" fill="hold" grpId="0" nodeType="afterEffect">
                                  <p:stCondLst>
                                    <p:cond delay="0"/>
                                  </p:stCondLst>
                                  <p:iterate>
                                    <p:tmAbs val="0"/>
                                  </p:iterate>
                                  <p:childTnLst>
                                    <p:set>
                                      <p:cBhvr>
                                        <p:cTn id="70" fill="hold"/>
                                        <p:tgtEl>
                                          <p:spTgt spid="20126"/>
                                        </p:tgtEl>
                                        <p:attrNameLst>
                                          <p:attrName>style.visibility</p:attrName>
                                        </p:attrNameLst>
                                      </p:cBhvr>
                                      <p:to>
                                        <p:strVal val="visible"/>
                                      </p:to>
                                    </p:set>
                                    <p:animEffect transition="in" filter="box(out)">
                                      <p:cBhvr>
                                        <p:cTn id="71" dur="600"/>
                                        <p:tgtEl>
                                          <p:spTgt spid="20126"/>
                                        </p:tgtEl>
                                      </p:cBhvr>
                                    </p:animEffect>
                                  </p:childTnLst>
                                </p:cTn>
                              </p:par>
                            </p:childTnLst>
                          </p:cTn>
                        </p:par>
                        <p:par>
                          <p:cTn id="72" fill="hold">
                            <p:stCondLst>
                              <p:cond delay="9000"/>
                            </p:stCondLst>
                            <p:childTnLst>
                              <p:par>
                                <p:cTn id="73" presetID="2" presetClass="entr" presetSubtype="8" fill="hold" grpId="0" nodeType="afterEffect">
                                  <p:stCondLst>
                                    <p:cond delay="0"/>
                                  </p:stCondLst>
                                  <p:iterate>
                                    <p:tmAbs val="0"/>
                                  </p:iterate>
                                  <p:childTnLst>
                                    <p:set>
                                      <p:cBhvr>
                                        <p:cTn id="74" fill="hold"/>
                                        <p:tgtEl>
                                          <p:spTgt spid="20125"/>
                                        </p:tgtEl>
                                        <p:attrNameLst>
                                          <p:attrName>style.visibility</p:attrName>
                                        </p:attrNameLst>
                                      </p:cBhvr>
                                      <p:to>
                                        <p:strVal val="visible"/>
                                      </p:to>
                                    </p:set>
                                    <p:anim calcmode="lin" valueType="num">
                                      <p:cBhvr>
                                        <p:cTn id="75" dur="600" fill="hold"/>
                                        <p:tgtEl>
                                          <p:spTgt spid="20125"/>
                                        </p:tgtEl>
                                        <p:attrNameLst>
                                          <p:attrName>ppt_x</p:attrName>
                                        </p:attrNameLst>
                                      </p:cBhvr>
                                      <p:tavLst>
                                        <p:tav tm="0">
                                          <p:val>
                                            <p:strVal val="0-#ppt_w/2"/>
                                          </p:val>
                                        </p:tav>
                                        <p:tav tm="100000">
                                          <p:val>
                                            <p:strVal val="#ppt_x"/>
                                          </p:val>
                                        </p:tav>
                                      </p:tavLst>
                                    </p:anim>
                                    <p:anim calcmode="lin" valueType="num">
                                      <p:cBhvr>
                                        <p:cTn id="76" dur="600" fill="hold"/>
                                        <p:tgtEl>
                                          <p:spTgt spid="201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1" grpId="0" animBg="1" advAuto="0"/>
      <p:bldP spid="20102" grpId="0" animBg="1" advAuto="0"/>
      <p:bldP spid="20105" grpId="0" animBg="1" advAuto="0"/>
      <p:bldP spid="20106" grpId="0" animBg="1" advAuto="0"/>
      <p:bldP spid="20107" grpId="0" animBg="1" advAuto="0"/>
      <p:bldP spid="20108" grpId="0" animBg="1" advAuto="0"/>
      <p:bldP spid="20109" grpId="0" animBg="1" advAuto="0"/>
      <p:bldP spid="20110" grpId="0" animBg="1" advAuto="0"/>
      <p:bldP spid="20111" grpId="0" animBg="1" advAuto="0"/>
      <p:bldP spid="20112" grpId="0" animBg="1" advAuto="0"/>
      <p:bldP spid="20113" grpId="0" animBg="1" advAuto="0"/>
      <p:bldP spid="20116" grpId="0" animBg="1" advAuto="0"/>
      <p:bldP spid="20119" grpId="0" advAuto="0"/>
      <p:bldP spid="20122" grpId="0" animBg="1" advAuto="0"/>
      <p:bldP spid="20125" grpId="0" animBg="1" advAuto="0"/>
      <p:bldP spid="20126" grpId="0"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a:duotone>
              <a:schemeClr val="accent4">
                <a:shade val="45000"/>
                <a:satMod val="135000"/>
              </a:schemeClr>
              <a:prstClr val="white"/>
            </a:duotone>
          </a:blip>
          <a:srcRect t="5219" b="5219"/>
          <a:stretch>
            <a:fillRect/>
          </a:stretch>
        </p:blipFill>
        <p:spPr>
          <a:prstGeom prst="rect">
            <a:avLst/>
          </a:prstGeom>
        </p:spPr>
      </p:pic>
      <p:sp>
        <p:nvSpPr>
          <p:cNvPr id="6265" name="Shape 6265"/>
          <p:cNvSpPr/>
          <p:nvPr/>
        </p:nvSpPr>
        <p:spPr>
          <a:xfrm>
            <a:off x="4522975" y="-1411"/>
            <a:ext cx="4620704" cy="5146322"/>
          </a:xfrm>
          <a:prstGeom prst="rect">
            <a:avLst/>
          </a:prstGeom>
          <a:solidFill>
            <a:schemeClr val="bg1">
              <a:lumMod val="10000"/>
              <a:alpha val="75000"/>
            </a:schemeClr>
          </a:solidFill>
          <a:ln w="12700">
            <a:miter lim="400000"/>
          </a:ln>
        </p:spPr>
        <p:txBody>
          <a:bodyPr lIns="0" tIns="0" rIns="0" bIns="0" anchor="ctr"/>
          <a:lstStyle/>
          <a:p>
            <a:pPr lvl="0">
              <a:defRPr sz="3200">
                <a:solidFill>
                  <a:srgbClr val="FFFFFF"/>
                </a:solidFill>
              </a:defRPr>
            </a:pPr>
            <a:endParaRPr/>
          </a:p>
        </p:txBody>
      </p:sp>
      <p:sp>
        <p:nvSpPr>
          <p:cNvPr id="6267" name="Shape 6267"/>
          <p:cNvSpPr/>
          <p:nvPr/>
        </p:nvSpPr>
        <p:spPr>
          <a:xfrm>
            <a:off x="6776010" y="1201363"/>
            <a:ext cx="1745822" cy="51469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algn="r">
              <a:lnSpc>
                <a:spcPts val="938"/>
              </a:lnSpc>
              <a:defRPr sz="1800"/>
            </a:pPr>
            <a:r>
              <a:rPr sz="3800" dirty="0">
                <a:solidFill>
                  <a:schemeClr val="accent4"/>
                </a:solidFill>
                <a:latin typeface="Roboto Bold"/>
                <a:ea typeface="Roboto Bold"/>
                <a:cs typeface="Roboto Bold"/>
                <a:sym typeface="Roboto Bold"/>
              </a:rPr>
              <a:t>30</a:t>
            </a:r>
            <a:r>
              <a:rPr sz="2300" dirty="0">
                <a:solidFill>
                  <a:schemeClr val="accent4"/>
                </a:solidFill>
                <a:latin typeface="Roboto Regular"/>
                <a:ea typeface="Roboto Regular"/>
                <a:cs typeface="Roboto Regular"/>
                <a:sym typeface="Roboto Regular"/>
              </a:rPr>
              <a:t> </a:t>
            </a:r>
            <a:r>
              <a:rPr sz="1100" dirty="0">
                <a:solidFill>
                  <a:srgbClr val="FFFFFF"/>
                </a:solidFill>
                <a:latin typeface="Roboto Regular"/>
                <a:ea typeface="Roboto Regular"/>
                <a:cs typeface="Roboto Regular"/>
                <a:sym typeface="Roboto Regular"/>
              </a:rPr>
              <a:t>MINUTES</a:t>
            </a:r>
          </a:p>
        </p:txBody>
      </p:sp>
      <p:sp>
        <p:nvSpPr>
          <p:cNvPr id="6268" name="Shape 6268"/>
          <p:cNvSpPr/>
          <p:nvPr/>
        </p:nvSpPr>
        <p:spPr>
          <a:xfrm>
            <a:off x="1332804" y="962192"/>
            <a:ext cx="1862907" cy="772104"/>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defTabSz="342900">
              <a:lnSpc>
                <a:spcPts val="2625"/>
              </a:lnSpc>
              <a:defRPr sz="1800"/>
            </a:pPr>
            <a:r>
              <a:rPr lang="zh-CN" altLang="en-US" sz="3400" b="1" cap="all" baseline="-7777" dirty="0" smtClean="0">
                <a:solidFill>
                  <a:srgbClr val="53585F"/>
                </a:solidFill>
                <a:latin typeface="+mj-ea"/>
                <a:ea typeface="+mj-ea"/>
                <a:cs typeface="BebasNeueBold"/>
                <a:sym typeface="BebasNeueBold"/>
              </a:rPr>
              <a:t>项目标题</a:t>
            </a:r>
            <a:endParaRPr sz="3400" cap="all" baseline="-7777" dirty="0">
              <a:solidFill>
                <a:schemeClr val="accent5"/>
              </a:solidFill>
              <a:latin typeface="+mj-ea"/>
              <a:ea typeface="+mj-ea"/>
              <a:cs typeface="BebasNeueLight"/>
              <a:sym typeface="BebasNeueLight"/>
            </a:endParaRPr>
          </a:p>
        </p:txBody>
      </p:sp>
      <p:sp>
        <p:nvSpPr>
          <p:cNvPr id="6269" name="Shape 6269"/>
          <p:cNvSpPr/>
          <p:nvPr/>
        </p:nvSpPr>
        <p:spPr>
          <a:xfrm>
            <a:off x="6658925" y="1807174"/>
            <a:ext cx="1862907" cy="574795"/>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r">
              <a:lnSpc>
                <a:spcPct val="130000"/>
              </a:lnSpc>
              <a:defRPr sz="1800">
                <a:solidFill>
                  <a:srgbClr val="FFFFFF"/>
                </a:solidFill>
                <a:latin typeface="Roboto Regular"/>
                <a:ea typeface="Roboto Regular"/>
                <a:cs typeface="Roboto Regular"/>
                <a:sym typeface="Roboto Regular"/>
              </a:defRPr>
            </a:lvl1pPr>
          </a:lstStyle>
          <a:p>
            <a:pPr lvl="0">
              <a:lnSpc>
                <a:spcPct val="140000"/>
              </a:lnSpc>
              <a:defRPr>
                <a:solidFill>
                  <a:srgbClr val="000000"/>
                </a:solidFill>
              </a:defRPr>
            </a:pPr>
            <a:r>
              <a:rPr sz="700" dirty="0">
                <a:solidFill>
                  <a:srgbClr val="FFFFFF"/>
                </a:solidFill>
              </a:rPr>
              <a:t>penatibus et magnis dis parturient montes, nascetur ridiculus mus. Donec quam felis, sem. Nulla consequat massa quis enim.</a:t>
            </a:r>
          </a:p>
        </p:txBody>
      </p:sp>
      <p:grpSp>
        <p:nvGrpSpPr>
          <p:cNvPr id="6272" name="Group 6272"/>
          <p:cNvGrpSpPr/>
          <p:nvPr/>
        </p:nvGrpSpPr>
        <p:grpSpPr>
          <a:xfrm>
            <a:off x="1397474" y="1739331"/>
            <a:ext cx="7124359" cy="0"/>
            <a:chOff x="0" y="0"/>
            <a:chExt cx="18998289" cy="0"/>
          </a:xfrm>
        </p:grpSpPr>
        <p:sp>
          <p:nvSpPr>
            <p:cNvPr id="6270" name="Shape 6270"/>
            <p:cNvSpPr/>
            <p:nvPr/>
          </p:nvSpPr>
          <p:spPr>
            <a:xfrm flipV="1">
              <a:off x="8294472" y="0"/>
              <a:ext cx="10703818" cy="1"/>
            </a:xfrm>
            <a:prstGeom prst="line">
              <a:avLst/>
            </a:prstGeom>
            <a:noFill/>
            <a:ln w="19050" cap="flat">
              <a:solidFill>
                <a:srgbClr val="FFFFFF"/>
              </a:solidFill>
              <a:prstDash val="solid"/>
              <a:miter lim="400000"/>
            </a:ln>
            <a:effectLst/>
          </p:spPr>
          <p:txBody>
            <a:bodyPr wrap="square" lIns="0" tIns="0" rIns="0" bIns="0" numCol="1" anchor="ctr">
              <a:noAutofit/>
            </a:bodyPr>
            <a:lstStyle/>
            <a:p>
              <a:pPr lvl="0">
                <a:defRPr sz="3200"/>
              </a:pPr>
              <a:endParaRPr/>
            </a:p>
          </p:txBody>
        </p:sp>
        <p:sp>
          <p:nvSpPr>
            <p:cNvPr id="6271" name="Shape 6271"/>
            <p:cNvSpPr/>
            <p:nvPr/>
          </p:nvSpPr>
          <p:spPr>
            <a:xfrm flipV="1">
              <a:off x="0" y="0"/>
              <a:ext cx="8304729" cy="1"/>
            </a:xfrm>
            <a:prstGeom prst="line">
              <a:avLst/>
            </a:prstGeom>
            <a:noFill/>
            <a:ln w="19050" cap="flat">
              <a:solidFill>
                <a:srgbClr val="000000"/>
              </a:solidFill>
              <a:prstDash val="solid"/>
              <a:miter lim="400000"/>
            </a:ln>
            <a:effectLst/>
          </p:spPr>
          <p:txBody>
            <a:bodyPr wrap="square" lIns="50800" tIns="50800" rIns="50800" bIns="50800" numCol="1" anchor="ctr">
              <a:noAutofit/>
            </a:bodyPr>
            <a:lstStyle/>
            <a:p>
              <a:pPr lvl="0">
                <a:defRPr sz="3200"/>
              </a:pPr>
              <a:endParaRPr/>
            </a:p>
          </p:txBody>
        </p:sp>
      </p:grpSp>
      <p:grpSp>
        <p:nvGrpSpPr>
          <p:cNvPr id="6277" name="Group 6277"/>
          <p:cNvGrpSpPr/>
          <p:nvPr/>
        </p:nvGrpSpPr>
        <p:grpSpPr>
          <a:xfrm>
            <a:off x="7801478" y="3891628"/>
            <a:ext cx="720354" cy="375749"/>
            <a:chOff x="0" y="0"/>
            <a:chExt cx="1920943" cy="1001996"/>
          </a:xfrm>
        </p:grpSpPr>
        <p:sp>
          <p:nvSpPr>
            <p:cNvPr id="6273" name="Shape 6273"/>
            <p:cNvSpPr/>
            <p:nvPr/>
          </p:nvSpPr>
          <p:spPr>
            <a:xfrm>
              <a:off x="898685" y="396131"/>
              <a:ext cx="570936" cy="570936"/>
            </a:xfrm>
            <a:prstGeom prst="rect">
              <a:avLst/>
            </a:prstGeom>
            <a:solidFill>
              <a:schemeClr val="accent4"/>
            </a:solidFill>
            <a:ln w="19050" cap="flat" cmpd="sng">
              <a:solidFill>
                <a:srgbClr val="FFFFFF"/>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6274" name="Shape 6274"/>
            <p:cNvSpPr/>
            <p:nvPr/>
          </p:nvSpPr>
          <p:spPr>
            <a:xfrm>
              <a:off x="1164852" y="0"/>
              <a:ext cx="756092" cy="756091"/>
            </a:xfrm>
            <a:prstGeom prst="rect">
              <a:avLst/>
            </a:prstGeom>
            <a:noFill/>
            <a:ln w="19050" cap="flat" cmpd="sng">
              <a:solidFill>
                <a:srgbClr val="FFFFFF"/>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6275" name="Shape 6275"/>
            <p:cNvSpPr/>
            <p:nvPr/>
          </p:nvSpPr>
          <p:spPr>
            <a:xfrm>
              <a:off x="1402139" y="174479"/>
              <a:ext cx="281517" cy="281517"/>
            </a:xfrm>
            <a:prstGeom prst="rect">
              <a:avLst/>
            </a:pr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6276" name="Shape 6276"/>
            <p:cNvSpPr/>
            <p:nvPr/>
          </p:nvSpPr>
          <p:spPr>
            <a:xfrm rot="6608318">
              <a:off x="91566" y="539959"/>
              <a:ext cx="352480" cy="441233"/>
            </a:xfrm>
            <a:custGeom>
              <a:avLst/>
              <a:gdLst/>
              <a:ahLst/>
              <a:cxnLst>
                <a:cxn ang="0">
                  <a:pos x="wd2" y="hd2"/>
                </a:cxn>
                <a:cxn ang="5400000">
                  <a:pos x="wd2" y="hd2"/>
                </a:cxn>
                <a:cxn ang="10800000">
                  <a:pos x="wd2" y="hd2"/>
                </a:cxn>
                <a:cxn ang="16200000">
                  <a:pos x="wd2" y="hd2"/>
                </a:cxn>
              </a:cxnLst>
              <a:rect l="0" t="0" r="r" b="b"/>
              <a:pathLst>
                <a:path w="21600" h="21600" extrusionOk="0">
                  <a:moveTo>
                    <a:pt x="8392" y="15101"/>
                  </a:moveTo>
                  <a:lnTo>
                    <a:pt x="0" y="21600"/>
                  </a:lnTo>
                  <a:lnTo>
                    <a:pt x="390" y="0"/>
                  </a:lnTo>
                  <a:lnTo>
                    <a:pt x="21600" y="13156"/>
                  </a:lnTo>
                  <a:lnTo>
                    <a:pt x="8392" y="15101"/>
                  </a:lnTo>
                  <a:close/>
                </a:path>
              </a:pathLst>
            </a:custGeom>
            <a:solidFill>
              <a:srgbClr val="53585F"/>
            </a:solidFill>
            <a:ln w="12700" cap="flat">
              <a:noFill/>
              <a:miter lim="400000"/>
            </a:ln>
            <a:effectLst/>
          </p:spPr>
          <p:txBody>
            <a:bodyPr wrap="square" lIns="0" tIns="0" rIns="0" bIns="0" numCol="1" anchor="ctr">
              <a:noAutofit/>
            </a:bodyPr>
            <a:lstStyle/>
            <a:p>
              <a:pPr lvl="0">
                <a:defRPr sz="3200"/>
              </a:pPr>
              <a:endParaRPr/>
            </a:p>
          </p:txBody>
        </p:sp>
      </p:grpSp>
      <p:sp>
        <p:nvSpPr>
          <p:cNvPr id="6278" name="Shape 6278"/>
          <p:cNvSpPr/>
          <p:nvPr/>
        </p:nvSpPr>
        <p:spPr>
          <a:xfrm>
            <a:off x="5807845" y="194100"/>
            <a:ext cx="3090462" cy="30904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cmpd="sng">
            <a:solidFill>
              <a:srgbClr val="FFFFFF">
                <a:alpha val="37849"/>
              </a:srgbClr>
            </a:solidFill>
            <a:prstDash val="sysDot"/>
            <a:miter lim="400000"/>
          </a:ln>
        </p:spPr>
        <p:txBody>
          <a:bodyPr lIns="0" tIns="0" rIns="0" bIns="0" anchor="ctr"/>
          <a:lstStyle/>
          <a:p>
            <a:pPr lvl="0">
              <a:defRPr sz="3200">
                <a:solidFill>
                  <a:srgbClr val="FFFFFF"/>
                </a:solidFill>
              </a:defRPr>
            </a:pPr>
            <a:endParaRPr/>
          </a:p>
        </p:txBody>
      </p:sp>
      <p:sp>
        <p:nvSpPr>
          <p:cNvPr id="19" name="Shape 6269"/>
          <p:cNvSpPr/>
          <p:nvPr/>
        </p:nvSpPr>
        <p:spPr>
          <a:xfrm>
            <a:off x="1303075" y="1818604"/>
            <a:ext cx="1862907" cy="574795"/>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gn="r">
              <a:lnSpc>
                <a:spcPct val="130000"/>
              </a:lnSpc>
              <a:defRPr sz="1800">
                <a:solidFill>
                  <a:srgbClr val="FFFFFF"/>
                </a:solidFill>
                <a:latin typeface="Roboto Regular"/>
                <a:ea typeface="Roboto Regular"/>
                <a:cs typeface="Roboto Regular"/>
                <a:sym typeface="Roboto Regular"/>
              </a:defRPr>
            </a:lvl1pPr>
          </a:lstStyle>
          <a:p>
            <a:pPr lvl="0" algn="l">
              <a:lnSpc>
                <a:spcPct val="140000"/>
              </a:lnSpc>
              <a:defRPr>
                <a:solidFill>
                  <a:srgbClr val="000000"/>
                </a:solidFill>
              </a:defRPr>
            </a:pPr>
            <a:r>
              <a:rPr sz="700" dirty="0">
                <a:solidFill>
                  <a:schemeClr val="tx1"/>
                </a:solidFill>
              </a:rPr>
              <a:t>penatibus et magnis dis parturient montes, nascetur ridiculus mus. Donec quam felis, sem. Nulla consequat massa quis enim.</a:t>
            </a:r>
          </a:p>
        </p:txBody>
      </p:sp>
    </p:spTree>
    <p:extLst>
      <p:ext uri="{BB962C8B-B14F-4D97-AF65-F5344CB8AC3E}">
        <p14:creationId xmlns:p14="http://schemas.microsoft.com/office/powerpoint/2010/main" val="3135688523"/>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p:tmAbs val="0"/>
                                  </p:iterate>
                                  <p:childTnLst>
                                    <p:set>
                                      <p:cBhvr>
                                        <p:cTn id="6" fill="hold"/>
                                        <p:tgtEl>
                                          <p:spTgt spid="6265"/>
                                        </p:tgtEl>
                                        <p:attrNameLst>
                                          <p:attrName>style.visibility</p:attrName>
                                        </p:attrNameLst>
                                      </p:cBhvr>
                                      <p:to>
                                        <p:strVal val="visible"/>
                                      </p:to>
                                    </p:set>
                                    <p:anim calcmode="lin" valueType="num">
                                      <p:cBhvr>
                                        <p:cTn id="7" dur="500" fill="hold"/>
                                        <p:tgtEl>
                                          <p:spTgt spid="6265"/>
                                        </p:tgtEl>
                                        <p:attrNameLst>
                                          <p:attrName>ppt_x</p:attrName>
                                        </p:attrNameLst>
                                      </p:cBhvr>
                                      <p:tavLst>
                                        <p:tav tm="0">
                                          <p:val>
                                            <p:strVal val="1+#ppt_w/2"/>
                                          </p:val>
                                        </p:tav>
                                        <p:tav tm="100000">
                                          <p:val>
                                            <p:strVal val="#ppt_x"/>
                                          </p:val>
                                        </p:tav>
                                      </p:tavLst>
                                    </p:anim>
                                    <p:anim calcmode="lin" valueType="num">
                                      <p:cBhvr>
                                        <p:cTn id="8" dur="500" fill="hold"/>
                                        <p:tgtEl>
                                          <p:spTgt spid="62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iterate>
                                    <p:tmAbs val="0"/>
                                  </p:iterate>
                                  <p:childTnLst>
                                    <p:set>
                                      <p:cBhvr>
                                        <p:cTn id="11" fill="hold"/>
                                        <p:tgtEl>
                                          <p:spTgt spid="6268"/>
                                        </p:tgtEl>
                                        <p:attrNameLst>
                                          <p:attrName>style.visibility</p:attrName>
                                        </p:attrNameLst>
                                      </p:cBhvr>
                                      <p:to>
                                        <p:strVal val="visible"/>
                                      </p:to>
                                    </p:set>
                                    <p:animEffect transition="in" filter="wipe(left)">
                                      <p:cBhvr>
                                        <p:cTn id="12" dur="500"/>
                                        <p:tgtEl>
                                          <p:spTgt spid="6268"/>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p:tmAbs val="0"/>
                                  </p:iterate>
                                  <p:childTnLst>
                                    <p:set>
                                      <p:cBhvr>
                                        <p:cTn id="15" fill="hold"/>
                                        <p:tgtEl>
                                          <p:spTgt spid="6272"/>
                                        </p:tgtEl>
                                        <p:attrNameLst>
                                          <p:attrName>style.visibility</p:attrName>
                                        </p:attrNameLst>
                                      </p:cBhvr>
                                      <p:to>
                                        <p:strVal val="visible"/>
                                      </p:to>
                                    </p:set>
                                    <p:animEffect transition="in" filter="wipe(left)">
                                      <p:cBhvr>
                                        <p:cTn id="16" dur="500"/>
                                        <p:tgtEl>
                                          <p:spTgt spid="6272"/>
                                        </p:tgtEl>
                                      </p:cBhvr>
                                    </p:animEffect>
                                  </p:childTnLst>
                                </p:cTn>
                              </p:par>
                            </p:childTnLst>
                          </p:cTn>
                        </p:par>
                        <p:par>
                          <p:cTn id="17" fill="hold">
                            <p:stCondLst>
                              <p:cond delay="1500"/>
                            </p:stCondLst>
                            <p:childTnLst>
                              <p:par>
                                <p:cTn id="18" presetID="2" presetClass="entr" presetSubtype="1" fill="hold" grpId="0" nodeType="afterEffect">
                                  <p:stCondLst>
                                    <p:cond delay="0"/>
                                  </p:stCondLst>
                                  <p:iterate>
                                    <p:tmAbs val="0"/>
                                  </p:iterate>
                                  <p:childTnLst>
                                    <p:set>
                                      <p:cBhvr>
                                        <p:cTn id="19" fill="hold"/>
                                        <p:tgtEl>
                                          <p:spTgt spid="6267"/>
                                        </p:tgtEl>
                                        <p:attrNameLst>
                                          <p:attrName>style.visibility</p:attrName>
                                        </p:attrNameLst>
                                      </p:cBhvr>
                                      <p:to>
                                        <p:strVal val="visible"/>
                                      </p:to>
                                    </p:set>
                                    <p:anim calcmode="lin" valueType="num">
                                      <p:cBhvr>
                                        <p:cTn id="20" dur="500" fill="hold"/>
                                        <p:tgtEl>
                                          <p:spTgt spid="6267"/>
                                        </p:tgtEl>
                                        <p:attrNameLst>
                                          <p:attrName>ppt_x</p:attrName>
                                        </p:attrNameLst>
                                      </p:cBhvr>
                                      <p:tavLst>
                                        <p:tav tm="0">
                                          <p:val>
                                            <p:strVal val="#ppt_x"/>
                                          </p:val>
                                        </p:tav>
                                        <p:tav tm="100000">
                                          <p:val>
                                            <p:strVal val="#ppt_x"/>
                                          </p:val>
                                        </p:tav>
                                      </p:tavLst>
                                    </p:anim>
                                    <p:anim calcmode="lin" valueType="num">
                                      <p:cBhvr>
                                        <p:cTn id="21" dur="500" fill="hold"/>
                                        <p:tgtEl>
                                          <p:spTgt spid="6267"/>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iterate>
                                    <p:tmAbs val="0"/>
                                  </p:iterate>
                                  <p:childTnLst>
                                    <p:set>
                                      <p:cBhvr>
                                        <p:cTn id="24" fill="hold"/>
                                        <p:tgtEl>
                                          <p:spTgt spid="6269"/>
                                        </p:tgtEl>
                                        <p:attrNameLst>
                                          <p:attrName>style.visibility</p:attrName>
                                        </p:attrNameLst>
                                      </p:cBhvr>
                                      <p:to>
                                        <p:strVal val="visible"/>
                                      </p:to>
                                    </p:set>
                                    <p:animEffect transition="in" filter="wipe(right)">
                                      <p:cBhvr>
                                        <p:cTn id="25" dur="500"/>
                                        <p:tgtEl>
                                          <p:spTgt spid="6269"/>
                                        </p:tgtEl>
                                      </p:cBhvr>
                                    </p:animEffect>
                                  </p:childTnLst>
                                </p:cTn>
                              </p:par>
                            </p:childTnLst>
                          </p:cTn>
                        </p:par>
                        <p:par>
                          <p:cTn id="26" fill="hold">
                            <p:stCondLst>
                              <p:cond delay="2500"/>
                            </p:stCondLst>
                            <p:childTnLst>
                              <p:par>
                                <p:cTn id="27" presetID="9" presetClass="entr" presetSubtype="0" fill="hold" grpId="0" nodeType="afterEffect">
                                  <p:stCondLst>
                                    <p:cond delay="0"/>
                                  </p:stCondLst>
                                  <p:iterate>
                                    <p:tmAbs val="0"/>
                                  </p:iterate>
                                  <p:childTnLst>
                                    <p:set>
                                      <p:cBhvr>
                                        <p:cTn id="28" fill="hold"/>
                                        <p:tgtEl>
                                          <p:spTgt spid="6278"/>
                                        </p:tgtEl>
                                        <p:attrNameLst>
                                          <p:attrName>style.visibility</p:attrName>
                                        </p:attrNameLst>
                                      </p:cBhvr>
                                      <p:to>
                                        <p:strVal val="visible"/>
                                      </p:to>
                                    </p:set>
                                    <p:animEffect transition="in" filter="dissolve">
                                      <p:cBhvr>
                                        <p:cTn id="29" dur="500"/>
                                        <p:tgtEl>
                                          <p:spTgt spid="6278"/>
                                        </p:tgtEl>
                                      </p:cBhvr>
                                    </p:animEffect>
                                  </p:childTnLst>
                                </p:cTn>
                              </p:par>
                            </p:childTnLst>
                          </p:cTn>
                        </p:par>
                        <p:par>
                          <p:cTn id="30" fill="hold">
                            <p:stCondLst>
                              <p:cond delay="3000"/>
                            </p:stCondLst>
                            <p:childTnLst>
                              <p:par>
                                <p:cTn id="31" presetID="2" presetClass="entr" presetSubtype="8" fill="hold" grpId="0" nodeType="afterEffect">
                                  <p:stCondLst>
                                    <p:cond delay="0"/>
                                  </p:stCondLst>
                                  <p:iterate>
                                    <p:tmAbs val="0"/>
                                  </p:iterate>
                                  <p:childTnLst>
                                    <p:set>
                                      <p:cBhvr>
                                        <p:cTn id="32" fill="hold"/>
                                        <p:tgtEl>
                                          <p:spTgt spid="6277"/>
                                        </p:tgtEl>
                                        <p:attrNameLst>
                                          <p:attrName>style.visibility</p:attrName>
                                        </p:attrNameLst>
                                      </p:cBhvr>
                                      <p:to>
                                        <p:strVal val="visible"/>
                                      </p:to>
                                    </p:set>
                                    <p:anim calcmode="lin" valueType="num">
                                      <p:cBhvr>
                                        <p:cTn id="33" dur="500" fill="hold"/>
                                        <p:tgtEl>
                                          <p:spTgt spid="6277"/>
                                        </p:tgtEl>
                                        <p:attrNameLst>
                                          <p:attrName>ppt_x</p:attrName>
                                        </p:attrNameLst>
                                      </p:cBhvr>
                                      <p:tavLst>
                                        <p:tav tm="0">
                                          <p:val>
                                            <p:strVal val="0-#ppt_w/2"/>
                                          </p:val>
                                        </p:tav>
                                        <p:tav tm="100000">
                                          <p:val>
                                            <p:strVal val="#ppt_x"/>
                                          </p:val>
                                        </p:tav>
                                      </p:tavLst>
                                    </p:anim>
                                    <p:anim calcmode="lin" valueType="num">
                                      <p:cBhvr>
                                        <p:cTn id="34" dur="500" fill="hold"/>
                                        <p:tgtEl>
                                          <p:spTgt spid="6277"/>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2" fill="hold" grpId="0" nodeType="afterEffect">
                                  <p:stCondLst>
                                    <p:cond delay="0"/>
                                  </p:stCondLst>
                                  <p:iterate>
                                    <p:tmAbs val="0"/>
                                  </p:iterate>
                                  <p:childTnLst>
                                    <p:set>
                                      <p:cBhvr>
                                        <p:cTn id="37" fill="hold"/>
                                        <p:tgtEl>
                                          <p:spTgt spid="19"/>
                                        </p:tgtEl>
                                        <p:attrNameLst>
                                          <p:attrName>style.visibility</p:attrName>
                                        </p:attrNameLst>
                                      </p:cBhvr>
                                      <p:to>
                                        <p:strVal val="visible"/>
                                      </p:to>
                                    </p:set>
                                    <p:animEffect transition="in" filter="wipe(righ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65" grpId="0" animBg="1" advAuto="0"/>
      <p:bldP spid="6267" grpId="0" animBg="1" advAuto="0"/>
      <p:bldP spid="6268" grpId="0" animBg="1" advAuto="0"/>
      <p:bldP spid="6269" grpId="0" animBg="1" advAuto="0"/>
      <p:bldP spid="6272" grpId="0" advAuto="0"/>
      <p:bldP spid="6277" grpId="0" animBg="1" advAuto="0"/>
      <p:bldP spid="6278" grpId="0" animBg="1" advAuto="0"/>
      <p:bldP spid="19" grpId="0"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35"/>
          </p:nvPr>
        </p:nvPicPr>
        <p:blipFill>
          <a:blip r:embed="rId2"/>
          <a:srcRect t="2879" b="2879"/>
          <a:stretch>
            <a:fillRect/>
          </a:stretch>
        </p:blipFill>
        <p:spPr>
          <a:prstGeom prst="rect">
            <a:avLst/>
          </a:prstGeom>
        </p:spPr>
      </p:pic>
      <p:grpSp>
        <p:nvGrpSpPr>
          <p:cNvPr id="22917" name="Group 22917"/>
          <p:cNvGrpSpPr/>
          <p:nvPr/>
        </p:nvGrpSpPr>
        <p:grpSpPr>
          <a:xfrm>
            <a:off x="972579" y="852165"/>
            <a:ext cx="2135221" cy="674753"/>
            <a:chOff x="0" y="589601"/>
            <a:chExt cx="5693921" cy="1799342"/>
          </a:xfrm>
        </p:grpSpPr>
        <p:sp>
          <p:nvSpPr>
            <p:cNvPr id="22912" name="Shape 22912"/>
            <p:cNvSpPr/>
            <p:nvPr/>
          </p:nvSpPr>
          <p:spPr>
            <a:xfrm>
              <a:off x="0" y="589601"/>
              <a:ext cx="5693921" cy="91375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defTabSz="395288">
                <a:lnSpc>
                  <a:spcPct val="90000"/>
                </a:lnSpc>
                <a:defRPr sz="1800"/>
              </a:pPr>
              <a:r>
                <a:rPr lang="zh-CN" altLang="en-US" sz="2600" spc="-157" baseline="8571" dirty="0" smtClean="0">
                  <a:solidFill>
                    <a:schemeClr val="accent4"/>
                  </a:solidFill>
                  <a:latin typeface="Roboto Light"/>
                  <a:ea typeface="Roboto Light"/>
                  <a:cs typeface="Roboto Light"/>
                  <a:sym typeface="Roboto Light"/>
                </a:rPr>
                <a:t>项目标题</a:t>
              </a:r>
              <a:endParaRPr lang="en-US" sz="2600" baseline="8571" dirty="0">
                <a:solidFill>
                  <a:srgbClr val="53585F"/>
                </a:solidFill>
                <a:latin typeface="Roboto Light"/>
                <a:ea typeface="Roboto Light"/>
                <a:cs typeface="Roboto Light"/>
                <a:sym typeface="Roboto Light"/>
              </a:endParaRPr>
            </a:p>
          </p:txBody>
        </p:sp>
        <p:sp>
          <p:nvSpPr>
            <p:cNvPr id="22913" name="Shape 22913"/>
            <p:cNvSpPr/>
            <p:nvPr/>
          </p:nvSpPr>
          <p:spPr>
            <a:xfrm>
              <a:off x="0" y="1649317"/>
              <a:ext cx="4546844" cy="50827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100000"/>
                </a:lnSpc>
                <a:defRPr sz="1800" spc="0">
                  <a:solidFill>
                    <a:srgbClr val="000000"/>
                  </a:solidFill>
                </a:defRPr>
              </a:pPr>
              <a:r>
                <a:rPr sz="900" dirty="0">
                  <a:solidFill>
                    <a:schemeClr val="bg1">
                      <a:lumMod val="50000"/>
                    </a:schemeClr>
                  </a:solidFill>
                </a:rPr>
                <a:t>Your great </a:t>
              </a:r>
              <a:r>
                <a:rPr sz="900">
                  <a:solidFill>
                    <a:schemeClr val="bg1">
                      <a:lumMod val="50000"/>
                    </a:schemeClr>
                  </a:solidFill>
                </a:rPr>
                <a:t>subtitle  </a:t>
              </a:r>
              <a:r>
                <a:rPr sz="900" smtClean="0">
                  <a:solidFill>
                    <a:schemeClr val="bg1">
                      <a:lumMod val="50000"/>
                    </a:schemeClr>
                  </a:solidFill>
                </a:rPr>
                <a:t>goes here</a:t>
              </a:r>
              <a:endParaRPr sz="900" dirty="0">
                <a:solidFill>
                  <a:schemeClr val="bg1">
                    <a:lumMod val="50000"/>
                  </a:schemeClr>
                </a:solidFill>
              </a:endParaRPr>
            </a:p>
          </p:txBody>
        </p:sp>
        <p:grpSp>
          <p:nvGrpSpPr>
            <p:cNvPr id="22916" name="Group 22916"/>
            <p:cNvGrpSpPr/>
            <p:nvPr/>
          </p:nvGrpSpPr>
          <p:grpSpPr>
            <a:xfrm>
              <a:off x="0" y="2325441"/>
              <a:ext cx="3810000" cy="63502"/>
              <a:chOff x="0" y="-322518"/>
              <a:chExt cx="3810000" cy="63501"/>
            </a:xfrm>
          </p:grpSpPr>
          <p:sp>
            <p:nvSpPr>
              <p:cNvPr id="22914" name="Shape 22914"/>
              <p:cNvSpPr/>
              <p:nvPr/>
            </p:nvSpPr>
            <p:spPr>
              <a:xfrm>
                <a:off x="0" y="-322518"/>
                <a:ext cx="3810000" cy="63501"/>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22915" name="Shape 22915"/>
              <p:cNvSpPr/>
              <p:nvPr/>
            </p:nvSpPr>
            <p:spPr>
              <a:xfrm>
                <a:off x="1270000" y="-322518"/>
                <a:ext cx="1270000" cy="63501"/>
              </a:xfrm>
              <a:prstGeom prst="rect">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sp>
        <p:nvSpPr>
          <p:cNvPr id="22918" name="Shape 22918"/>
          <p:cNvSpPr/>
          <p:nvPr/>
        </p:nvSpPr>
        <p:spPr>
          <a:xfrm>
            <a:off x="972580" y="1702641"/>
            <a:ext cx="2375284" cy="317624"/>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defTabSz="914400">
              <a:defRPr sz="2500">
                <a:solidFill>
                  <a:srgbClr val="53585F"/>
                </a:solidFill>
                <a:latin typeface="Roboto Regular"/>
                <a:ea typeface="Roboto Regular"/>
                <a:cs typeface="Roboto Regular"/>
                <a:sym typeface="Roboto Regular"/>
              </a:defRPr>
            </a:lvl1pPr>
          </a:lstStyle>
          <a:p>
            <a:pPr lvl="0">
              <a:lnSpc>
                <a:spcPct val="130000"/>
              </a:lnSpc>
              <a:defRPr sz="1800">
                <a:solidFill>
                  <a:srgbClr val="000000"/>
                </a:solidFill>
              </a:defRPr>
            </a:pPr>
            <a:r>
              <a:rPr sz="700" dirty="0" smtClean="0">
                <a:solidFill>
                  <a:schemeClr val="bg1">
                    <a:lumMod val="50000"/>
                  </a:schemeClr>
                </a:solidFill>
              </a:rPr>
              <a:t>no </a:t>
            </a:r>
            <a:r>
              <a:rPr sz="700" dirty="0">
                <a:solidFill>
                  <a:schemeClr val="bg1">
                    <a:lumMod val="50000"/>
                  </a:schemeClr>
                </a:solidFill>
              </a:rPr>
              <a:t>pri modo agam facer, timeam adolescens ei sit, eos autem laudem ne.</a:t>
            </a:r>
          </a:p>
        </p:txBody>
      </p:sp>
      <p:grpSp>
        <p:nvGrpSpPr>
          <p:cNvPr id="22933" name="Group 22933"/>
          <p:cNvGrpSpPr/>
          <p:nvPr/>
        </p:nvGrpSpPr>
        <p:grpSpPr>
          <a:xfrm>
            <a:off x="972580" y="2566319"/>
            <a:ext cx="2375284" cy="1597186"/>
            <a:chOff x="0" y="-21787"/>
            <a:chExt cx="6334091" cy="4259159"/>
          </a:xfrm>
        </p:grpSpPr>
        <p:sp>
          <p:nvSpPr>
            <p:cNvPr id="22919" name="Shape 22919"/>
            <p:cNvSpPr/>
            <p:nvPr/>
          </p:nvSpPr>
          <p:spPr>
            <a:xfrm>
              <a:off x="0" y="-21787"/>
              <a:ext cx="2679698" cy="374911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l" defTabSz="342900">
                <a:lnSpc>
                  <a:spcPts val="2813"/>
                </a:lnSpc>
                <a:defRPr sz="1800"/>
              </a:pPr>
              <a:r>
                <a:rPr sz="700" dirty="0">
                  <a:solidFill>
                    <a:schemeClr val="bg1">
                      <a:lumMod val="50000"/>
                    </a:schemeClr>
                  </a:solidFill>
                  <a:latin typeface="Roboto Regular"/>
                  <a:ea typeface="Roboto Regular"/>
                  <a:cs typeface="Roboto Regular"/>
                  <a:sym typeface="Roboto Regular"/>
                </a:rPr>
                <a:t>Web Design</a:t>
              </a:r>
            </a:p>
            <a:p>
              <a:pPr algn="l" defTabSz="342900">
                <a:lnSpc>
                  <a:spcPts val="2813"/>
                </a:lnSpc>
                <a:defRPr sz="1800"/>
              </a:pPr>
              <a:r>
                <a:rPr sz="700" dirty="0">
                  <a:solidFill>
                    <a:schemeClr val="bg1">
                      <a:lumMod val="50000"/>
                    </a:schemeClr>
                  </a:solidFill>
                  <a:latin typeface="Roboto Regular"/>
                  <a:ea typeface="Roboto Regular"/>
                  <a:cs typeface="Roboto Regular"/>
                  <a:sym typeface="Roboto Regular"/>
                </a:rPr>
                <a:t>Graphic Design</a:t>
              </a:r>
            </a:p>
            <a:p>
              <a:pPr algn="l" defTabSz="342900">
                <a:lnSpc>
                  <a:spcPts val="2813"/>
                </a:lnSpc>
                <a:defRPr sz="1800"/>
              </a:pPr>
              <a:r>
                <a:rPr sz="700" dirty="0">
                  <a:solidFill>
                    <a:schemeClr val="bg1">
                      <a:lumMod val="50000"/>
                    </a:schemeClr>
                  </a:solidFill>
                  <a:latin typeface="Roboto Regular"/>
                  <a:ea typeface="Roboto Regular"/>
                  <a:cs typeface="Roboto Regular"/>
                  <a:sym typeface="Roboto Regular"/>
                </a:rPr>
                <a:t>Print Design</a:t>
              </a:r>
            </a:p>
            <a:p>
              <a:pPr algn="l" defTabSz="342900">
                <a:lnSpc>
                  <a:spcPts val="2813"/>
                </a:lnSpc>
                <a:defRPr sz="1800"/>
              </a:pPr>
              <a:r>
                <a:rPr sz="700" dirty="0">
                  <a:solidFill>
                    <a:schemeClr val="bg1">
                      <a:lumMod val="50000"/>
                    </a:schemeClr>
                  </a:solidFill>
                  <a:latin typeface="Roboto Regular"/>
                  <a:ea typeface="Roboto Regular"/>
                  <a:cs typeface="Roboto Regular"/>
                  <a:sym typeface="Roboto Regular"/>
                </a:rPr>
                <a:t>Logo/Branding</a:t>
              </a:r>
            </a:p>
          </p:txBody>
        </p:sp>
        <p:grpSp>
          <p:nvGrpSpPr>
            <p:cNvPr id="22922" name="Group 22922"/>
            <p:cNvGrpSpPr/>
            <p:nvPr/>
          </p:nvGrpSpPr>
          <p:grpSpPr>
            <a:xfrm>
              <a:off x="0" y="1026444"/>
              <a:ext cx="6334091" cy="338068"/>
              <a:chOff x="0" y="0"/>
              <a:chExt cx="6334090" cy="338067"/>
            </a:xfrm>
          </p:grpSpPr>
          <p:sp>
            <p:nvSpPr>
              <p:cNvPr id="22920" name="Shape 22920"/>
              <p:cNvSpPr/>
              <p:nvPr/>
            </p:nvSpPr>
            <p:spPr>
              <a:xfrm rot="10800000" flipH="1">
                <a:off x="0" y="0"/>
                <a:ext cx="6334091" cy="338067"/>
              </a:xfrm>
              <a:prstGeom prst="rect">
                <a:avLst/>
              </a:prstGeom>
              <a:solidFill>
                <a:srgbClr val="E7E8EB"/>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921" name="Shape 22921"/>
              <p:cNvSpPr/>
              <p:nvPr/>
            </p:nvSpPr>
            <p:spPr>
              <a:xfrm rot="10800000" flipH="1">
                <a:off x="0" y="0"/>
                <a:ext cx="3891925" cy="338067"/>
              </a:xfrm>
              <a:prstGeom prst="rect">
                <a:avLst/>
              </a:prstGeom>
              <a:solidFill>
                <a:schemeClr val="accent1"/>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grpSp>
        <p:sp>
          <p:nvSpPr>
            <p:cNvPr id="22923" name="Shape 22923"/>
            <p:cNvSpPr/>
            <p:nvPr/>
          </p:nvSpPr>
          <p:spPr>
            <a:xfrm rot="10800000" flipH="1">
              <a:off x="0" y="1941236"/>
              <a:ext cx="6334091" cy="338068"/>
            </a:xfrm>
            <a:prstGeom prst="rect">
              <a:avLst/>
            </a:prstGeom>
            <a:solidFill>
              <a:srgbClr val="E7E8EB"/>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924" name="Shape 22924"/>
            <p:cNvSpPr/>
            <p:nvPr/>
          </p:nvSpPr>
          <p:spPr>
            <a:xfrm rot="10800000" flipH="1">
              <a:off x="0" y="1941236"/>
              <a:ext cx="5238662" cy="338068"/>
            </a:xfrm>
            <a:prstGeom prst="rect">
              <a:avLst/>
            </a:prstGeom>
            <a:solidFill>
              <a:schemeClr val="accent2"/>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925" name="Shape 22925"/>
            <p:cNvSpPr/>
            <p:nvPr/>
          </p:nvSpPr>
          <p:spPr>
            <a:xfrm rot="10800000" flipH="1">
              <a:off x="0" y="2864578"/>
              <a:ext cx="6334091" cy="338068"/>
            </a:xfrm>
            <a:prstGeom prst="rect">
              <a:avLst/>
            </a:prstGeom>
            <a:solidFill>
              <a:srgbClr val="E7E8EB"/>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926" name="Shape 22926"/>
            <p:cNvSpPr/>
            <p:nvPr/>
          </p:nvSpPr>
          <p:spPr>
            <a:xfrm rot="10800000" flipH="1">
              <a:off x="0" y="2864578"/>
              <a:ext cx="4492758" cy="338068"/>
            </a:xfrm>
            <a:prstGeom prst="rect">
              <a:avLst/>
            </a:prstGeom>
            <a:solidFill>
              <a:schemeClr val="accent3"/>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927" name="Shape 22927"/>
            <p:cNvSpPr/>
            <p:nvPr/>
          </p:nvSpPr>
          <p:spPr>
            <a:xfrm rot="10800000" flipH="1">
              <a:off x="0" y="3787919"/>
              <a:ext cx="6334091" cy="338068"/>
            </a:xfrm>
            <a:prstGeom prst="rect">
              <a:avLst/>
            </a:prstGeom>
            <a:solidFill>
              <a:srgbClr val="E7E8EB"/>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928" name="Shape 22928"/>
            <p:cNvSpPr/>
            <p:nvPr/>
          </p:nvSpPr>
          <p:spPr>
            <a:xfrm rot="10800000" flipH="1">
              <a:off x="0" y="3787919"/>
              <a:ext cx="5606585" cy="338068"/>
            </a:xfrm>
            <a:prstGeom prst="rect">
              <a:avLst/>
            </a:prstGeom>
            <a:solidFill>
              <a:schemeClr val="accent4"/>
            </a:solidFill>
            <a:ln w="12700" cap="flat">
              <a:noFill/>
              <a:miter lim="400000"/>
            </a:ln>
            <a:effectLst/>
          </p:spPr>
          <p:txBody>
            <a:bodyPr wrap="square" lIns="121919" tIns="121919" rIns="121919" bIns="121919" numCol="1" anchor="t">
              <a:noAutofit/>
            </a:bodyPr>
            <a:lstStyle/>
            <a:p>
              <a:pPr defTabSz="342900">
                <a:defRPr sz="5600">
                  <a:latin typeface="Gill Sans"/>
                  <a:ea typeface="Gill Sans"/>
                  <a:cs typeface="Gill Sans"/>
                  <a:sym typeface="Gill Sans"/>
                </a:defRPr>
              </a:pPr>
              <a:endParaRPr/>
            </a:p>
          </p:txBody>
        </p:sp>
        <p:sp>
          <p:nvSpPr>
            <p:cNvPr id="22929" name="Shape 22929"/>
            <p:cNvSpPr/>
            <p:nvPr/>
          </p:nvSpPr>
          <p:spPr>
            <a:xfrm>
              <a:off x="3203230" y="915058"/>
              <a:ext cx="752581" cy="5608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defRPr sz="2000">
                  <a:solidFill>
                    <a:srgbClr val="FFFFFF"/>
                  </a:solidFill>
                </a:defRPr>
              </a:lvl1pPr>
            </a:lstStyle>
            <a:p>
              <a:pPr lvl="0">
                <a:defRPr sz="1800">
                  <a:solidFill>
                    <a:srgbClr val="000000"/>
                  </a:solidFill>
                </a:defRPr>
              </a:pPr>
              <a:r>
                <a:rPr sz="700" dirty="0">
                  <a:solidFill>
                    <a:schemeClr val="bg1"/>
                  </a:solidFill>
                </a:rPr>
                <a:t>55%</a:t>
              </a:r>
            </a:p>
          </p:txBody>
        </p:sp>
        <p:sp>
          <p:nvSpPr>
            <p:cNvPr id="22930" name="Shape 22930"/>
            <p:cNvSpPr/>
            <p:nvPr/>
          </p:nvSpPr>
          <p:spPr>
            <a:xfrm>
              <a:off x="4489864" y="1829851"/>
              <a:ext cx="752581" cy="5608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defRPr sz="2000">
                  <a:solidFill>
                    <a:srgbClr val="FFFFFF"/>
                  </a:solidFill>
                </a:defRPr>
              </a:lvl1pPr>
            </a:lstStyle>
            <a:p>
              <a:pPr lvl="0">
                <a:defRPr sz="1800">
                  <a:solidFill>
                    <a:srgbClr val="000000"/>
                  </a:solidFill>
                </a:defRPr>
              </a:pPr>
              <a:r>
                <a:rPr sz="700">
                  <a:solidFill>
                    <a:schemeClr val="bg1"/>
                  </a:solidFill>
                </a:rPr>
                <a:t>85%</a:t>
              </a:r>
            </a:p>
          </p:txBody>
        </p:sp>
        <p:sp>
          <p:nvSpPr>
            <p:cNvPr id="22931" name="Shape 22931"/>
            <p:cNvSpPr/>
            <p:nvPr/>
          </p:nvSpPr>
          <p:spPr>
            <a:xfrm>
              <a:off x="3699507" y="2753192"/>
              <a:ext cx="752581" cy="5608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defRPr sz="2000">
                  <a:solidFill>
                    <a:srgbClr val="FFFFFF"/>
                  </a:solidFill>
                </a:defRPr>
              </a:lvl1pPr>
            </a:lstStyle>
            <a:p>
              <a:pPr lvl="0">
                <a:defRPr sz="1800">
                  <a:solidFill>
                    <a:srgbClr val="000000"/>
                  </a:solidFill>
                </a:defRPr>
              </a:pPr>
              <a:r>
                <a:rPr sz="700">
                  <a:solidFill>
                    <a:schemeClr val="bg1"/>
                  </a:solidFill>
                </a:rPr>
                <a:t>65%</a:t>
              </a:r>
            </a:p>
          </p:txBody>
        </p:sp>
        <p:sp>
          <p:nvSpPr>
            <p:cNvPr id="22932" name="Shape 22932"/>
            <p:cNvSpPr/>
            <p:nvPr/>
          </p:nvSpPr>
          <p:spPr>
            <a:xfrm>
              <a:off x="4770587" y="3676535"/>
              <a:ext cx="752581" cy="5608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defRPr sz="2000">
                  <a:solidFill>
                    <a:srgbClr val="FFFFFF"/>
                  </a:solidFill>
                </a:defRPr>
              </a:lvl1pPr>
            </a:lstStyle>
            <a:p>
              <a:pPr lvl="0">
                <a:defRPr sz="1800">
                  <a:solidFill>
                    <a:srgbClr val="000000"/>
                  </a:solidFill>
                </a:defRPr>
              </a:pPr>
              <a:r>
                <a:rPr sz="700">
                  <a:solidFill>
                    <a:schemeClr val="bg1"/>
                  </a:solidFill>
                </a:rPr>
                <a:t>92%</a:t>
              </a:r>
            </a:p>
          </p:txBody>
        </p:sp>
      </p:grpSp>
    </p:spTree>
    <p:extLst>
      <p:ext uri="{BB962C8B-B14F-4D97-AF65-F5344CB8AC3E}">
        <p14:creationId xmlns:p14="http://schemas.microsoft.com/office/powerpoint/2010/main" val="1092129633"/>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22917"/>
                                        </p:tgtEl>
                                        <p:attrNameLst>
                                          <p:attrName>style.visibility</p:attrName>
                                        </p:attrNameLst>
                                      </p:cBhvr>
                                      <p:to>
                                        <p:strVal val="visible"/>
                                      </p:to>
                                    </p:set>
                                    <p:anim calcmode="lin" valueType="num">
                                      <p:cBhvr>
                                        <p:cTn id="7" dur="1000" fill="hold"/>
                                        <p:tgtEl>
                                          <p:spTgt spid="22917"/>
                                        </p:tgtEl>
                                        <p:attrNameLst>
                                          <p:attrName>ppt_x</p:attrName>
                                        </p:attrNameLst>
                                      </p:cBhvr>
                                      <p:tavLst>
                                        <p:tav tm="0">
                                          <p:val>
                                            <p:strVal val="0-#ppt_w/2"/>
                                          </p:val>
                                        </p:tav>
                                        <p:tav tm="100000">
                                          <p:val>
                                            <p:strVal val="#ppt_x"/>
                                          </p:val>
                                        </p:tav>
                                      </p:tavLst>
                                    </p:anim>
                                    <p:anim calcmode="lin" valueType="num">
                                      <p:cBhvr>
                                        <p:cTn id="8" dur="1000" fill="hold"/>
                                        <p:tgtEl>
                                          <p:spTgt spid="229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1" fill="hold" grpId="0" nodeType="afterEffect">
                                  <p:stCondLst>
                                    <p:cond delay="0"/>
                                  </p:stCondLst>
                                  <p:iterate>
                                    <p:tmAbs val="0"/>
                                  </p:iterate>
                                  <p:childTnLst>
                                    <p:set>
                                      <p:cBhvr>
                                        <p:cTn id="11" fill="hold"/>
                                        <p:tgtEl>
                                          <p:spTgt spid="22918"/>
                                        </p:tgtEl>
                                        <p:attrNameLst>
                                          <p:attrName>style.visibility</p:attrName>
                                        </p:attrNameLst>
                                      </p:cBhvr>
                                      <p:to>
                                        <p:strVal val="visible"/>
                                      </p:to>
                                    </p:set>
                                    <p:animEffect transition="in" filter="wipe(up)">
                                      <p:cBhvr>
                                        <p:cTn id="12" dur="1000"/>
                                        <p:tgtEl>
                                          <p:spTgt spid="22918"/>
                                        </p:tgtEl>
                                      </p:cBhvr>
                                    </p:animEffect>
                                  </p:childTnLst>
                                </p:cTn>
                              </p:par>
                            </p:childTnLst>
                          </p:cTn>
                        </p:par>
                        <p:par>
                          <p:cTn id="13" fill="hold">
                            <p:stCondLst>
                              <p:cond delay="2000"/>
                            </p:stCondLst>
                            <p:childTnLst>
                              <p:par>
                                <p:cTn id="14" presetID="22" presetClass="entr" presetSubtype="8" fill="hold" grpId="0" nodeType="afterEffect">
                                  <p:stCondLst>
                                    <p:cond delay="0"/>
                                  </p:stCondLst>
                                  <p:iterate>
                                    <p:tmAbs val="0"/>
                                  </p:iterate>
                                  <p:childTnLst>
                                    <p:set>
                                      <p:cBhvr>
                                        <p:cTn id="15" fill="hold"/>
                                        <p:tgtEl>
                                          <p:spTgt spid="22933"/>
                                        </p:tgtEl>
                                        <p:attrNameLst>
                                          <p:attrName>style.visibility</p:attrName>
                                        </p:attrNameLst>
                                      </p:cBhvr>
                                      <p:to>
                                        <p:strVal val="visible"/>
                                      </p:to>
                                    </p:set>
                                    <p:animEffect transition="in" filter="wipe(left)">
                                      <p:cBhvr>
                                        <p:cTn id="16" dur="1000"/>
                                        <p:tgtEl>
                                          <p:spTgt spid="22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17" grpId="0" animBg="1" advAuto="0"/>
      <p:bldP spid="22918" grpId="0" animBg="1" advAuto="0"/>
      <p:bldP spid="22933" grpId="0"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2"/>
          <a:srcRect t="6555" b="6555"/>
          <a:stretch>
            <a:fillRect/>
          </a:stretch>
        </p:blipFill>
        <p:spPr>
          <a:prstGeom prst="rect">
            <a:avLst/>
          </a:prstGeom>
        </p:spPr>
      </p:pic>
      <p:sp>
        <p:nvSpPr>
          <p:cNvPr id="1069" name="Shape 1069"/>
          <p:cNvSpPr/>
          <p:nvPr/>
        </p:nvSpPr>
        <p:spPr>
          <a:xfrm>
            <a:off x="2195736" y="176870"/>
            <a:ext cx="5618796" cy="56187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alpha val="45000"/>
            </a:srgbClr>
          </a:solidFill>
          <a:ln w="12700">
            <a:miter lim="400000"/>
          </a:ln>
        </p:spPr>
        <p:txBody>
          <a:bodyPr lIns="0" tIns="0" rIns="0" bIns="0" anchor="ctr"/>
          <a:lstStyle/>
          <a:p>
            <a:pPr lvl="0">
              <a:defRPr sz="3200">
                <a:solidFill>
                  <a:srgbClr val="FFFFFF"/>
                </a:solidFill>
              </a:defRPr>
            </a:pPr>
            <a:endParaRPr/>
          </a:p>
        </p:txBody>
      </p:sp>
      <p:sp>
        <p:nvSpPr>
          <p:cNvPr id="1070" name="Shape 1070"/>
          <p:cNvSpPr/>
          <p:nvPr/>
        </p:nvSpPr>
        <p:spPr>
          <a:xfrm>
            <a:off x="2567485" y="567235"/>
            <a:ext cx="3876723" cy="38767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2">
                  <a:lumMod val="50000"/>
                  <a:alpha val="72000"/>
                </a:schemeClr>
              </a:gs>
              <a:gs pos="100000">
                <a:schemeClr val="accent2"/>
              </a:gs>
            </a:gsLst>
            <a:path>
              <a:fillToRect l="85799" t="85585" r="14200" b="14414"/>
            </a:path>
          </a:gradFill>
          <a:ln w="12700">
            <a:miter lim="400000"/>
          </a:ln>
        </p:spPr>
        <p:txBody>
          <a:bodyPr lIns="0" tIns="0" rIns="0" bIns="0" anchor="ctr"/>
          <a:lstStyle/>
          <a:p>
            <a:pPr lvl="0">
              <a:defRPr sz="3200">
                <a:solidFill>
                  <a:srgbClr val="FFFFFF"/>
                </a:solidFill>
              </a:defRPr>
            </a:pPr>
            <a:endParaRPr/>
          </a:p>
        </p:txBody>
      </p:sp>
      <p:sp>
        <p:nvSpPr>
          <p:cNvPr id="1071" name="Shape 1071"/>
          <p:cNvSpPr/>
          <p:nvPr/>
        </p:nvSpPr>
        <p:spPr>
          <a:xfrm>
            <a:off x="3911947" y="3362920"/>
            <a:ext cx="1940273" cy="111472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583" y="9"/>
                </a:lnTo>
                <a:lnTo>
                  <a:pt x="21544" y="55"/>
                </a:lnTo>
                <a:lnTo>
                  <a:pt x="21600" y="0"/>
                </a:lnTo>
                <a:close/>
                <a:moveTo>
                  <a:pt x="21544" y="55"/>
                </a:moveTo>
                <a:lnTo>
                  <a:pt x="0" y="20409"/>
                </a:lnTo>
                <a:cubicBezTo>
                  <a:pt x="746" y="20878"/>
                  <a:pt x="1504" y="21278"/>
                  <a:pt x="2270" y="21600"/>
                </a:cubicBezTo>
                <a:lnTo>
                  <a:pt x="21544" y="55"/>
                </a:lnTo>
                <a:close/>
              </a:path>
            </a:pathLst>
          </a:custGeom>
          <a:solidFill>
            <a:schemeClr val="accent2"/>
          </a:solidFill>
          <a:ln w="12700">
            <a:miter lim="400000"/>
          </a:ln>
          <a:effectLst>
            <a:outerShdw blurRad="50800" dist="63500" dir="2700000" rotWithShape="0">
              <a:srgbClr val="000000">
                <a:alpha val="50000"/>
              </a:srgbClr>
            </a:outerShdw>
          </a:effectLst>
        </p:spPr>
        <p:txBody>
          <a:bodyPr lIns="0" tIns="0" rIns="0" bIns="0" anchor="ctr"/>
          <a:lstStyle/>
          <a:p>
            <a:pPr lvl="0">
              <a:defRPr sz="3200"/>
            </a:pPr>
            <a:endParaRPr/>
          </a:p>
        </p:txBody>
      </p:sp>
      <p:sp>
        <p:nvSpPr>
          <p:cNvPr id="1072" name="Shape 1072"/>
          <p:cNvSpPr/>
          <p:nvPr/>
        </p:nvSpPr>
        <p:spPr>
          <a:xfrm>
            <a:off x="2574697" y="574152"/>
            <a:ext cx="3876723" cy="3876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cmpd="sng">
            <a:solidFill>
              <a:srgbClr val="FFFFFF"/>
            </a:solidFill>
            <a:prstDash val="sysDot"/>
            <a:miter lim="400000"/>
          </a:ln>
        </p:spPr>
        <p:txBody>
          <a:bodyPr lIns="0" tIns="0" rIns="0" bIns="0" anchor="ctr"/>
          <a:lstStyle/>
          <a:p>
            <a:pPr lvl="0">
              <a:defRPr sz="3200">
                <a:solidFill>
                  <a:srgbClr val="FFFFFF"/>
                </a:solidFill>
              </a:defRPr>
            </a:pPr>
            <a:endParaRPr/>
          </a:p>
        </p:txBody>
      </p:sp>
      <p:sp>
        <p:nvSpPr>
          <p:cNvPr id="1073" name="Shape 1073"/>
          <p:cNvSpPr/>
          <p:nvPr/>
        </p:nvSpPr>
        <p:spPr>
          <a:xfrm>
            <a:off x="3482633" y="2641646"/>
            <a:ext cx="2184675" cy="445374"/>
          </a:xfrm>
          <a:prstGeom prst="rect">
            <a:avLst/>
          </a:prstGeom>
          <a:ln w="12700">
            <a:miter lim="400000"/>
          </a:ln>
          <a:extLst>
            <a:ext uri="{C572A759-6A51-4108-AA02-DFA0A04FC94B}">
              <ma14:wrappingTextBoxFlag xmlns="" xmlns:ma14="http://schemas.microsoft.com/office/mac/drawingml/2011/main" val="1"/>
            </a:ext>
          </a:extLst>
        </p:spPr>
        <p:txBody>
          <a:bodyPr lIns="19050" tIns="19050" rIns="19050" bIns="19050" anchor="ctr"/>
          <a:lstStyle>
            <a:lvl1pPr>
              <a:spcBef>
                <a:spcPts val="600"/>
              </a:spcBef>
              <a:defRPr sz="2000" spc="0">
                <a:solidFill>
                  <a:srgbClr val="FFFFFF"/>
                </a:solidFill>
                <a:latin typeface="Roboto Regular"/>
                <a:ea typeface="Roboto Regular"/>
                <a:cs typeface="Roboto Regular"/>
                <a:sym typeface="Roboto Regular"/>
              </a:defRPr>
            </a:lvl1pPr>
          </a:lstStyle>
          <a:p>
            <a:pPr lvl="0">
              <a:lnSpc>
                <a:spcPct val="120000"/>
              </a:lnSpc>
              <a:defRPr sz="1800" spc="0">
                <a:solidFill>
                  <a:srgbClr val="000000"/>
                </a:solidFill>
              </a:defRPr>
            </a:pPr>
            <a:r>
              <a:rPr sz="800" dirty="0">
                <a:solidFill>
                  <a:schemeClr val="bg1"/>
                </a:solidFill>
              </a:rPr>
              <a:t>Adipiscing elit, sed  diam nonummy nibh euismod tincidunt ut laoreet dolore</a:t>
            </a:r>
          </a:p>
        </p:txBody>
      </p:sp>
      <p:sp>
        <p:nvSpPr>
          <p:cNvPr id="1074" name="Shape 1074"/>
          <p:cNvSpPr/>
          <p:nvPr/>
        </p:nvSpPr>
        <p:spPr>
          <a:xfrm>
            <a:off x="3917239" y="2143348"/>
            <a:ext cx="2865744" cy="23391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defTabSz="395288">
              <a:lnSpc>
                <a:spcPct val="60000"/>
              </a:lnSpc>
              <a:spcBef>
                <a:spcPts val="225"/>
              </a:spcBef>
              <a:defRPr sz="1800"/>
            </a:pPr>
            <a:r>
              <a:rPr lang="zh-CN" altLang="en-US" sz="3800" cap="all" baseline="-7000" dirty="0" smtClean="0">
                <a:solidFill>
                  <a:srgbClr val="FFFFFF"/>
                </a:solidFill>
                <a:latin typeface="BebasNeueBook"/>
                <a:ea typeface="BebasNeueBook"/>
                <a:cs typeface="BebasNeueBook"/>
                <a:sym typeface="BebasNeueBook"/>
              </a:rPr>
              <a:t>谢谢观看</a:t>
            </a:r>
            <a:endParaRPr sz="3800" cap="all" baseline="-7000" dirty="0">
              <a:solidFill>
                <a:srgbClr val="FFFFFF"/>
              </a:solidFill>
              <a:latin typeface="BebasNeueBook"/>
              <a:ea typeface="BebasNeueBook"/>
              <a:cs typeface="BebasNeueBook"/>
              <a:sym typeface="BebasNeueBook"/>
            </a:endParaRPr>
          </a:p>
        </p:txBody>
      </p:sp>
      <p:grpSp>
        <p:nvGrpSpPr>
          <p:cNvPr id="1081" name="Group 1081"/>
          <p:cNvGrpSpPr/>
          <p:nvPr/>
        </p:nvGrpSpPr>
        <p:grpSpPr>
          <a:xfrm>
            <a:off x="4310909" y="3280536"/>
            <a:ext cx="548940" cy="46552"/>
            <a:chOff x="0" y="0"/>
            <a:chExt cx="1463838" cy="124137"/>
          </a:xfrm>
        </p:grpSpPr>
        <p:sp>
          <p:nvSpPr>
            <p:cNvPr id="1075" name="Shape 1075"/>
            <p:cNvSpPr/>
            <p:nvPr/>
          </p:nvSpPr>
          <p:spPr>
            <a:xfrm>
              <a:off x="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076" name="Shape 1076"/>
            <p:cNvSpPr/>
            <p:nvPr/>
          </p:nvSpPr>
          <p:spPr>
            <a:xfrm>
              <a:off x="26794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077" name="Shape 1077"/>
            <p:cNvSpPr/>
            <p:nvPr/>
          </p:nvSpPr>
          <p:spPr>
            <a:xfrm>
              <a:off x="53588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078" name="Shape 1078"/>
            <p:cNvSpPr/>
            <p:nvPr/>
          </p:nvSpPr>
          <p:spPr>
            <a:xfrm>
              <a:off x="803820" y="0"/>
              <a:ext cx="124138"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079" name="Shape 1079"/>
            <p:cNvSpPr/>
            <p:nvPr/>
          </p:nvSpPr>
          <p:spPr>
            <a:xfrm>
              <a:off x="1071760" y="0"/>
              <a:ext cx="124139"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1080" name="Shape 1080"/>
            <p:cNvSpPr/>
            <p:nvPr/>
          </p:nvSpPr>
          <p:spPr>
            <a:xfrm>
              <a:off x="1339700" y="0"/>
              <a:ext cx="124139" cy="1241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Tree>
    <p:extLst>
      <p:ext uri="{BB962C8B-B14F-4D97-AF65-F5344CB8AC3E}">
        <p14:creationId xmlns:p14="http://schemas.microsoft.com/office/powerpoint/2010/main" val="1580764951"/>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Shape 563"/>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4</a:t>
            </a:fld>
            <a:endParaRPr>
              <a:solidFill>
                <a:srgbClr val="FFFFFF"/>
              </a:solidFill>
            </a:endParaRPr>
          </a:p>
        </p:txBody>
      </p:sp>
      <p:pic>
        <p:nvPicPr>
          <p:cNvPr id="5" name="图片占位符 4"/>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433" b="433"/>
          <a:stretch>
            <a:fillRect/>
          </a:stretch>
        </p:blipFill>
        <p:spPr/>
      </p:pic>
      <p:pic>
        <p:nvPicPr>
          <p:cNvPr id="6" name="图片占位符 5"/>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433" b="433"/>
          <a:stretch>
            <a:fillRect/>
          </a:stretch>
        </p:blipFill>
        <p:spPr/>
      </p:pic>
      <p:pic>
        <p:nvPicPr>
          <p:cNvPr id="7" name="图片占位符 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9259" r="19259"/>
          <a:stretch>
            <a:fillRect/>
          </a:stretch>
        </p:blipFill>
        <p:spPr/>
      </p:pic>
      <p:sp>
        <p:nvSpPr>
          <p:cNvPr id="564" name="Shape 564"/>
          <p:cNvSpPr/>
          <p:nvPr/>
        </p:nvSpPr>
        <p:spPr>
          <a:xfrm>
            <a:off x="1563" y="2576513"/>
            <a:ext cx="911645"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
        <p:nvSpPr>
          <p:cNvPr id="565" name="Shape 565"/>
          <p:cNvSpPr/>
          <p:nvPr/>
        </p:nvSpPr>
        <p:spPr>
          <a:xfrm>
            <a:off x="2206536" y="3536823"/>
            <a:ext cx="1441225" cy="752719"/>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975"/>
              </a:lnSpc>
              <a:spcBef>
                <a:spcPts val="225"/>
              </a:spcBef>
              <a:defRPr sz="1800"/>
            </a:pPr>
            <a:r>
              <a:rPr lang="zh-CN" altLang="en-US" sz="1100" dirty="0" smtClean="0">
                <a:solidFill>
                  <a:schemeClr val="accent5"/>
                </a:solidFill>
                <a:latin typeface="Roboto Bold"/>
                <a:ea typeface="Roboto Bold"/>
                <a:cs typeface="Roboto Bold"/>
                <a:sym typeface="Roboto Bold"/>
              </a:rPr>
              <a:t>添加小标题 </a:t>
            </a:r>
            <a:endParaRPr sz="1100" dirty="0">
              <a:solidFill>
                <a:schemeClr val="accent5"/>
              </a:solidFill>
              <a:latin typeface="Roboto Bold"/>
              <a:ea typeface="Roboto Bold"/>
              <a:cs typeface="Roboto Bold"/>
              <a:sym typeface="Roboto Bold"/>
            </a:endParaRPr>
          </a:p>
          <a:p>
            <a:pPr algn="l">
              <a:lnSpc>
                <a:spcPct val="130000"/>
              </a:lnSpc>
              <a:spcBef>
                <a:spcPts val="225"/>
              </a:spcBef>
              <a:defRPr sz="1800"/>
            </a:pPr>
            <a:r>
              <a:rPr sz="800" dirty="0" err="1" smtClean="0">
                <a:solidFill>
                  <a:srgbClr val="A6AAA9"/>
                </a:solidFill>
                <a:latin typeface="Roboto Regular"/>
                <a:ea typeface="Roboto Regular"/>
                <a:cs typeface="Roboto Regular"/>
                <a:sym typeface="Roboto Regular"/>
              </a:rPr>
              <a:t>consectetuer</a:t>
            </a:r>
            <a:r>
              <a:rPr sz="800" dirty="0" smtClean="0">
                <a:solidFill>
                  <a:srgbClr val="A6AAA9"/>
                </a:solidFill>
                <a:latin typeface="Roboto Regular"/>
                <a:ea typeface="Roboto Regular"/>
                <a:cs typeface="Roboto Regular"/>
                <a:sym typeface="Roboto Regular"/>
              </a:rPr>
              <a:t> </a:t>
            </a:r>
            <a:r>
              <a:rPr sz="800" dirty="0">
                <a:solidFill>
                  <a:srgbClr val="A6AAA9"/>
                </a:solidFill>
                <a:latin typeface="Roboto Regular"/>
                <a:ea typeface="Roboto Regular"/>
                <a:cs typeface="Roboto Regular"/>
                <a:sym typeface="Roboto Regular"/>
              </a:rPr>
              <a:t>adipiscing  diam nonummy nibhe euismod.</a:t>
            </a:r>
          </a:p>
        </p:txBody>
      </p:sp>
      <p:sp>
        <p:nvSpPr>
          <p:cNvPr id="566" name="Shape 566"/>
          <p:cNvSpPr/>
          <p:nvPr/>
        </p:nvSpPr>
        <p:spPr>
          <a:xfrm>
            <a:off x="4748851" y="1110622"/>
            <a:ext cx="1758552" cy="636677"/>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1313"/>
              </a:lnSpc>
              <a:spcBef>
                <a:spcPts val="225"/>
              </a:spcBef>
              <a:defRPr sz="1800"/>
            </a:pPr>
            <a:r>
              <a:rPr lang="zh-CN" altLang="en-US" sz="1100" dirty="0" smtClean="0">
                <a:solidFill>
                  <a:schemeClr val="accent4"/>
                </a:solidFill>
                <a:latin typeface="Roboto Bold"/>
                <a:ea typeface="Roboto Bold"/>
                <a:cs typeface="Roboto Bold"/>
                <a:sym typeface="Roboto Bold"/>
              </a:rPr>
              <a:t>添加小标题 </a:t>
            </a:r>
            <a:endParaRPr sz="1100" dirty="0">
              <a:solidFill>
                <a:schemeClr val="accent4"/>
              </a:solidFill>
              <a:latin typeface="Roboto Bold"/>
              <a:ea typeface="Roboto Bold"/>
              <a:cs typeface="Roboto Bold"/>
              <a:sym typeface="Roboto Bold"/>
            </a:endParaRPr>
          </a:p>
          <a:p>
            <a:pPr algn="l">
              <a:lnSpc>
                <a:spcPct val="130000"/>
              </a:lnSpc>
              <a:spcBef>
                <a:spcPts val="225"/>
              </a:spcBef>
              <a:defRPr sz="1800"/>
            </a:pPr>
            <a:r>
              <a:rPr sz="800" dirty="0" err="1" smtClean="0">
                <a:solidFill>
                  <a:srgbClr val="A6AAA9"/>
                </a:solidFill>
                <a:latin typeface="Roboto Regular"/>
                <a:ea typeface="Roboto Regular"/>
                <a:cs typeface="Roboto Regular"/>
                <a:sym typeface="Roboto Regular"/>
              </a:rPr>
              <a:t>consectetuer</a:t>
            </a:r>
            <a:r>
              <a:rPr sz="800" dirty="0" smtClean="0">
                <a:solidFill>
                  <a:srgbClr val="A6AAA9"/>
                </a:solidFill>
                <a:latin typeface="Roboto Regular"/>
                <a:ea typeface="Roboto Regular"/>
                <a:cs typeface="Roboto Regular"/>
                <a:sym typeface="Roboto Regular"/>
              </a:rPr>
              <a:t> </a:t>
            </a:r>
            <a:r>
              <a:rPr sz="800" dirty="0">
                <a:solidFill>
                  <a:srgbClr val="A6AAA9"/>
                </a:solidFill>
                <a:latin typeface="Roboto Regular"/>
                <a:ea typeface="Roboto Regular"/>
                <a:cs typeface="Roboto Regular"/>
                <a:sym typeface="Roboto Regular"/>
              </a:rPr>
              <a:t>adipiscing  diam nonummy nibhe euismod.</a:t>
            </a:r>
          </a:p>
        </p:txBody>
      </p:sp>
      <p:sp>
        <p:nvSpPr>
          <p:cNvPr id="567" name="Shape 567"/>
          <p:cNvSpPr/>
          <p:nvPr/>
        </p:nvSpPr>
        <p:spPr>
          <a:xfrm>
            <a:off x="5021518" y="2576513"/>
            <a:ext cx="994276"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
        <p:nvSpPr>
          <p:cNvPr id="568" name="Shape 568"/>
          <p:cNvSpPr/>
          <p:nvPr/>
        </p:nvSpPr>
        <p:spPr>
          <a:xfrm>
            <a:off x="2206536" y="3270300"/>
            <a:ext cx="596668" cy="190101"/>
          </a:xfrm>
          <a:prstGeom prst="rect">
            <a:avLst/>
          </a:prstGeom>
          <a:solidFill>
            <a:schemeClr val="bg1">
              <a:lumMod val="50000"/>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a:lnSpc>
                <a:spcPts val="2500"/>
              </a:lnSpc>
              <a:spcBef>
                <a:spcPts val="600"/>
              </a:spcBef>
              <a:defRPr sz="2500" spc="0">
                <a:solidFill>
                  <a:srgbClr val="FFFFFF"/>
                </a:solidFill>
                <a:latin typeface="Roboto Bold"/>
                <a:ea typeface="Roboto Bold"/>
                <a:cs typeface="Roboto Bold"/>
                <a:sym typeface="Roboto Bold"/>
              </a:defRPr>
            </a:lvl1pPr>
          </a:lstStyle>
          <a:p>
            <a:pPr lvl="0">
              <a:lnSpc>
                <a:spcPct val="90000"/>
              </a:lnSpc>
              <a:defRPr sz="1800" spc="0">
                <a:solidFill>
                  <a:srgbClr val="000000"/>
                </a:solidFill>
              </a:defRPr>
            </a:pPr>
            <a:r>
              <a:rPr sz="900" dirty="0">
                <a:solidFill>
                  <a:schemeClr val="bg1"/>
                </a:solidFill>
              </a:rPr>
              <a:t>02:00 PM</a:t>
            </a:r>
          </a:p>
        </p:txBody>
      </p:sp>
      <p:sp>
        <p:nvSpPr>
          <p:cNvPr id="569" name="Shape 569"/>
          <p:cNvSpPr/>
          <p:nvPr/>
        </p:nvSpPr>
        <p:spPr>
          <a:xfrm>
            <a:off x="4748851" y="859369"/>
            <a:ext cx="596668" cy="190101"/>
          </a:xfrm>
          <a:prstGeom prst="rect">
            <a:avLst/>
          </a:prstGeom>
          <a:solidFill>
            <a:schemeClr val="bg1">
              <a:lumMod val="50000"/>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a:lnSpc>
                <a:spcPts val="2500"/>
              </a:lnSpc>
              <a:spcBef>
                <a:spcPts val="600"/>
              </a:spcBef>
              <a:defRPr sz="2500" spc="0">
                <a:solidFill>
                  <a:srgbClr val="FFFFFF"/>
                </a:solidFill>
                <a:latin typeface="Roboto Bold"/>
                <a:ea typeface="Roboto Bold"/>
                <a:cs typeface="Roboto Bold"/>
                <a:sym typeface="Roboto Bold"/>
              </a:defRPr>
            </a:lvl1pPr>
          </a:lstStyle>
          <a:p>
            <a:pPr lvl="0">
              <a:lnSpc>
                <a:spcPct val="90000"/>
              </a:lnSpc>
              <a:defRPr sz="1800" spc="0">
                <a:solidFill>
                  <a:srgbClr val="000000"/>
                </a:solidFill>
              </a:defRPr>
            </a:pPr>
            <a:r>
              <a:rPr sz="900" dirty="0">
                <a:solidFill>
                  <a:schemeClr val="bg1"/>
                </a:solidFill>
              </a:rPr>
              <a:t>03:00 PM</a:t>
            </a:r>
          </a:p>
        </p:txBody>
      </p:sp>
      <p:sp>
        <p:nvSpPr>
          <p:cNvPr id="570" name="Shape 570"/>
          <p:cNvSpPr/>
          <p:nvPr/>
        </p:nvSpPr>
        <p:spPr>
          <a:xfrm>
            <a:off x="7316099" y="3544520"/>
            <a:ext cx="1420102" cy="752719"/>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975"/>
              </a:lnSpc>
              <a:spcBef>
                <a:spcPts val="225"/>
              </a:spcBef>
              <a:defRPr sz="1800"/>
            </a:pPr>
            <a:r>
              <a:rPr lang="zh-CN" altLang="en-US" sz="1100" dirty="0" smtClean="0">
                <a:solidFill>
                  <a:schemeClr val="accent3"/>
                </a:solidFill>
                <a:latin typeface="Roboto Bold"/>
                <a:ea typeface="Roboto Bold"/>
                <a:cs typeface="Roboto Bold"/>
                <a:sym typeface="Roboto Bold"/>
              </a:rPr>
              <a:t>添加小标题 </a:t>
            </a:r>
            <a:endParaRPr sz="1100" dirty="0">
              <a:solidFill>
                <a:schemeClr val="accent3"/>
              </a:solidFill>
              <a:latin typeface="Roboto Bold"/>
              <a:ea typeface="Roboto Bold"/>
              <a:cs typeface="Roboto Bold"/>
              <a:sym typeface="Roboto Bold"/>
            </a:endParaRPr>
          </a:p>
          <a:p>
            <a:pPr algn="l">
              <a:lnSpc>
                <a:spcPct val="130000"/>
              </a:lnSpc>
              <a:spcBef>
                <a:spcPts val="225"/>
              </a:spcBef>
              <a:defRPr sz="1800"/>
            </a:pPr>
            <a:r>
              <a:rPr sz="800" dirty="0" err="1" smtClean="0">
                <a:solidFill>
                  <a:srgbClr val="A6AAA9"/>
                </a:solidFill>
                <a:latin typeface="Roboto Regular"/>
                <a:ea typeface="Roboto Regular"/>
                <a:cs typeface="Roboto Regular"/>
                <a:sym typeface="Roboto Regular"/>
              </a:rPr>
              <a:t>consectetuer</a:t>
            </a:r>
            <a:r>
              <a:rPr sz="800" dirty="0" smtClean="0">
                <a:solidFill>
                  <a:srgbClr val="A6AAA9"/>
                </a:solidFill>
                <a:latin typeface="Roboto Regular"/>
                <a:ea typeface="Roboto Regular"/>
                <a:cs typeface="Roboto Regular"/>
                <a:sym typeface="Roboto Regular"/>
              </a:rPr>
              <a:t> </a:t>
            </a:r>
            <a:r>
              <a:rPr sz="800" dirty="0">
                <a:solidFill>
                  <a:srgbClr val="A6AAA9"/>
                </a:solidFill>
                <a:latin typeface="Roboto Regular"/>
                <a:ea typeface="Roboto Regular"/>
                <a:cs typeface="Roboto Regular"/>
                <a:sym typeface="Roboto Regular"/>
              </a:rPr>
              <a:t>adipiscing  diam nonummy nibhe euismod.</a:t>
            </a:r>
          </a:p>
        </p:txBody>
      </p:sp>
      <p:sp>
        <p:nvSpPr>
          <p:cNvPr id="571" name="Shape 571"/>
          <p:cNvSpPr/>
          <p:nvPr/>
        </p:nvSpPr>
        <p:spPr>
          <a:xfrm>
            <a:off x="7316100" y="3346943"/>
            <a:ext cx="596668" cy="190101"/>
          </a:xfrm>
          <a:prstGeom prst="rect">
            <a:avLst/>
          </a:prstGeom>
          <a:solidFill>
            <a:schemeClr val="bg1">
              <a:lumMod val="50000"/>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a:lnSpc>
                <a:spcPts val="2500"/>
              </a:lnSpc>
              <a:spcBef>
                <a:spcPts val="600"/>
              </a:spcBef>
              <a:defRPr sz="2500" spc="0">
                <a:solidFill>
                  <a:srgbClr val="FFFFFF"/>
                </a:solidFill>
                <a:latin typeface="Roboto Bold"/>
                <a:ea typeface="Roboto Bold"/>
                <a:cs typeface="Roboto Bold"/>
                <a:sym typeface="Roboto Bold"/>
              </a:defRPr>
            </a:lvl1pPr>
          </a:lstStyle>
          <a:p>
            <a:pPr lvl="0">
              <a:lnSpc>
                <a:spcPct val="90000"/>
              </a:lnSpc>
              <a:defRPr sz="1800" spc="0">
                <a:solidFill>
                  <a:srgbClr val="000000"/>
                </a:solidFill>
              </a:defRPr>
            </a:pPr>
            <a:r>
              <a:rPr sz="900" dirty="0">
                <a:solidFill>
                  <a:schemeClr val="bg1"/>
                </a:solidFill>
              </a:rPr>
              <a:t>04:00 PM</a:t>
            </a:r>
          </a:p>
        </p:txBody>
      </p:sp>
      <p:grpSp>
        <p:nvGrpSpPr>
          <p:cNvPr id="576" name="Group 576"/>
          <p:cNvGrpSpPr/>
          <p:nvPr/>
        </p:nvGrpSpPr>
        <p:grpSpPr>
          <a:xfrm>
            <a:off x="6002984" y="1791593"/>
            <a:ext cx="1550960" cy="2174657"/>
            <a:chOff x="0" y="0"/>
            <a:chExt cx="4135892" cy="5799084"/>
          </a:xfrm>
        </p:grpSpPr>
        <p:sp>
          <p:nvSpPr>
            <p:cNvPr id="572" name="Shape 572"/>
            <p:cNvSpPr/>
            <p:nvPr/>
          </p:nvSpPr>
          <p:spPr>
            <a:xfrm>
              <a:off x="0" y="0"/>
              <a:ext cx="4135892" cy="5799084"/>
            </a:xfrm>
            <a:custGeom>
              <a:avLst/>
              <a:gdLst/>
              <a:ahLst/>
              <a:cxnLst>
                <a:cxn ang="0">
                  <a:pos x="wd2" y="hd2"/>
                </a:cxn>
                <a:cxn ang="5400000">
                  <a:pos x="wd2" y="hd2"/>
                </a:cxn>
                <a:cxn ang="10800000">
                  <a:pos x="wd2" y="hd2"/>
                </a:cxn>
                <a:cxn ang="16200000">
                  <a:pos x="wd2" y="hd2"/>
                </a:cxn>
              </a:cxnLst>
              <a:rect l="0" t="0" r="r" b="b"/>
              <a:pathLst>
                <a:path w="19679" h="21261" extrusionOk="0">
                  <a:moveTo>
                    <a:pt x="9838" y="0"/>
                  </a:moveTo>
                  <a:cubicBezTo>
                    <a:pt x="7320" y="0"/>
                    <a:pt x="4803" y="740"/>
                    <a:pt x="2881" y="2220"/>
                  </a:cubicBezTo>
                  <a:cubicBezTo>
                    <a:pt x="-961" y="5181"/>
                    <a:pt x="-961" y="9981"/>
                    <a:pt x="2881" y="12941"/>
                  </a:cubicBezTo>
                  <a:cubicBezTo>
                    <a:pt x="4159" y="13926"/>
                    <a:pt x="5702" y="14576"/>
                    <a:pt x="7332" y="14906"/>
                  </a:cubicBezTo>
                  <a:cubicBezTo>
                    <a:pt x="7093" y="15029"/>
                    <a:pt x="6864" y="15172"/>
                    <a:pt x="6652" y="15335"/>
                  </a:cubicBezTo>
                  <a:cubicBezTo>
                    <a:pt x="4893" y="16691"/>
                    <a:pt x="4893" y="18888"/>
                    <a:pt x="6652" y="20244"/>
                  </a:cubicBezTo>
                  <a:cubicBezTo>
                    <a:pt x="8412" y="21600"/>
                    <a:pt x="11266" y="21600"/>
                    <a:pt x="13026" y="20244"/>
                  </a:cubicBezTo>
                  <a:cubicBezTo>
                    <a:pt x="14785" y="18888"/>
                    <a:pt x="14785" y="16691"/>
                    <a:pt x="13026" y="15335"/>
                  </a:cubicBezTo>
                  <a:cubicBezTo>
                    <a:pt x="12814" y="15172"/>
                    <a:pt x="12585" y="15029"/>
                    <a:pt x="12346" y="14906"/>
                  </a:cubicBezTo>
                  <a:cubicBezTo>
                    <a:pt x="13976" y="14576"/>
                    <a:pt x="15519" y="13926"/>
                    <a:pt x="16797" y="12941"/>
                  </a:cubicBezTo>
                  <a:cubicBezTo>
                    <a:pt x="20639" y="9981"/>
                    <a:pt x="20639" y="5181"/>
                    <a:pt x="16797" y="2220"/>
                  </a:cubicBezTo>
                  <a:cubicBezTo>
                    <a:pt x="14875" y="740"/>
                    <a:pt x="12356" y="0"/>
                    <a:pt x="9838" y="0"/>
                  </a:cubicBezTo>
                  <a:close/>
                </a:path>
              </a:pathLst>
            </a:custGeom>
            <a:noFill/>
            <a:ln w="19050" cap="rnd" cmpd="sng">
              <a:solidFill>
                <a:srgbClr val="7F7F7F"/>
              </a:solidFill>
              <a:custDash>
                <a:ds d="100000" sp="200000"/>
              </a:custDash>
              <a:round/>
            </a:ln>
            <a:effectLst/>
          </p:spPr>
          <p:txBody>
            <a:bodyPr wrap="square" lIns="0" tIns="0" rIns="0" bIns="0" numCol="1" anchor="ctr">
              <a:noAutofit/>
            </a:bodyPr>
            <a:lstStyle/>
            <a:p>
              <a:pPr lvl="0">
                <a:defRPr sz="3200"/>
              </a:pPr>
              <a:endParaRPr/>
            </a:p>
          </p:txBody>
        </p:sp>
        <p:sp>
          <p:nvSpPr>
            <p:cNvPr id="573" name="Shape 573"/>
            <p:cNvSpPr/>
            <p:nvPr/>
          </p:nvSpPr>
          <p:spPr>
            <a:xfrm>
              <a:off x="1366454" y="4150676"/>
              <a:ext cx="1402962" cy="14029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pPr>
              <a:endParaRPr/>
            </a:p>
          </p:txBody>
        </p:sp>
        <p:sp>
          <p:nvSpPr>
            <p:cNvPr id="575" name="Shape 575"/>
            <p:cNvSpPr/>
            <p:nvPr/>
          </p:nvSpPr>
          <p:spPr>
            <a:xfrm>
              <a:off x="1736810" y="4508218"/>
              <a:ext cx="823466" cy="655090"/>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1"/>
                    <a:pt x="9094" y="9550"/>
                    <a:pt x="8316" y="7930"/>
                  </a:cubicBezTo>
                  <a:lnTo>
                    <a:pt x="8197" y="7677"/>
                  </a:lnTo>
                  <a:lnTo>
                    <a:pt x="6095" y="7677"/>
                  </a:lnTo>
                  <a:lnTo>
                    <a:pt x="5979" y="7930"/>
                  </a:lnTo>
                  <a:cubicBezTo>
                    <a:pt x="5186" y="9585"/>
                    <a:pt x="2786" y="14947"/>
                    <a:pt x="2519" y="15525"/>
                  </a:cubicBezTo>
                  <a:cubicBezTo>
                    <a:pt x="2500" y="15573"/>
                    <a:pt x="2478" y="15632"/>
                    <a:pt x="2453" y="15693"/>
                  </a:cubicBezTo>
                  <a:cubicBezTo>
                    <a:pt x="2453" y="15693"/>
                    <a:pt x="11836" y="15693"/>
                    <a:pt x="11836" y="15693"/>
                  </a:cubicBezTo>
                  <a:close/>
                  <a:moveTo>
                    <a:pt x="14123" y="18117"/>
                  </a:moveTo>
                  <a:cubicBezTo>
                    <a:pt x="14598" y="19922"/>
                    <a:pt x="14074" y="21600"/>
                    <a:pt x="12552" y="21600"/>
                  </a:cubicBezTo>
                  <a:lnTo>
                    <a:pt x="1741" y="21600"/>
                  </a:lnTo>
                  <a:cubicBezTo>
                    <a:pt x="219" y="21600"/>
                    <a:pt x="-306" y="19940"/>
                    <a:pt x="170" y="18135"/>
                  </a:cubicBezTo>
                  <a:cubicBezTo>
                    <a:pt x="170" y="18135"/>
                    <a:pt x="2046" y="13670"/>
                    <a:pt x="5099" y="7259"/>
                  </a:cubicBezTo>
                  <a:lnTo>
                    <a:pt x="5099" y="3551"/>
                  </a:lnTo>
                  <a:lnTo>
                    <a:pt x="4910" y="3551"/>
                  </a:lnTo>
                  <a:cubicBezTo>
                    <a:pt x="4637" y="3551"/>
                    <a:pt x="4415" y="3266"/>
                    <a:pt x="4415" y="2916"/>
                  </a:cubicBezTo>
                  <a:cubicBezTo>
                    <a:pt x="4415" y="2570"/>
                    <a:pt x="4640" y="2285"/>
                    <a:pt x="4910" y="2285"/>
                  </a:cubicBezTo>
                  <a:lnTo>
                    <a:pt x="5696" y="2285"/>
                  </a:lnTo>
                  <a:lnTo>
                    <a:pt x="5231" y="0"/>
                  </a:lnTo>
                  <a:lnTo>
                    <a:pt x="9030" y="0"/>
                  </a:lnTo>
                  <a:lnTo>
                    <a:pt x="8562" y="2285"/>
                  </a:lnTo>
                  <a:lnTo>
                    <a:pt x="9386" y="2285"/>
                  </a:lnTo>
                  <a:cubicBezTo>
                    <a:pt x="9655" y="2285"/>
                    <a:pt x="9877" y="2570"/>
                    <a:pt x="9877" y="2916"/>
                  </a:cubicBezTo>
                  <a:cubicBezTo>
                    <a:pt x="9874" y="3266"/>
                    <a:pt x="9655" y="3551"/>
                    <a:pt x="9382" y="3551"/>
                  </a:cubicBezTo>
                  <a:lnTo>
                    <a:pt x="9194" y="3551"/>
                  </a:lnTo>
                  <a:lnTo>
                    <a:pt x="9194" y="7259"/>
                  </a:lnTo>
                  <a:cubicBezTo>
                    <a:pt x="12247" y="13670"/>
                    <a:pt x="14123" y="18117"/>
                    <a:pt x="14123" y="18117"/>
                  </a:cubicBezTo>
                  <a:cubicBezTo>
                    <a:pt x="14123" y="18117"/>
                    <a:pt x="14123" y="18117"/>
                    <a:pt x="14123" y="18117"/>
                  </a:cubicBezTo>
                  <a:close/>
                  <a:moveTo>
                    <a:pt x="8152" y="11538"/>
                  </a:moveTo>
                  <a:cubicBezTo>
                    <a:pt x="8152" y="11142"/>
                    <a:pt x="7903" y="10820"/>
                    <a:pt x="7593" y="10820"/>
                  </a:cubicBezTo>
                  <a:cubicBezTo>
                    <a:pt x="7283" y="10820"/>
                    <a:pt x="7030" y="11142"/>
                    <a:pt x="7030" y="11538"/>
                  </a:cubicBezTo>
                  <a:cubicBezTo>
                    <a:pt x="7030" y="11934"/>
                    <a:pt x="7283" y="12259"/>
                    <a:pt x="7593" y="12259"/>
                  </a:cubicBezTo>
                  <a:cubicBezTo>
                    <a:pt x="7903" y="12259"/>
                    <a:pt x="8152" y="11934"/>
                    <a:pt x="8152" y="11538"/>
                  </a:cubicBezTo>
                  <a:cubicBezTo>
                    <a:pt x="8152" y="11538"/>
                    <a:pt x="8152" y="11538"/>
                    <a:pt x="8152" y="11538"/>
                  </a:cubicBezTo>
                  <a:close/>
                  <a:moveTo>
                    <a:pt x="5996" y="12285"/>
                  </a:moveTo>
                  <a:cubicBezTo>
                    <a:pt x="5572" y="12285"/>
                    <a:pt x="5231" y="12725"/>
                    <a:pt x="5231" y="13261"/>
                  </a:cubicBezTo>
                  <a:cubicBezTo>
                    <a:pt x="5231" y="13804"/>
                    <a:pt x="5576" y="14242"/>
                    <a:pt x="5996" y="14242"/>
                  </a:cubicBezTo>
                  <a:cubicBezTo>
                    <a:pt x="6419" y="14242"/>
                    <a:pt x="6762" y="13804"/>
                    <a:pt x="6762" y="13261"/>
                  </a:cubicBezTo>
                  <a:cubicBezTo>
                    <a:pt x="6762" y="12725"/>
                    <a:pt x="6419" y="12285"/>
                    <a:pt x="5996" y="12285"/>
                  </a:cubicBezTo>
                  <a:cubicBezTo>
                    <a:pt x="5996" y="12285"/>
                    <a:pt x="5996" y="12285"/>
                    <a:pt x="5996" y="12285"/>
                  </a:cubicBezTo>
                  <a:close/>
                  <a:moveTo>
                    <a:pt x="7458" y="13807"/>
                  </a:moveTo>
                  <a:cubicBezTo>
                    <a:pt x="7458" y="14363"/>
                    <a:pt x="7811" y="14811"/>
                    <a:pt x="8242" y="14811"/>
                  </a:cubicBezTo>
                  <a:cubicBezTo>
                    <a:pt x="8676" y="14811"/>
                    <a:pt x="9030" y="14363"/>
                    <a:pt x="9030" y="13807"/>
                  </a:cubicBezTo>
                  <a:cubicBezTo>
                    <a:pt x="9030" y="13253"/>
                    <a:pt x="8676" y="12803"/>
                    <a:pt x="8242" y="12803"/>
                  </a:cubicBezTo>
                  <a:cubicBezTo>
                    <a:pt x="7811" y="12803"/>
                    <a:pt x="7458" y="13253"/>
                    <a:pt x="7458" y="13807"/>
                  </a:cubicBezTo>
                  <a:cubicBezTo>
                    <a:pt x="7458" y="13807"/>
                    <a:pt x="7458" y="13807"/>
                    <a:pt x="7458" y="13807"/>
                  </a:cubicBezTo>
                  <a:close/>
                  <a:moveTo>
                    <a:pt x="19492" y="7380"/>
                  </a:moveTo>
                  <a:lnTo>
                    <a:pt x="16665" y="3762"/>
                  </a:lnTo>
                  <a:lnTo>
                    <a:pt x="12730" y="8817"/>
                  </a:lnTo>
                  <a:lnTo>
                    <a:pt x="11941" y="9830"/>
                  </a:lnTo>
                  <a:lnTo>
                    <a:pt x="17592" y="9830"/>
                  </a:lnTo>
                  <a:cubicBezTo>
                    <a:pt x="17592" y="9830"/>
                    <a:pt x="19492" y="7380"/>
                    <a:pt x="19492" y="7380"/>
                  </a:cubicBezTo>
                  <a:close/>
                  <a:moveTo>
                    <a:pt x="21107" y="8582"/>
                  </a:moveTo>
                  <a:cubicBezTo>
                    <a:pt x="20923" y="8817"/>
                    <a:pt x="20620" y="8817"/>
                    <a:pt x="20432" y="8582"/>
                  </a:cubicBezTo>
                  <a:lnTo>
                    <a:pt x="20201" y="8286"/>
                  </a:lnTo>
                  <a:lnTo>
                    <a:pt x="14039" y="16164"/>
                  </a:lnTo>
                  <a:lnTo>
                    <a:pt x="10871" y="9355"/>
                  </a:lnTo>
                  <a:lnTo>
                    <a:pt x="15956" y="2857"/>
                  </a:lnTo>
                  <a:lnTo>
                    <a:pt x="15723" y="2561"/>
                  </a:lnTo>
                  <a:cubicBezTo>
                    <a:pt x="15535" y="2325"/>
                    <a:pt x="15539" y="1940"/>
                    <a:pt x="15723" y="1703"/>
                  </a:cubicBezTo>
                  <a:cubicBezTo>
                    <a:pt x="15907" y="1470"/>
                    <a:pt x="16209" y="1464"/>
                    <a:pt x="16397" y="1703"/>
                  </a:cubicBezTo>
                  <a:lnTo>
                    <a:pt x="21107" y="7721"/>
                  </a:lnTo>
                  <a:cubicBezTo>
                    <a:pt x="21294" y="7957"/>
                    <a:pt x="21294" y="8343"/>
                    <a:pt x="21107" y="8582"/>
                  </a:cubicBezTo>
                  <a:cubicBezTo>
                    <a:pt x="21107" y="8582"/>
                    <a:pt x="21107" y="8582"/>
                    <a:pt x="21107" y="8582"/>
                  </a:cubicBezTo>
                  <a:close/>
                  <a:moveTo>
                    <a:pt x="16178" y="6435"/>
                  </a:moveTo>
                  <a:cubicBezTo>
                    <a:pt x="16178" y="6790"/>
                    <a:pt x="16400" y="7073"/>
                    <a:pt x="16678" y="7073"/>
                  </a:cubicBezTo>
                  <a:cubicBezTo>
                    <a:pt x="16953" y="7073"/>
                    <a:pt x="17178" y="6790"/>
                    <a:pt x="17178" y="6435"/>
                  </a:cubicBezTo>
                  <a:cubicBezTo>
                    <a:pt x="17178" y="6083"/>
                    <a:pt x="16953" y="5795"/>
                    <a:pt x="16678" y="5795"/>
                  </a:cubicBezTo>
                  <a:cubicBezTo>
                    <a:pt x="16400" y="5795"/>
                    <a:pt x="16178" y="6083"/>
                    <a:pt x="16178" y="6435"/>
                  </a:cubicBezTo>
                  <a:cubicBezTo>
                    <a:pt x="16178" y="6435"/>
                    <a:pt x="16178" y="6435"/>
                    <a:pt x="16178" y="6435"/>
                  </a:cubicBezTo>
                  <a:close/>
                  <a:moveTo>
                    <a:pt x="15425" y="7719"/>
                  </a:moveTo>
                  <a:cubicBezTo>
                    <a:pt x="15012" y="7719"/>
                    <a:pt x="14674" y="8144"/>
                    <a:pt x="14674" y="8676"/>
                  </a:cubicBezTo>
                  <a:cubicBezTo>
                    <a:pt x="14674" y="9204"/>
                    <a:pt x="15012" y="9634"/>
                    <a:pt x="15425" y="9634"/>
                  </a:cubicBezTo>
                  <a:cubicBezTo>
                    <a:pt x="15841" y="9634"/>
                    <a:pt x="16175" y="9204"/>
                    <a:pt x="16175" y="8676"/>
                  </a:cubicBezTo>
                  <a:cubicBezTo>
                    <a:pt x="16175" y="8144"/>
                    <a:pt x="15841" y="7719"/>
                    <a:pt x="15425" y="7719"/>
                  </a:cubicBezTo>
                  <a:cubicBezTo>
                    <a:pt x="15425" y="7719"/>
                    <a:pt x="15425" y="7719"/>
                    <a:pt x="15425" y="7719"/>
                  </a:cubicBezTo>
                  <a:close/>
                  <a:moveTo>
                    <a:pt x="17096" y="7714"/>
                  </a:moveTo>
                  <a:cubicBezTo>
                    <a:pt x="17297" y="7714"/>
                    <a:pt x="17463" y="7926"/>
                    <a:pt x="17463" y="8184"/>
                  </a:cubicBezTo>
                  <a:cubicBezTo>
                    <a:pt x="17463" y="8444"/>
                    <a:pt x="17297" y="8659"/>
                    <a:pt x="17096" y="8659"/>
                  </a:cubicBezTo>
                  <a:cubicBezTo>
                    <a:pt x="16891" y="8659"/>
                    <a:pt x="16726" y="8444"/>
                    <a:pt x="16726" y="8184"/>
                  </a:cubicBezTo>
                  <a:cubicBezTo>
                    <a:pt x="16726" y="7926"/>
                    <a:pt x="16891" y="7714"/>
                    <a:pt x="17096" y="7714"/>
                  </a:cubicBezTo>
                  <a:cubicBezTo>
                    <a:pt x="17096" y="7714"/>
                    <a:pt x="17096" y="7714"/>
                    <a:pt x="17096" y="771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581" name="Group 581"/>
          <p:cNvGrpSpPr/>
          <p:nvPr/>
        </p:nvGrpSpPr>
        <p:grpSpPr>
          <a:xfrm>
            <a:off x="3462024" y="1181482"/>
            <a:ext cx="1550961" cy="2174658"/>
            <a:chOff x="50289" y="35649"/>
            <a:chExt cx="4135892" cy="5799084"/>
          </a:xfrm>
        </p:grpSpPr>
        <p:sp>
          <p:nvSpPr>
            <p:cNvPr id="578" name="Shape 578"/>
            <p:cNvSpPr/>
            <p:nvPr/>
          </p:nvSpPr>
          <p:spPr>
            <a:xfrm rot="10740000" flipH="1">
              <a:off x="50289" y="35649"/>
              <a:ext cx="4135892" cy="5799084"/>
            </a:xfrm>
            <a:custGeom>
              <a:avLst/>
              <a:gdLst/>
              <a:ahLst/>
              <a:cxnLst>
                <a:cxn ang="0">
                  <a:pos x="wd2" y="hd2"/>
                </a:cxn>
                <a:cxn ang="5400000">
                  <a:pos x="wd2" y="hd2"/>
                </a:cxn>
                <a:cxn ang="10800000">
                  <a:pos x="wd2" y="hd2"/>
                </a:cxn>
                <a:cxn ang="16200000">
                  <a:pos x="wd2" y="hd2"/>
                </a:cxn>
              </a:cxnLst>
              <a:rect l="0" t="0" r="r" b="b"/>
              <a:pathLst>
                <a:path w="19679" h="21261" extrusionOk="0">
                  <a:moveTo>
                    <a:pt x="9838" y="0"/>
                  </a:moveTo>
                  <a:cubicBezTo>
                    <a:pt x="7320" y="0"/>
                    <a:pt x="4803" y="740"/>
                    <a:pt x="2881" y="2220"/>
                  </a:cubicBezTo>
                  <a:cubicBezTo>
                    <a:pt x="-961" y="5181"/>
                    <a:pt x="-961" y="9981"/>
                    <a:pt x="2881" y="12941"/>
                  </a:cubicBezTo>
                  <a:cubicBezTo>
                    <a:pt x="4159" y="13926"/>
                    <a:pt x="5702" y="14576"/>
                    <a:pt x="7332" y="14906"/>
                  </a:cubicBezTo>
                  <a:cubicBezTo>
                    <a:pt x="7093" y="15029"/>
                    <a:pt x="6864" y="15172"/>
                    <a:pt x="6652" y="15335"/>
                  </a:cubicBezTo>
                  <a:cubicBezTo>
                    <a:pt x="4893" y="16691"/>
                    <a:pt x="4893" y="18888"/>
                    <a:pt x="6652" y="20244"/>
                  </a:cubicBezTo>
                  <a:cubicBezTo>
                    <a:pt x="8412" y="21600"/>
                    <a:pt x="11266" y="21600"/>
                    <a:pt x="13026" y="20244"/>
                  </a:cubicBezTo>
                  <a:cubicBezTo>
                    <a:pt x="14785" y="18888"/>
                    <a:pt x="14785" y="16691"/>
                    <a:pt x="13026" y="15335"/>
                  </a:cubicBezTo>
                  <a:cubicBezTo>
                    <a:pt x="12814" y="15172"/>
                    <a:pt x="12585" y="15029"/>
                    <a:pt x="12346" y="14906"/>
                  </a:cubicBezTo>
                  <a:cubicBezTo>
                    <a:pt x="13976" y="14576"/>
                    <a:pt x="15519" y="13926"/>
                    <a:pt x="16797" y="12941"/>
                  </a:cubicBezTo>
                  <a:cubicBezTo>
                    <a:pt x="20639" y="9981"/>
                    <a:pt x="20639" y="5181"/>
                    <a:pt x="16797" y="2220"/>
                  </a:cubicBezTo>
                  <a:cubicBezTo>
                    <a:pt x="14875" y="740"/>
                    <a:pt x="12356" y="0"/>
                    <a:pt x="9838" y="0"/>
                  </a:cubicBezTo>
                  <a:close/>
                </a:path>
              </a:pathLst>
            </a:custGeom>
            <a:noFill/>
            <a:ln w="19050" cap="rnd" cmpd="sng">
              <a:solidFill>
                <a:srgbClr val="7F7F7F"/>
              </a:solidFill>
              <a:custDash>
                <a:ds d="100000" sp="200000"/>
              </a:custDash>
              <a:round/>
            </a:ln>
            <a:effectLst/>
          </p:spPr>
          <p:txBody>
            <a:bodyPr wrap="square" lIns="0" tIns="0" rIns="0" bIns="0" numCol="1" anchor="ctr">
              <a:noAutofit/>
            </a:bodyPr>
            <a:lstStyle/>
            <a:p>
              <a:pPr lvl="0">
                <a:defRPr sz="3200"/>
              </a:pPr>
              <a:endParaRPr/>
            </a:p>
          </p:txBody>
        </p:sp>
        <p:sp>
          <p:nvSpPr>
            <p:cNvPr id="579" name="Shape 579"/>
            <p:cNvSpPr/>
            <p:nvPr/>
          </p:nvSpPr>
          <p:spPr>
            <a:xfrm rot="10740000" flipH="1">
              <a:off x="1391342" y="268393"/>
              <a:ext cx="1402963" cy="14029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pPr>
              <a:endParaRPr/>
            </a:p>
          </p:txBody>
        </p:sp>
        <p:sp>
          <p:nvSpPr>
            <p:cNvPr id="580" name="Shape 580"/>
            <p:cNvSpPr/>
            <p:nvPr/>
          </p:nvSpPr>
          <p:spPr>
            <a:xfrm>
              <a:off x="1743591" y="585171"/>
              <a:ext cx="741182" cy="733788"/>
            </a:xfrm>
            <a:custGeom>
              <a:avLst/>
              <a:gdLst/>
              <a:ahLst/>
              <a:cxnLst>
                <a:cxn ang="0">
                  <a:pos x="wd2" y="hd2"/>
                </a:cxn>
                <a:cxn ang="5400000">
                  <a:pos x="wd2" y="hd2"/>
                </a:cxn>
                <a:cxn ang="10800000">
                  <a:pos x="wd2" y="hd2"/>
                </a:cxn>
                <a:cxn ang="16200000">
                  <a:pos x="wd2" y="hd2"/>
                </a:cxn>
              </a:cxnLst>
              <a:rect l="0" t="0" r="r" b="b"/>
              <a:pathLst>
                <a:path w="21600" h="21596" extrusionOk="0">
                  <a:moveTo>
                    <a:pt x="4320" y="0"/>
                  </a:moveTo>
                  <a:cubicBezTo>
                    <a:pt x="1849" y="0"/>
                    <a:pt x="0" y="2271"/>
                    <a:pt x="0" y="4561"/>
                  </a:cubicBezTo>
                  <a:cubicBezTo>
                    <a:pt x="0" y="5792"/>
                    <a:pt x="406" y="6937"/>
                    <a:pt x="1276" y="7813"/>
                  </a:cubicBezTo>
                  <a:cubicBezTo>
                    <a:pt x="1528" y="8066"/>
                    <a:pt x="1838" y="8210"/>
                    <a:pt x="2199" y="8210"/>
                  </a:cubicBezTo>
                  <a:lnTo>
                    <a:pt x="3927" y="8210"/>
                  </a:lnTo>
                  <a:cubicBezTo>
                    <a:pt x="3935" y="8222"/>
                    <a:pt x="4246" y="9733"/>
                    <a:pt x="1257" y="13782"/>
                  </a:cubicBezTo>
                  <a:cubicBezTo>
                    <a:pt x="1257" y="13782"/>
                    <a:pt x="0" y="15311"/>
                    <a:pt x="0" y="17253"/>
                  </a:cubicBezTo>
                  <a:cubicBezTo>
                    <a:pt x="0" y="19604"/>
                    <a:pt x="1438" y="21383"/>
                    <a:pt x="3731" y="21596"/>
                  </a:cubicBezTo>
                  <a:cubicBezTo>
                    <a:pt x="3768" y="21600"/>
                    <a:pt x="16266" y="21576"/>
                    <a:pt x="16750" y="21576"/>
                  </a:cubicBezTo>
                  <a:cubicBezTo>
                    <a:pt x="19234" y="21576"/>
                    <a:pt x="21600" y="19762"/>
                    <a:pt x="21600" y="17253"/>
                  </a:cubicBezTo>
                  <a:cubicBezTo>
                    <a:pt x="21600" y="16492"/>
                    <a:pt x="21407" y="15738"/>
                    <a:pt x="21031" y="15052"/>
                  </a:cubicBezTo>
                  <a:cubicBezTo>
                    <a:pt x="20794" y="14621"/>
                    <a:pt x="20341" y="14338"/>
                    <a:pt x="19852" y="14338"/>
                  </a:cubicBezTo>
                  <a:lnTo>
                    <a:pt x="16632" y="14338"/>
                  </a:lnTo>
                  <a:cubicBezTo>
                    <a:pt x="18144" y="12780"/>
                    <a:pt x="21600" y="9038"/>
                    <a:pt x="21600" y="4561"/>
                  </a:cubicBezTo>
                  <a:cubicBezTo>
                    <a:pt x="21600" y="2054"/>
                    <a:pt x="19588" y="0"/>
                    <a:pt x="17103" y="0"/>
                  </a:cubicBezTo>
                  <a:lnTo>
                    <a:pt x="4320" y="0"/>
                  </a:lnTo>
                  <a:close/>
                  <a:moveTo>
                    <a:pt x="4241" y="1071"/>
                  </a:moveTo>
                  <a:lnTo>
                    <a:pt x="14806" y="1071"/>
                  </a:lnTo>
                  <a:cubicBezTo>
                    <a:pt x="13810" y="1775"/>
                    <a:pt x="13137" y="2928"/>
                    <a:pt x="13137" y="4244"/>
                  </a:cubicBezTo>
                  <a:cubicBezTo>
                    <a:pt x="13137" y="5105"/>
                    <a:pt x="13358" y="6190"/>
                    <a:pt x="13765" y="7080"/>
                  </a:cubicBezTo>
                  <a:cubicBezTo>
                    <a:pt x="13765" y="7080"/>
                    <a:pt x="2062" y="7080"/>
                    <a:pt x="2062" y="7080"/>
                  </a:cubicBezTo>
                  <a:cubicBezTo>
                    <a:pt x="2062" y="7080"/>
                    <a:pt x="1111" y="6133"/>
                    <a:pt x="1139" y="4244"/>
                  </a:cubicBezTo>
                  <a:cubicBezTo>
                    <a:pt x="1163" y="2538"/>
                    <a:pt x="2623" y="1071"/>
                    <a:pt x="4241" y="1071"/>
                  </a:cubicBezTo>
                  <a:close/>
                  <a:moveTo>
                    <a:pt x="17437" y="1329"/>
                  </a:moveTo>
                  <a:cubicBezTo>
                    <a:pt x="19210" y="1329"/>
                    <a:pt x="20599" y="2803"/>
                    <a:pt x="20520" y="4561"/>
                  </a:cubicBezTo>
                  <a:cubicBezTo>
                    <a:pt x="20301" y="9462"/>
                    <a:pt x="15159" y="14080"/>
                    <a:pt x="15159" y="14080"/>
                  </a:cubicBezTo>
                  <a:cubicBezTo>
                    <a:pt x="14139" y="14953"/>
                    <a:pt x="13451" y="15938"/>
                    <a:pt x="13451" y="17253"/>
                  </a:cubicBezTo>
                  <a:cubicBezTo>
                    <a:pt x="13451" y="18586"/>
                    <a:pt x="14181" y="19764"/>
                    <a:pt x="15199" y="20465"/>
                  </a:cubicBezTo>
                  <a:cubicBezTo>
                    <a:pt x="15199" y="20465"/>
                    <a:pt x="3927" y="20465"/>
                    <a:pt x="3927" y="20465"/>
                  </a:cubicBezTo>
                  <a:cubicBezTo>
                    <a:pt x="2328" y="20317"/>
                    <a:pt x="1060" y="18910"/>
                    <a:pt x="1060" y="17253"/>
                  </a:cubicBezTo>
                  <a:cubicBezTo>
                    <a:pt x="1060" y="16381"/>
                    <a:pt x="1398" y="15590"/>
                    <a:pt x="1924" y="14774"/>
                  </a:cubicBezTo>
                  <a:cubicBezTo>
                    <a:pt x="2973" y="13278"/>
                    <a:pt x="4869" y="10914"/>
                    <a:pt x="5125" y="8230"/>
                  </a:cubicBezTo>
                  <a:lnTo>
                    <a:pt x="14649" y="8210"/>
                  </a:lnTo>
                  <a:cubicBezTo>
                    <a:pt x="15414" y="8210"/>
                    <a:pt x="15349" y="7791"/>
                    <a:pt x="15277" y="7655"/>
                  </a:cubicBezTo>
                  <a:cubicBezTo>
                    <a:pt x="15204" y="7518"/>
                    <a:pt x="15116" y="7343"/>
                    <a:pt x="15022" y="7139"/>
                  </a:cubicBezTo>
                  <a:cubicBezTo>
                    <a:pt x="14057" y="5525"/>
                    <a:pt x="13607" y="1329"/>
                    <a:pt x="17437" y="1329"/>
                  </a:cubicBezTo>
                  <a:close/>
                  <a:moveTo>
                    <a:pt x="6912" y="10153"/>
                  </a:moveTo>
                  <a:cubicBezTo>
                    <a:pt x="6912" y="10153"/>
                    <a:pt x="6284" y="11621"/>
                    <a:pt x="6284" y="11621"/>
                  </a:cubicBezTo>
                  <a:lnTo>
                    <a:pt x="14884" y="11621"/>
                  </a:lnTo>
                  <a:lnTo>
                    <a:pt x="15552" y="10153"/>
                  </a:lnTo>
                  <a:lnTo>
                    <a:pt x="6912" y="10153"/>
                  </a:lnTo>
                  <a:close/>
                  <a:moveTo>
                    <a:pt x="5164" y="13326"/>
                  </a:moveTo>
                  <a:cubicBezTo>
                    <a:pt x="5164" y="13326"/>
                    <a:pt x="4399" y="14794"/>
                    <a:pt x="4399" y="14794"/>
                  </a:cubicBezTo>
                  <a:lnTo>
                    <a:pt x="13019" y="14794"/>
                  </a:lnTo>
                  <a:lnTo>
                    <a:pt x="13706" y="13326"/>
                  </a:lnTo>
                  <a:lnTo>
                    <a:pt x="5164" y="13326"/>
                  </a:lnTo>
                  <a:close/>
                  <a:moveTo>
                    <a:pt x="15532" y="15567"/>
                  </a:moveTo>
                  <a:lnTo>
                    <a:pt x="20068" y="15567"/>
                  </a:lnTo>
                  <a:cubicBezTo>
                    <a:pt x="20976" y="16670"/>
                    <a:pt x="20492" y="20208"/>
                    <a:pt x="17457" y="20208"/>
                  </a:cubicBezTo>
                  <a:cubicBezTo>
                    <a:pt x="15558" y="20208"/>
                    <a:pt x="13622" y="17385"/>
                    <a:pt x="15532" y="15567"/>
                  </a:cubicBezTo>
                  <a:close/>
                  <a:moveTo>
                    <a:pt x="3986" y="15865"/>
                  </a:moveTo>
                  <a:cubicBezTo>
                    <a:pt x="3986" y="15865"/>
                    <a:pt x="3142" y="17332"/>
                    <a:pt x="3142" y="17332"/>
                  </a:cubicBezTo>
                  <a:lnTo>
                    <a:pt x="11998" y="17332"/>
                  </a:lnTo>
                  <a:lnTo>
                    <a:pt x="12646" y="15865"/>
                  </a:lnTo>
                  <a:lnTo>
                    <a:pt x="3986" y="15865"/>
                  </a:ln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586" name="Group 586"/>
          <p:cNvGrpSpPr/>
          <p:nvPr/>
        </p:nvGrpSpPr>
        <p:grpSpPr>
          <a:xfrm>
            <a:off x="913943" y="1791593"/>
            <a:ext cx="1550960" cy="2174657"/>
            <a:chOff x="0" y="0"/>
            <a:chExt cx="4135892" cy="5799084"/>
          </a:xfrm>
        </p:grpSpPr>
        <p:sp>
          <p:nvSpPr>
            <p:cNvPr id="582" name="Shape 582"/>
            <p:cNvSpPr/>
            <p:nvPr/>
          </p:nvSpPr>
          <p:spPr>
            <a:xfrm>
              <a:off x="0" y="0"/>
              <a:ext cx="4135892" cy="5799084"/>
            </a:xfrm>
            <a:custGeom>
              <a:avLst/>
              <a:gdLst/>
              <a:ahLst/>
              <a:cxnLst>
                <a:cxn ang="0">
                  <a:pos x="wd2" y="hd2"/>
                </a:cxn>
                <a:cxn ang="5400000">
                  <a:pos x="wd2" y="hd2"/>
                </a:cxn>
                <a:cxn ang="10800000">
                  <a:pos x="wd2" y="hd2"/>
                </a:cxn>
                <a:cxn ang="16200000">
                  <a:pos x="wd2" y="hd2"/>
                </a:cxn>
              </a:cxnLst>
              <a:rect l="0" t="0" r="r" b="b"/>
              <a:pathLst>
                <a:path w="19679" h="21261" extrusionOk="0">
                  <a:moveTo>
                    <a:pt x="9838" y="0"/>
                  </a:moveTo>
                  <a:cubicBezTo>
                    <a:pt x="7320" y="0"/>
                    <a:pt x="4803" y="740"/>
                    <a:pt x="2881" y="2220"/>
                  </a:cubicBezTo>
                  <a:cubicBezTo>
                    <a:pt x="-961" y="5181"/>
                    <a:pt x="-961" y="9981"/>
                    <a:pt x="2881" y="12941"/>
                  </a:cubicBezTo>
                  <a:cubicBezTo>
                    <a:pt x="4159" y="13926"/>
                    <a:pt x="5702" y="14576"/>
                    <a:pt x="7332" y="14906"/>
                  </a:cubicBezTo>
                  <a:cubicBezTo>
                    <a:pt x="7093" y="15029"/>
                    <a:pt x="6864" y="15172"/>
                    <a:pt x="6652" y="15335"/>
                  </a:cubicBezTo>
                  <a:cubicBezTo>
                    <a:pt x="4893" y="16691"/>
                    <a:pt x="4893" y="18888"/>
                    <a:pt x="6652" y="20244"/>
                  </a:cubicBezTo>
                  <a:cubicBezTo>
                    <a:pt x="8412" y="21600"/>
                    <a:pt x="11266" y="21600"/>
                    <a:pt x="13026" y="20244"/>
                  </a:cubicBezTo>
                  <a:cubicBezTo>
                    <a:pt x="14785" y="18888"/>
                    <a:pt x="14785" y="16691"/>
                    <a:pt x="13026" y="15335"/>
                  </a:cubicBezTo>
                  <a:cubicBezTo>
                    <a:pt x="12814" y="15172"/>
                    <a:pt x="12585" y="15029"/>
                    <a:pt x="12346" y="14906"/>
                  </a:cubicBezTo>
                  <a:cubicBezTo>
                    <a:pt x="13976" y="14576"/>
                    <a:pt x="15519" y="13926"/>
                    <a:pt x="16797" y="12941"/>
                  </a:cubicBezTo>
                  <a:cubicBezTo>
                    <a:pt x="20639" y="9981"/>
                    <a:pt x="20639" y="5181"/>
                    <a:pt x="16797" y="2220"/>
                  </a:cubicBezTo>
                  <a:cubicBezTo>
                    <a:pt x="14875" y="740"/>
                    <a:pt x="12356" y="0"/>
                    <a:pt x="9838" y="0"/>
                  </a:cubicBezTo>
                  <a:close/>
                </a:path>
              </a:pathLst>
            </a:custGeom>
            <a:noFill/>
            <a:ln w="19050" cap="rnd" cmpd="sng">
              <a:solidFill>
                <a:srgbClr val="7F7F7F"/>
              </a:solidFill>
              <a:custDash>
                <a:ds d="100000" sp="200000"/>
              </a:custDash>
              <a:round/>
            </a:ln>
            <a:effectLst/>
          </p:spPr>
          <p:txBody>
            <a:bodyPr wrap="square" lIns="0" tIns="0" rIns="0" bIns="0" numCol="1" anchor="ctr">
              <a:noAutofit/>
            </a:bodyPr>
            <a:lstStyle/>
            <a:p>
              <a:pPr lvl="0">
                <a:defRPr sz="3200"/>
              </a:pPr>
              <a:endParaRPr/>
            </a:p>
          </p:txBody>
        </p:sp>
        <p:sp>
          <p:nvSpPr>
            <p:cNvPr id="583" name="Shape 583"/>
            <p:cNvSpPr/>
            <p:nvPr/>
          </p:nvSpPr>
          <p:spPr>
            <a:xfrm>
              <a:off x="1366453" y="4150676"/>
              <a:ext cx="1402963" cy="14029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defRPr sz="3200"/>
              </a:pPr>
              <a:endParaRPr/>
            </a:p>
          </p:txBody>
        </p:sp>
        <p:sp>
          <p:nvSpPr>
            <p:cNvPr id="585" name="Shape 585"/>
            <p:cNvSpPr/>
            <p:nvPr/>
          </p:nvSpPr>
          <p:spPr>
            <a:xfrm>
              <a:off x="1697901" y="4567673"/>
              <a:ext cx="740090" cy="665094"/>
            </a:xfrm>
            <a:custGeom>
              <a:avLst/>
              <a:gdLst/>
              <a:ahLst/>
              <a:cxnLst>
                <a:cxn ang="0">
                  <a:pos x="wd2" y="hd2"/>
                </a:cxn>
                <a:cxn ang="5400000">
                  <a:pos x="wd2" y="hd2"/>
                </a:cxn>
                <a:cxn ang="10800000">
                  <a:pos x="wd2" y="hd2"/>
                </a:cxn>
                <a:cxn ang="16200000">
                  <a:pos x="wd2" y="hd2"/>
                </a:cxn>
              </a:cxnLst>
              <a:rect l="0" t="0" r="r" b="b"/>
              <a:pathLst>
                <a:path w="21600" h="21218" extrusionOk="0">
                  <a:moveTo>
                    <a:pt x="6481" y="10034"/>
                  </a:moveTo>
                  <a:cubicBezTo>
                    <a:pt x="7374" y="10034"/>
                    <a:pt x="8099" y="9239"/>
                    <a:pt x="8099" y="8262"/>
                  </a:cubicBezTo>
                  <a:cubicBezTo>
                    <a:pt x="8099" y="7285"/>
                    <a:pt x="7374" y="6493"/>
                    <a:pt x="6481" y="6493"/>
                  </a:cubicBezTo>
                  <a:cubicBezTo>
                    <a:pt x="5584" y="6493"/>
                    <a:pt x="4859" y="7285"/>
                    <a:pt x="4859" y="8262"/>
                  </a:cubicBezTo>
                  <a:cubicBezTo>
                    <a:pt x="4859" y="9239"/>
                    <a:pt x="5584" y="10034"/>
                    <a:pt x="6481" y="10034"/>
                  </a:cubicBezTo>
                  <a:cubicBezTo>
                    <a:pt x="6481" y="10034"/>
                    <a:pt x="6481" y="10034"/>
                    <a:pt x="6481" y="10034"/>
                  </a:cubicBezTo>
                  <a:close/>
                  <a:moveTo>
                    <a:pt x="15119" y="10034"/>
                  </a:moveTo>
                  <a:cubicBezTo>
                    <a:pt x="16015" y="10034"/>
                    <a:pt x="16741" y="9239"/>
                    <a:pt x="16741" y="8262"/>
                  </a:cubicBezTo>
                  <a:cubicBezTo>
                    <a:pt x="16741" y="7285"/>
                    <a:pt x="16015" y="6493"/>
                    <a:pt x="15119" y="6493"/>
                  </a:cubicBezTo>
                  <a:cubicBezTo>
                    <a:pt x="14225" y="6493"/>
                    <a:pt x="13500" y="7285"/>
                    <a:pt x="13500" y="8262"/>
                  </a:cubicBezTo>
                  <a:cubicBezTo>
                    <a:pt x="13500" y="9239"/>
                    <a:pt x="14225" y="10034"/>
                    <a:pt x="15119" y="10034"/>
                  </a:cubicBezTo>
                  <a:cubicBezTo>
                    <a:pt x="15119" y="10034"/>
                    <a:pt x="15119" y="10034"/>
                    <a:pt x="15119" y="10034"/>
                  </a:cubicBezTo>
                  <a:close/>
                  <a:moveTo>
                    <a:pt x="19441" y="14165"/>
                  </a:moveTo>
                  <a:lnTo>
                    <a:pt x="2159" y="14165"/>
                  </a:lnTo>
                  <a:lnTo>
                    <a:pt x="2159" y="2360"/>
                  </a:lnTo>
                  <a:lnTo>
                    <a:pt x="19441" y="2360"/>
                  </a:lnTo>
                  <a:cubicBezTo>
                    <a:pt x="19441" y="2360"/>
                    <a:pt x="19441" y="14165"/>
                    <a:pt x="19441" y="14165"/>
                  </a:cubicBezTo>
                  <a:close/>
                  <a:moveTo>
                    <a:pt x="19441" y="0"/>
                  </a:moveTo>
                  <a:lnTo>
                    <a:pt x="2159" y="0"/>
                  </a:lnTo>
                  <a:cubicBezTo>
                    <a:pt x="968" y="0"/>
                    <a:pt x="0" y="1056"/>
                    <a:pt x="0" y="2360"/>
                  </a:cubicBezTo>
                  <a:lnTo>
                    <a:pt x="0" y="14165"/>
                  </a:lnTo>
                  <a:cubicBezTo>
                    <a:pt x="0" y="15470"/>
                    <a:pt x="968" y="16525"/>
                    <a:pt x="2159" y="16525"/>
                  </a:cubicBezTo>
                  <a:lnTo>
                    <a:pt x="5400" y="16525"/>
                  </a:lnTo>
                  <a:lnTo>
                    <a:pt x="5400" y="20067"/>
                  </a:lnTo>
                  <a:cubicBezTo>
                    <a:pt x="5400" y="21373"/>
                    <a:pt x="6001" y="21600"/>
                    <a:pt x="6742" y="20579"/>
                  </a:cubicBezTo>
                  <a:lnTo>
                    <a:pt x="9685" y="16525"/>
                  </a:lnTo>
                  <a:lnTo>
                    <a:pt x="19441" y="16525"/>
                  </a:lnTo>
                  <a:cubicBezTo>
                    <a:pt x="20632" y="16525"/>
                    <a:pt x="21600" y="15470"/>
                    <a:pt x="21600" y="14165"/>
                  </a:cubicBezTo>
                  <a:lnTo>
                    <a:pt x="21600" y="2360"/>
                  </a:lnTo>
                  <a:cubicBezTo>
                    <a:pt x="21600" y="1056"/>
                    <a:pt x="20632" y="0"/>
                    <a:pt x="19441" y="0"/>
                  </a:cubicBezTo>
                  <a:cubicBezTo>
                    <a:pt x="19441" y="0"/>
                    <a:pt x="19441" y="0"/>
                    <a:pt x="19441" y="0"/>
                  </a:cubicBezTo>
                  <a:close/>
                  <a:moveTo>
                    <a:pt x="10800" y="10034"/>
                  </a:moveTo>
                  <a:cubicBezTo>
                    <a:pt x="11694" y="10034"/>
                    <a:pt x="12419" y="9239"/>
                    <a:pt x="12419" y="8262"/>
                  </a:cubicBezTo>
                  <a:cubicBezTo>
                    <a:pt x="12419" y="7285"/>
                    <a:pt x="11694" y="6493"/>
                    <a:pt x="10800" y="6493"/>
                  </a:cubicBezTo>
                  <a:cubicBezTo>
                    <a:pt x="9906" y="6493"/>
                    <a:pt x="9181" y="7285"/>
                    <a:pt x="9181" y="8262"/>
                  </a:cubicBezTo>
                  <a:cubicBezTo>
                    <a:pt x="9181" y="9239"/>
                    <a:pt x="9906" y="10034"/>
                    <a:pt x="10800" y="10034"/>
                  </a:cubicBezTo>
                  <a:cubicBezTo>
                    <a:pt x="10800" y="10034"/>
                    <a:pt x="10800" y="10034"/>
                    <a:pt x="10800" y="10034"/>
                  </a:cubicBezTo>
                  <a:close/>
                </a:path>
              </a:pathLst>
            </a:custGeom>
            <a:solidFill>
              <a:srgbClr val="FFFFFF"/>
            </a:solidFill>
            <a:ln w="12700" cap="flat">
              <a:noFill/>
              <a:miter lim="400000"/>
            </a:ln>
            <a:effectLst/>
          </p:spPr>
          <p:txBody>
            <a:bodyPr wrap="square" lIns="0" tIns="0" rIns="0" bIns="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587" name="Shape 587"/>
          <p:cNvSpPr/>
          <p:nvPr/>
        </p:nvSpPr>
        <p:spPr>
          <a:xfrm>
            <a:off x="2464903" y="2576513"/>
            <a:ext cx="997320"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
        <p:nvSpPr>
          <p:cNvPr id="588" name="Shape 588"/>
          <p:cNvSpPr/>
          <p:nvPr/>
        </p:nvSpPr>
        <p:spPr>
          <a:xfrm>
            <a:off x="7570322" y="2576513"/>
            <a:ext cx="1568471"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Tree>
    <p:extLst>
      <p:ext uri="{BB962C8B-B14F-4D97-AF65-F5344CB8AC3E}">
        <p14:creationId xmlns:p14="http://schemas.microsoft.com/office/powerpoint/2010/main" val="4265751811"/>
      </p:ext>
    </p:extLst>
  </p:cSld>
  <p:clrMapOvr>
    <a:masterClrMapping/>
  </p:clrMapOvr>
  <p:transition spd="slow">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p:tmAbs val="0"/>
                                  </p:iterate>
                                  <p:childTnLst>
                                    <p:set>
                                      <p:cBhvr>
                                        <p:cTn id="6" fill="hold"/>
                                        <p:tgtEl>
                                          <p:spTgt spid="564"/>
                                        </p:tgtEl>
                                        <p:attrNameLst>
                                          <p:attrName>style.visibility</p:attrName>
                                        </p:attrNameLst>
                                      </p:cBhvr>
                                      <p:to>
                                        <p:strVal val="visible"/>
                                      </p:to>
                                    </p:set>
                                    <p:animEffect transition="in" filter="wipe(left)">
                                      <p:cBhvr>
                                        <p:cTn id="7" dur="499"/>
                                        <p:tgtEl>
                                          <p:spTgt spid="564"/>
                                        </p:tgtEl>
                                      </p:cBhvr>
                                    </p:animEffect>
                                  </p:childTnLst>
                                </p:cTn>
                              </p:par>
                            </p:childTnLst>
                          </p:cTn>
                        </p:par>
                        <p:par>
                          <p:cTn id="8" fill="hold">
                            <p:stCondLst>
                              <p:cond delay="499"/>
                            </p:stCondLst>
                            <p:childTnLst>
                              <p:par>
                                <p:cTn id="9" presetID="2" presetClass="entr" presetSubtype="1" fill="hold" grpId="0" nodeType="afterEffect">
                                  <p:stCondLst>
                                    <p:cond delay="0"/>
                                  </p:stCondLst>
                                  <p:iterate>
                                    <p:tmAbs val="0"/>
                                  </p:iterate>
                                  <p:childTnLst>
                                    <p:set>
                                      <p:cBhvr>
                                        <p:cTn id="10" fill="hold"/>
                                        <p:tgtEl>
                                          <p:spTgt spid="586"/>
                                        </p:tgtEl>
                                        <p:attrNameLst>
                                          <p:attrName>style.visibility</p:attrName>
                                        </p:attrNameLst>
                                      </p:cBhvr>
                                      <p:to>
                                        <p:strVal val="visible"/>
                                      </p:to>
                                    </p:set>
                                    <p:anim calcmode="lin" valueType="num">
                                      <p:cBhvr>
                                        <p:cTn id="11" dur="80" fill="hold"/>
                                        <p:tgtEl>
                                          <p:spTgt spid="586"/>
                                        </p:tgtEl>
                                        <p:attrNameLst>
                                          <p:attrName>ppt_x</p:attrName>
                                        </p:attrNameLst>
                                      </p:cBhvr>
                                      <p:tavLst>
                                        <p:tav tm="0">
                                          <p:val>
                                            <p:strVal val="#ppt_x"/>
                                          </p:val>
                                        </p:tav>
                                        <p:tav tm="100000">
                                          <p:val>
                                            <p:strVal val="#ppt_x"/>
                                          </p:val>
                                        </p:tav>
                                      </p:tavLst>
                                    </p:anim>
                                    <p:anim calcmode="lin" valueType="num">
                                      <p:cBhvr>
                                        <p:cTn id="12" dur="80" fill="hold"/>
                                        <p:tgtEl>
                                          <p:spTgt spid="586"/>
                                        </p:tgtEl>
                                        <p:attrNameLst>
                                          <p:attrName>ppt_y</p:attrName>
                                        </p:attrNameLst>
                                      </p:cBhvr>
                                      <p:tavLst>
                                        <p:tav tm="0">
                                          <p:val>
                                            <p:strVal val="0-#ppt_h/2"/>
                                          </p:val>
                                        </p:tav>
                                        <p:tav tm="100000">
                                          <p:val>
                                            <p:strVal val="#ppt_y"/>
                                          </p:val>
                                        </p:tav>
                                      </p:tavLst>
                                    </p:anim>
                                  </p:childTnLst>
                                </p:cTn>
                              </p:par>
                            </p:childTnLst>
                          </p:cTn>
                        </p:par>
                        <p:par>
                          <p:cTn id="13" fill="hold">
                            <p:stCondLst>
                              <p:cond delay="579"/>
                            </p:stCondLst>
                            <p:childTnLst>
                              <p:par>
                                <p:cTn id="14" presetID="9" presetClass="entr" presetSubtype="8" fill="hold" grpId="0" nodeType="afterEffect">
                                  <p:stCondLst>
                                    <p:cond delay="0"/>
                                  </p:stCondLst>
                                  <p:iterate>
                                    <p:tmAbs val="0"/>
                                  </p:iterate>
                                  <p:childTnLst>
                                    <p:set>
                                      <p:cBhvr>
                                        <p:cTn id="15" fill="hold"/>
                                        <p:tgtEl>
                                          <p:spTgt spid="568"/>
                                        </p:tgtEl>
                                        <p:attrNameLst>
                                          <p:attrName>style.visibility</p:attrName>
                                        </p:attrNameLst>
                                      </p:cBhvr>
                                      <p:to>
                                        <p:strVal val="visible"/>
                                      </p:to>
                                    </p:set>
                                    <p:animEffect transition="in" filter="dissolve(right)">
                                      <p:cBhvr>
                                        <p:cTn id="16" dur="499"/>
                                        <p:tgtEl>
                                          <p:spTgt spid="568"/>
                                        </p:tgtEl>
                                      </p:cBhvr>
                                    </p:animEffect>
                                  </p:childTnLst>
                                </p:cTn>
                              </p:par>
                            </p:childTnLst>
                          </p:cTn>
                        </p:par>
                        <p:par>
                          <p:cTn id="17" fill="hold">
                            <p:stCondLst>
                              <p:cond delay="1078"/>
                            </p:stCondLst>
                            <p:childTnLst>
                              <p:par>
                                <p:cTn id="18" presetID="22" presetClass="entr" presetSubtype="1" fill="hold" grpId="0" nodeType="afterEffect">
                                  <p:stCondLst>
                                    <p:cond delay="0"/>
                                  </p:stCondLst>
                                  <p:iterate>
                                    <p:tmAbs val="0"/>
                                  </p:iterate>
                                  <p:childTnLst>
                                    <p:set>
                                      <p:cBhvr>
                                        <p:cTn id="19" fill="hold"/>
                                        <p:tgtEl>
                                          <p:spTgt spid="565"/>
                                        </p:tgtEl>
                                        <p:attrNameLst>
                                          <p:attrName>style.visibility</p:attrName>
                                        </p:attrNameLst>
                                      </p:cBhvr>
                                      <p:to>
                                        <p:strVal val="visible"/>
                                      </p:to>
                                    </p:set>
                                    <p:animEffect transition="in" filter="wipe(up)">
                                      <p:cBhvr>
                                        <p:cTn id="20" dur="499"/>
                                        <p:tgtEl>
                                          <p:spTgt spid="565"/>
                                        </p:tgtEl>
                                      </p:cBhvr>
                                    </p:animEffect>
                                  </p:childTnLst>
                                </p:cTn>
                              </p:par>
                            </p:childTnLst>
                          </p:cTn>
                        </p:par>
                        <p:par>
                          <p:cTn id="21" fill="hold">
                            <p:stCondLst>
                              <p:cond delay="1577"/>
                            </p:stCondLst>
                            <p:childTnLst>
                              <p:par>
                                <p:cTn id="22" presetID="22" presetClass="entr" presetSubtype="8" fill="hold" grpId="0" nodeType="afterEffect">
                                  <p:stCondLst>
                                    <p:cond delay="0"/>
                                  </p:stCondLst>
                                  <p:iterate>
                                    <p:tmAbs val="0"/>
                                  </p:iterate>
                                  <p:childTnLst>
                                    <p:set>
                                      <p:cBhvr>
                                        <p:cTn id="23" fill="hold"/>
                                        <p:tgtEl>
                                          <p:spTgt spid="587"/>
                                        </p:tgtEl>
                                        <p:attrNameLst>
                                          <p:attrName>style.visibility</p:attrName>
                                        </p:attrNameLst>
                                      </p:cBhvr>
                                      <p:to>
                                        <p:strVal val="visible"/>
                                      </p:to>
                                    </p:set>
                                    <p:animEffect transition="in" filter="wipe(left)">
                                      <p:cBhvr>
                                        <p:cTn id="24" dur="499"/>
                                        <p:tgtEl>
                                          <p:spTgt spid="587"/>
                                        </p:tgtEl>
                                      </p:cBhvr>
                                    </p:animEffect>
                                  </p:childTnLst>
                                </p:cTn>
                              </p:par>
                            </p:childTnLst>
                          </p:cTn>
                        </p:par>
                        <p:par>
                          <p:cTn id="25" fill="hold">
                            <p:stCondLst>
                              <p:cond delay="2076"/>
                            </p:stCondLst>
                            <p:childTnLst>
                              <p:par>
                                <p:cTn id="26" presetID="2" presetClass="entr" presetSubtype="1" fill="hold" grpId="0" nodeType="afterEffect">
                                  <p:stCondLst>
                                    <p:cond delay="0"/>
                                  </p:stCondLst>
                                  <p:iterate>
                                    <p:tmAbs val="0"/>
                                  </p:iterate>
                                  <p:childTnLst>
                                    <p:set>
                                      <p:cBhvr>
                                        <p:cTn id="27" fill="hold"/>
                                        <p:tgtEl>
                                          <p:spTgt spid="581"/>
                                        </p:tgtEl>
                                        <p:attrNameLst>
                                          <p:attrName>style.visibility</p:attrName>
                                        </p:attrNameLst>
                                      </p:cBhvr>
                                      <p:to>
                                        <p:strVal val="visible"/>
                                      </p:to>
                                    </p:set>
                                    <p:anim calcmode="lin" valueType="num">
                                      <p:cBhvr>
                                        <p:cTn id="28" dur="80" fill="hold"/>
                                        <p:tgtEl>
                                          <p:spTgt spid="581"/>
                                        </p:tgtEl>
                                        <p:attrNameLst>
                                          <p:attrName>ppt_x</p:attrName>
                                        </p:attrNameLst>
                                      </p:cBhvr>
                                      <p:tavLst>
                                        <p:tav tm="0">
                                          <p:val>
                                            <p:strVal val="#ppt_x"/>
                                          </p:val>
                                        </p:tav>
                                        <p:tav tm="100000">
                                          <p:val>
                                            <p:strVal val="#ppt_x"/>
                                          </p:val>
                                        </p:tav>
                                      </p:tavLst>
                                    </p:anim>
                                    <p:anim calcmode="lin" valueType="num">
                                      <p:cBhvr>
                                        <p:cTn id="29" dur="80" fill="hold"/>
                                        <p:tgtEl>
                                          <p:spTgt spid="581"/>
                                        </p:tgtEl>
                                        <p:attrNameLst>
                                          <p:attrName>ppt_y</p:attrName>
                                        </p:attrNameLst>
                                      </p:cBhvr>
                                      <p:tavLst>
                                        <p:tav tm="0">
                                          <p:val>
                                            <p:strVal val="0-#ppt_h/2"/>
                                          </p:val>
                                        </p:tav>
                                        <p:tav tm="100000">
                                          <p:val>
                                            <p:strVal val="#ppt_y"/>
                                          </p:val>
                                        </p:tav>
                                      </p:tavLst>
                                    </p:anim>
                                  </p:childTnLst>
                                </p:cTn>
                              </p:par>
                            </p:childTnLst>
                          </p:cTn>
                        </p:par>
                        <p:par>
                          <p:cTn id="30" fill="hold">
                            <p:stCondLst>
                              <p:cond delay="2156"/>
                            </p:stCondLst>
                            <p:childTnLst>
                              <p:par>
                                <p:cTn id="31" presetID="9" presetClass="entr" presetSubtype="8" fill="hold" grpId="0" nodeType="afterEffect">
                                  <p:stCondLst>
                                    <p:cond delay="0"/>
                                  </p:stCondLst>
                                  <p:iterate>
                                    <p:tmAbs val="0"/>
                                  </p:iterate>
                                  <p:childTnLst>
                                    <p:set>
                                      <p:cBhvr>
                                        <p:cTn id="32" fill="hold"/>
                                        <p:tgtEl>
                                          <p:spTgt spid="569"/>
                                        </p:tgtEl>
                                        <p:attrNameLst>
                                          <p:attrName>style.visibility</p:attrName>
                                        </p:attrNameLst>
                                      </p:cBhvr>
                                      <p:to>
                                        <p:strVal val="visible"/>
                                      </p:to>
                                    </p:set>
                                    <p:animEffect transition="in" filter="dissolve(right)">
                                      <p:cBhvr>
                                        <p:cTn id="33" dur="499"/>
                                        <p:tgtEl>
                                          <p:spTgt spid="569"/>
                                        </p:tgtEl>
                                      </p:cBhvr>
                                    </p:animEffect>
                                  </p:childTnLst>
                                </p:cTn>
                              </p:par>
                            </p:childTnLst>
                          </p:cTn>
                        </p:par>
                        <p:par>
                          <p:cTn id="34" fill="hold">
                            <p:stCondLst>
                              <p:cond delay="2655"/>
                            </p:stCondLst>
                            <p:childTnLst>
                              <p:par>
                                <p:cTn id="35" presetID="22" presetClass="entr" presetSubtype="1" fill="hold" grpId="0" nodeType="afterEffect">
                                  <p:stCondLst>
                                    <p:cond delay="0"/>
                                  </p:stCondLst>
                                  <p:iterate>
                                    <p:tmAbs val="0"/>
                                  </p:iterate>
                                  <p:childTnLst>
                                    <p:set>
                                      <p:cBhvr>
                                        <p:cTn id="36" fill="hold"/>
                                        <p:tgtEl>
                                          <p:spTgt spid="566"/>
                                        </p:tgtEl>
                                        <p:attrNameLst>
                                          <p:attrName>style.visibility</p:attrName>
                                        </p:attrNameLst>
                                      </p:cBhvr>
                                      <p:to>
                                        <p:strVal val="visible"/>
                                      </p:to>
                                    </p:set>
                                    <p:animEffect transition="in" filter="wipe(up)">
                                      <p:cBhvr>
                                        <p:cTn id="37" dur="499"/>
                                        <p:tgtEl>
                                          <p:spTgt spid="566"/>
                                        </p:tgtEl>
                                      </p:cBhvr>
                                    </p:animEffect>
                                  </p:childTnLst>
                                </p:cTn>
                              </p:par>
                            </p:childTnLst>
                          </p:cTn>
                        </p:par>
                        <p:par>
                          <p:cTn id="38" fill="hold">
                            <p:stCondLst>
                              <p:cond delay="3154"/>
                            </p:stCondLst>
                            <p:childTnLst>
                              <p:par>
                                <p:cTn id="39" presetID="22" presetClass="entr" presetSubtype="8" fill="hold" grpId="0" nodeType="afterEffect">
                                  <p:stCondLst>
                                    <p:cond delay="0"/>
                                  </p:stCondLst>
                                  <p:iterate>
                                    <p:tmAbs val="0"/>
                                  </p:iterate>
                                  <p:childTnLst>
                                    <p:set>
                                      <p:cBhvr>
                                        <p:cTn id="40" fill="hold"/>
                                        <p:tgtEl>
                                          <p:spTgt spid="567"/>
                                        </p:tgtEl>
                                        <p:attrNameLst>
                                          <p:attrName>style.visibility</p:attrName>
                                        </p:attrNameLst>
                                      </p:cBhvr>
                                      <p:to>
                                        <p:strVal val="visible"/>
                                      </p:to>
                                    </p:set>
                                    <p:animEffect transition="in" filter="wipe(left)">
                                      <p:cBhvr>
                                        <p:cTn id="41" dur="499"/>
                                        <p:tgtEl>
                                          <p:spTgt spid="567"/>
                                        </p:tgtEl>
                                      </p:cBhvr>
                                    </p:animEffect>
                                  </p:childTnLst>
                                </p:cTn>
                              </p:par>
                            </p:childTnLst>
                          </p:cTn>
                        </p:par>
                        <p:par>
                          <p:cTn id="42" fill="hold">
                            <p:stCondLst>
                              <p:cond delay="3653"/>
                            </p:stCondLst>
                            <p:childTnLst>
                              <p:par>
                                <p:cTn id="43" presetID="2" presetClass="entr" presetSubtype="1" fill="hold" grpId="0" nodeType="afterEffect">
                                  <p:stCondLst>
                                    <p:cond delay="0"/>
                                  </p:stCondLst>
                                  <p:iterate>
                                    <p:tmAbs val="0"/>
                                  </p:iterate>
                                  <p:childTnLst>
                                    <p:set>
                                      <p:cBhvr>
                                        <p:cTn id="44" fill="hold"/>
                                        <p:tgtEl>
                                          <p:spTgt spid="576"/>
                                        </p:tgtEl>
                                        <p:attrNameLst>
                                          <p:attrName>style.visibility</p:attrName>
                                        </p:attrNameLst>
                                      </p:cBhvr>
                                      <p:to>
                                        <p:strVal val="visible"/>
                                      </p:to>
                                    </p:set>
                                    <p:anim calcmode="lin" valueType="num">
                                      <p:cBhvr>
                                        <p:cTn id="45" dur="80" fill="hold"/>
                                        <p:tgtEl>
                                          <p:spTgt spid="576"/>
                                        </p:tgtEl>
                                        <p:attrNameLst>
                                          <p:attrName>ppt_x</p:attrName>
                                        </p:attrNameLst>
                                      </p:cBhvr>
                                      <p:tavLst>
                                        <p:tav tm="0">
                                          <p:val>
                                            <p:strVal val="#ppt_x"/>
                                          </p:val>
                                        </p:tav>
                                        <p:tav tm="100000">
                                          <p:val>
                                            <p:strVal val="#ppt_x"/>
                                          </p:val>
                                        </p:tav>
                                      </p:tavLst>
                                    </p:anim>
                                    <p:anim calcmode="lin" valueType="num">
                                      <p:cBhvr>
                                        <p:cTn id="46" dur="80" fill="hold"/>
                                        <p:tgtEl>
                                          <p:spTgt spid="576"/>
                                        </p:tgtEl>
                                        <p:attrNameLst>
                                          <p:attrName>ppt_y</p:attrName>
                                        </p:attrNameLst>
                                      </p:cBhvr>
                                      <p:tavLst>
                                        <p:tav tm="0">
                                          <p:val>
                                            <p:strVal val="0-#ppt_h/2"/>
                                          </p:val>
                                        </p:tav>
                                        <p:tav tm="100000">
                                          <p:val>
                                            <p:strVal val="#ppt_y"/>
                                          </p:val>
                                        </p:tav>
                                      </p:tavLst>
                                    </p:anim>
                                  </p:childTnLst>
                                </p:cTn>
                              </p:par>
                            </p:childTnLst>
                          </p:cTn>
                        </p:par>
                        <p:par>
                          <p:cTn id="47" fill="hold">
                            <p:stCondLst>
                              <p:cond delay="3733"/>
                            </p:stCondLst>
                            <p:childTnLst>
                              <p:par>
                                <p:cTn id="48" presetID="9" presetClass="entr" presetSubtype="8" fill="hold" grpId="0" nodeType="afterEffect">
                                  <p:stCondLst>
                                    <p:cond delay="0"/>
                                  </p:stCondLst>
                                  <p:iterate>
                                    <p:tmAbs val="0"/>
                                  </p:iterate>
                                  <p:childTnLst>
                                    <p:set>
                                      <p:cBhvr>
                                        <p:cTn id="49" fill="hold"/>
                                        <p:tgtEl>
                                          <p:spTgt spid="571"/>
                                        </p:tgtEl>
                                        <p:attrNameLst>
                                          <p:attrName>style.visibility</p:attrName>
                                        </p:attrNameLst>
                                      </p:cBhvr>
                                      <p:to>
                                        <p:strVal val="visible"/>
                                      </p:to>
                                    </p:set>
                                    <p:animEffect transition="in" filter="dissolve(right)">
                                      <p:cBhvr>
                                        <p:cTn id="50" dur="499"/>
                                        <p:tgtEl>
                                          <p:spTgt spid="571"/>
                                        </p:tgtEl>
                                      </p:cBhvr>
                                    </p:animEffect>
                                  </p:childTnLst>
                                </p:cTn>
                              </p:par>
                            </p:childTnLst>
                          </p:cTn>
                        </p:par>
                        <p:par>
                          <p:cTn id="51" fill="hold">
                            <p:stCondLst>
                              <p:cond delay="4232"/>
                            </p:stCondLst>
                            <p:childTnLst>
                              <p:par>
                                <p:cTn id="52" presetID="22" presetClass="entr" presetSubtype="1" fill="hold" grpId="0" nodeType="afterEffect">
                                  <p:stCondLst>
                                    <p:cond delay="0"/>
                                  </p:stCondLst>
                                  <p:iterate>
                                    <p:tmAbs val="0"/>
                                  </p:iterate>
                                  <p:childTnLst>
                                    <p:set>
                                      <p:cBhvr>
                                        <p:cTn id="53" fill="hold"/>
                                        <p:tgtEl>
                                          <p:spTgt spid="570"/>
                                        </p:tgtEl>
                                        <p:attrNameLst>
                                          <p:attrName>style.visibility</p:attrName>
                                        </p:attrNameLst>
                                      </p:cBhvr>
                                      <p:to>
                                        <p:strVal val="visible"/>
                                      </p:to>
                                    </p:set>
                                    <p:animEffect transition="in" filter="wipe(up)">
                                      <p:cBhvr>
                                        <p:cTn id="54" dur="499"/>
                                        <p:tgtEl>
                                          <p:spTgt spid="570"/>
                                        </p:tgtEl>
                                      </p:cBhvr>
                                    </p:animEffect>
                                  </p:childTnLst>
                                </p:cTn>
                              </p:par>
                            </p:childTnLst>
                          </p:cTn>
                        </p:par>
                        <p:par>
                          <p:cTn id="55" fill="hold">
                            <p:stCondLst>
                              <p:cond delay="4731"/>
                            </p:stCondLst>
                            <p:childTnLst>
                              <p:par>
                                <p:cTn id="56" presetID="22" presetClass="entr" presetSubtype="8" fill="hold" grpId="0" nodeType="afterEffect">
                                  <p:stCondLst>
                                    <p:cond delay="0"/>
                                  </p:stCondLst>
                                  <p:iterate>
                                    <p:tmAbs val="0"/>
                                  </p:iterate>
                                  <p:childTnLst>
                                    <p:set>
                                      <p:cBhvr>
                                        <p:cTn id="57" fill="hold"/>
                                        <p:tgtEl>
                                          <p:spTgt spid="588"/>
                                        </p:tgtEl>
                                        <p:attrNameLst>
                                          <p:attrName>style.visibility</p:attrName>
                                        </p:attrNameLst>
                                      </p:cBhvr>
                                      <p:to>
                                        <p:strVal val="visible"/>
                                      </p:to>
                                    </p:set>
                                    <p:animEffect transition="in" filter="wipe(left)">
                                      <p:cBhvr>
                                        <p:cTn id="58" dur="499"/>
                                        <p:tgtEl>
                                          <p:spTgt spid="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 grpId="0" animBg="1" advAuto="0"/>
      <p:bldP spid="565" grpId="0" animBg="1" advAuto="0"/>
      <p:bldP spid="566" grpId="0" animBg="1" advAuto="0"/>
      <p:bldP spid="567" grpId="0" animBg="1" advAuto="0"/>
      <p:bldP spid="568" grpId="0" animBg="1" advAuto="0"/>
      <p:bldP spid="569" grpId="0" animBg="1" advAuto="0"/>
      <p:bldP spid="570" grpId="0" animBg="1" advAuto="0"/>
      <p:bldP spid="571" grpId="0" animBg="1" advAuto="0"/>
      <p:bldP spid="576" grpId="0" animBg="1" advAuto="0"/>
      <p:bldP spid="581" grpId="0" animBg="1" advAuto="0"/>
      <p:bldP spid="586" grpId="0" animBg="1" advAuto="0"/>
      <p:bldP spid="587" grpId="0" animBg="1" advAuto="0"/>
      <p:bldP spid="588" grpId="0"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Shape 590"/>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5</a:t>
            </a:fld>
            <a:endParaRPr>
              <a:solidFill>
                <a:srgbClr val="FFFFFF"/>
              </a:solidFill>
            </a:endParaRPr>
          </a:p>
        </p:txBody>
      </p:sp>
      <p:pic>
        <p:nvPicPr>
          <p:cNvPr id="5" name="图片占位符 4"/>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510" r="16510"/>
          <a:stretch>
            <a:fillRect/>
          </a:stretch>
        </p:blipFill>
        <p:spPr/>
      </p:pic>
      <p:pic>
        <p:nvPicPr>
          <p:cNvPr id="6" name="图片占位符 5"/>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376" r="16376"/>
          <a:stretch>
            <a:fillRect/>
          </a:stretch>
        </p:blipFill>
        <p:spPr/>
      </p:pic>
      <p:pic>
        <p:nvPicPr>
          <p:cNvPr id="7" name="图片占位符 6"/>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3087" r="3087"/>
          <a:stretch>
            <a:fillRect/>
          </a:stretch>
        </p:blipFill>
        <p:spPr/>
      </p:pic>
      <p:sp>
        <p:nvSpPr>
          <p:cNvPr id="591" name="Shape 591"/>
          <p:cNvSpPr/>
          <p:nvPr/>
        </p:nvSpPr>
        <p:spPr>
          <a:xfrm>
            <a:off x="2467484" y="2576513"/>
            <a:ext cx="1000339"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
        <p:nvSpPr>
          <p:cNvPr id="592" name="Shape 592"/>
          <p:cNvSpPr/>
          <p:nvPr/>
        </p:nvSpPr>
        <p:spPr>
          <a:xfrm>
            <a:off x="5011993" y="2576513"/>
            <a:ext cx="994276"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
        <p:nvSpPr>
          <p:cNvPr id="593" name="Shape 593"/>
          <p:cNvSpPr/>
          <p:nvPr/>
        </p:nvSpPr>
        <p:spPr>
          <a:xfrm>
            <a:off x="7560381" y="2576513"/>
            <a:ext cx="1588677"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
        <p:nvSpPr>
          <p:cNvPr id="594" name="Shape 594"/>
          <p:cNvSpPr/>
          <p:nvPr/>
        </p:nvSpPr>
        <p:spPr>
          <a:xfrm>
            <a:off x="4748851" y="1217156"/>
            <a:ext cx="1601756" cy="614227"/>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975"/>
              </a:lnSpc>
              <a:spcBef>
                <a:spcPts val="225"/>
              </a:spcBef>
              <a:defRPr sz="1800"/>
            </a:pPr>
            <a:r>
              <a:rPr lang="zh-CN" altLang="en-US" sz="1100" dirty="0" smtClean="0">
                <a:solidFill>
                  <a:schemeClr val="accent1"/>
                </a:solidFill>
                <a:latin typeface="Roboto Bold"/>
                <a:ea typeface="Roboto Bold"/>
                <a:cs typeface="Roboto Bold"/>
                <a:sym typeface="Roboto Bold"/>
              </a:rPr>
              <a:t>添加小标题 </a:t>
            </a:r>
            <a:endParaRPr sz="1100" dirty="0">
              <a:solidFill>
                <a:schemeClr val="accent1"/>
              </a:solidFill>
              <a:latin typeface="Roboto Bold"/>
              <a:ea typeface="Roboto Bold"/>
              <a:cs typeface="Roboto Bold"/>
              <a:sym typeface="Roboto Bold"/>
            </a:endParaRPr>
          </a:p>
          <a:p>
            <a:pPr algn="l">
              <a:lnSpc>
                <a:spcPct val="130000"/>
              </a:lnSpc>
              <a:spcBef>
                <a:spcPts val="225"/>
              </a:spcBef>
              <a:defRPr sz="1800"/>
            </a:pPr>
            <a:r>
              <a:rPr sz="800" dirty="0" err="1" smtClean="0">
                <a:solidFill>
                  <a:srgbClr val="A6AAA9"/>
                </a:solidFill>
                <a:latin typeface="Roboto Regular"/>
                <a:ea typeface="Roboto Regular"/>
                <a:cs typeface="Roboto Regular"/>
                <a:sym typeface="Roboto Regular"/>
              </a:rPr>
              <a:t>consectetuer</a:t>
            </a:r>
            <a:r>
              <a:rPr sz="800" dirty="0" smtClean="0">
                <a:solidFill>
                  <a:srgbClr val="A6AAA9"/>
                </a:solidFill>
                <a:latin typeface="Roboto Regular"/>
                <a:ea typeface="Roboto Regular"/>
                <a:cs typeface="Roboto Regular"/>
                <a:sym typeface="Roboto Regular"/>
              </a:rPr>
              <a:t> </a:t>
            </a:r>
            <a:r>
              <a:rPr sz="800" dirty="0">
                <a:solidFill>
                  <a:srgbClr val="A6AAA9"/>
                </a:solidFill>
                <a:latin typeface="Roboto Regular"/>
                <a:ea typeface="Roboto Regular"/>
                <a:cs typeface="Roboto Regular"/>
                <a:sym typeface="Roboto Regular"/>
              </a:rPr>
              <a:t>adipiscing  diam nonummy nibhe euismod.</a:t>
            </a:r>
          </a:p>
        </p:txBody>
      </p:sp>
      <p:sp>
        <p:nvSpPr>
          <p:cNvPr id="595" name="Shape 595"/>
          <p:cNvSpPr/>
          <p:nvPr/>
        </p:nvSpPr>
        <p:spPr>
          <a:xfrm>
            <a:off x="4748851" y="942937"/>
            <a:ext cx="596668" cy="190101"/>
          </a:xfrm>
          <a:prstGeom prst="rect">
            <a:avLst/>
          </a:prstGeom>
          <a:solidFill>
            <a:schemeClr val="bg1">
              <a:lumMod val="50000"/>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a:lnSpc>
                <a:spcPts val="2500"/>
              </a:lnSpc>
              <a:spcBef>
                <a:spcPts val="600"/>
              </a:spcBef>
              <a:defRPr sz="2500" spc="0">
                <a:solidFill>
                  <a:srgbClr val="FFFFFF"/>
                </a:solidFill>
                <a:latin typeface="Roboto Bold"/>
                <a:ea typeface="Roboto Bold"/>
                <a:cs typeface="Roboto Bold"/>
                <a:sym typeface="Roboto Bold"/>
              </a:defRPr>
            </a:lvl1pPr>
          </a:lstStyle>
          <a:p>
            <a:pPr lvl="0">
              <a:lnSpc>
                <a:spcPct val="90000"/>
              </a:lnSpc>
              <a:defRPr sz="1800" spc="0">
                <a:solidFill>
                  <a:srgbClr val="000000"/>
                </a:solidFill>
              </a:defRPr>
            </a:pPr>
            <a:r>
              <a:rPr sz="900" dirty="0">
                <a:solidFill>
                  <a:schemeClr val="bg1"/>
                </a:solidFill>
              </a:rPr>
              <a:t>06:00 PM</a:t>
            </a:r>
          </a:p>
        </p:txBody>
      </p:sp>
      <p:sp>
        <p:nvSpPr>
          <p:cNvPr id="596" name="Shape 596"/>
          <p:cNvSpPr/>
          <p:nvPr/>
        </p:nvSpPr>
        <p:spPr>
          <a:xfrm>
            <a:off x="7316099" y="3552341"/>
            <a:ext cx="1519940" cy="614227"/>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975"/>
              </a:lnSpc>
              <a:spcBef>
                <a:spcPts val="225"/>
              </a:spcBef>
              <a:defRPr sz="1800"/>
            </a:pPr>
            <a:r>
              <a:rPr lang="zh-CN" altLang="en-US" sz="1100" dirty="0" smtClean="0">
                <a:solidFill>
                  <a:schemeClr val="accent2"/>
                </a:solidFill>
                <a:latin typeface="Roboto Bold"/>
                <a:ea typeface="Roboto Bold"/>
                <a:cs typeface="Roboto Bold"/>
                <a:sym typeface="Roboto Bold"/>
              </a:rPr>
              <a:t>添加小标题 </a:t>
            </a:r>
            <a:endParaRPr sz="1100" dirty="0">
              <a:solidFill>
                <a:schemeClr val="accent2"/>
              </a:solidFill>
              <a:latin typeface="Roboto Bold"/>
              <a:ea typeface="Roboto Bold"/>
              <a:cs typeface="Roboto Bold"/>
              <a:sym typeface="Roboto Bold"/>
            </a:endParaRPr>
          </a:p>
          <a:p>
            <a:pPr algn="l">
              <a:lnSpc>
                <a:spcPct val="130000"/>
              </a:lnSpc>
              <a:spcBef>
                <a:spcPts val="225"/>
              </a:spcBef>
              <a:defRPr sz="1800"/>
            </a:pPr>
            <a:r>
              <a:rPr sz="800" dirty="0" err="1" smtClean="0">
                <a:solidFill>
                  <a:srgbClr val="A6AAA9"/>
                </a:solidFill>
                <a:latin typeface="Roboto Regular"/>
                <a:ea typeface="Roboto Regular"/>
                <a:cs typeface="Roboto Regular"/>
                <a:sym typeface="Roboto Regular"/>
              </a:rPr>
              <a:t>consectetuer</a:t>
            </a:r>
            <a:r>
              <a:rPr sz="800" dirty="0" smtClean="0">
                <a:solidFill>
                  <a:srgbClr val="A6AAA9"/>
                </a:solidFill>
                <a:latin typeface="Roboto Regular"/>
                <a:ea typeface="Roboto Regular"/>
                <a:cs typeface="Roboto Regular"/>
                <a:sym typeface="Roboto Regular"/>
              </a:rPr>
              <a:t> </a:t>
            </a:r>
            <a:r>
              <a:rPr sz="800" dirty="0">
                <a:solidFill>
                  <a:srgbClr val="A6AAA9"/>
                </a:solidFill>
                <a:latin typeface="Roboto Regular"/>
                <a:ea typeface="Roboto Regular"/>
                <a:cs typeface="Roboto Regular"/>
                <a:sym typeface="Roboto Regular"/>
              </a:rPr>
              <a:t>adipiscing  diam nonummy nibhe euismod.</a:t>
            </a:r>
          </a:p>
        </p:txBody>
      </p:sp>
      <p:sp>
        <p:nvSpPr>
          <p:cNvPr id="597" name="Shape 597"/>
          <p:cNvSpPr/>
          <p:nvPr/>
        </p:nvSpPr>
        <p:spPr>
          <a:xfrm>
            <a:off x="7316100" y="3270300"/>
            <a:ext cx="596668" cy="190101"/>
          </a:xfrm>
          <a:prstGeom prst="rect">
            <a:avLst/>
          </a:prstGeom>
          <a:solidFill>
            <a:schemeClr val="bg1">
              <a:lumMod val="50000"/>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a:lnSpc>
                <a:spcPts val="2500"/>
              </a:lnSpc>
              <a:spcBef>
                <a:spcPts val="600"/>
              </a:spcBef>
              <a:defRPr sz="2500" spc="0">
                <a:solidFill>
                  <a:srgbClr val="FFFFFF"/>
                </a:solidFill>
                <a:latin typeface="Roboto Bold"/>
                <a:ea typeface="Roboto Bold"/>
                <a:cs typeface="Roboto Bold"/>
                <a:sym typeface="Roboto Bold"/>
              </a:defRPr>
            </a:lvl1pPr>
          </a:lstStyle>
          <a:p>
            <a:pPr lvl="0">
              <a:lnSpc>
                <a:spcPct val="90000"/>
              </a:lnSpc>
              <a:defRPr sz="1800" spc="0">
                <a:solidFill>
                  <a:srgbClr val="000000"/>
                </a:solidFill>
              </a:defRPr>
            </a:pPr>
            <a:r>
              <a:rPr sz="900">
                <a:solidFill>
                  <a:schemeClr val="bg1"/>
                </a:solidFill>
              </a:rPr>
              <a:t>07:00 PM</a:t>
            </a:r>
          </a:p>
        </p:txBody>
      </p:sp>
      <p:grpSp>
        <p:nvGrpSpPr>
          <p:cNvPr id="602" name="Group 602"/>
          <p:cNvGrpSpPr/>
          <p:nvPr/>
        </p:nvGrpSpPr>
        <p:grpSpPr>
          <a:xfrm>
            <a:off x="3462024" y="1181482"/>
            <a:ext cx="1550961" cy="2174658"/>
            <a:chOff x="50289" y="35649"/>
            <a:chExt cx="4135892" cy="5799084"/>
          </a:xfrm>
        </p:grpSpPr>
        <p:sp>
          <p:nvSpPr>
            <p:cNvPr id="599" name="Shape 599"/>
            <p:cNvSpPr/>
            <p:nvPr/>
          </p:nvSpPr>
          <p:spPr>
            <a:xfrm rot="10740000" flipH="1">
              <a:off x="50289" y="35649"/>
              <a:ext cx="4135892" cy="5799084"/>
            </a:xfrm>
            <a:custGeom>
              <a:avLst/>
              <a:gdLst/>
              <a:ahLst/>
              <a:cxnLst>
                <a:cxn ang="0">
                  <a:pos x="wd2" y="hd2"/>
                </a:cxn>
                <a:cxn ang="5400000">
                  <a:pos x="wd2" y="hd2"/>
                </a:cxn>
                <a:cxn ang="10800000">
                  <a:pos x="wd2" y="hd2"/>
                </a:cxn>
                <a:cxn ang="16200000">
                  <a:pos x="wd2" y="hd2"/>
                </a:cxn>
              </a:cxnLst>
              <a:rect l="0" t="0" r="r" b="b"/>
              <a:pathLst>
                <a:path w="19679" h="21261" extrusionOk="0">
                  <a:moveTo>
                    <a:pt x="9838" y="0"/>
                  </a:moveTo>
                  <a:cubicBezTo>
                    <a:pt x="7320" y="0"/>
                    <a:pt x="4803" y="740"/>
                    <a:pt x="2881" y="2220"/>
                  </a:cubicBezTo>
                  <a:cubicBezTo>
                    <a:pt x="-961" y="5181"/>
                    <a:pt x="-961" y="9981"/>
                    <a:pt x="2881" y="12941"/>
                  </a:cubicBezTo>
                  <a:cubicBezTo>
                    <a:pt x="4159" y="13926"/>
                    <a:pt x="5702" y="14576"/>
                    <a:pt x="7332" y="14906"/>
                  </a:cubicBezTo>
                  <a:cubicBezTo>
                    <a:pt x="7093" y="15029"/>
                    <a:pt x="6864" y="15172"/>
                    <a:pt x="6652" y="15335"/>
                  </a:cubicBezTo>
                  <a:cubicBezTo>
                    <a:pt x="4893" y="16691"/>
                    <a:pt x="4893" y="18888"/>
                    <a:pt x="6652" y="20244"/>
                  </a:cubicBezTo>
                  <a:cubicBezTo>
                    <a:pt x="8412" y="21600"/>
                    <a:pt x="11266" y="21600"/>
                    <a:pt x="13026" y="20244"/>
                  </a:cubicBezTo>
                  <a:cubicBezTo>
                    <a:pt x="14785" y="18888"/>
                    <a:pt x="14785" y="16691"/>
                    <a:pt x="13026" y="15335"/>
                  </a:cubicBezTo>
                  <a:cubicBezTo>
                    <a:pt x="12814" y="15172"/>
                    <a:pt x="12585" y="15029"/>
                    <a:pt x="12346" y="14906"/>
                  </a:cubicBezTo>
                  <a:cubicBezTo>
                    <a:pt x="13976" y="14576"/>
                    <a:pt x="15519" y="13926"/>
                    <a:pt x="16797" y="12941"/>
                  </a:cubicBezTo>
                  <a:cubicBezTo>
                    <a:pt x="20639" y="9981"/>
                    <a:pt x="20639" y="5181"/>
                    <a:pt x="16797" y="2220"/>
                  </a:cubicBezTo>
                  <a:cubicBezTo>
                    <a:pt x="14875" y="740"/>
                    <a:pt x="12356" y="0"/>
                    <a:pt x="9838" y="0"/>
                  </a:cubicBezTo>
                  <a:close/>
                </a:path>
              </a:pathLst>
            </a:custGeom>
            <a:noFill/>
            <a:ln w="19050" cap="rnd" cmpd="sng">
              <a:solidFill>
                <a:srgbClr val="7F7F7F"/>
              </a:solidFill>
              <a:custDash>
                <a:ds d="100000" sp="200000"/>
              </a:custDash>
              <a:round/>
            </a:ln>
            <a:effectLst/>
          </p:spPr>
          <p:txBody>
            <a:bodyPr wrap="square" lIns="0" tIns="0" rIns="0" bIns="0" numCol="1" anchor="ctr">
              <a:noAutofit/>
            </a:bodyPr>
            <a:lstStyle/>
            <a:p>
              <a:pPr lvl="0">
                <a:defRPr sz="3200"/>
              </a:pPr>
              <a:endParaRPr/>
            </a:p>
          </p:txBody>
        </p:sp>
        <p:sp>
          <p:nvSpPr>
            <p:cNvPr id="600" name="Shape 600"/>
            <p:cNvSpPr/>
            <p:nvPr/>
          </p:nvSpPr>
          <p:spPr>
            <a:xfrm rot="10740000" flipH="1">
              <a:off x="1391342" y="268393"/>
              <a:ext cx="1402963" cy="14029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pPr>
              <a:endParaRPr/>
            </a:p>
          </p:txBody>
        </p:sp>
        <p:sp>
          <p:nvSpPr>
            <p:cNvPr id="601" name="Shape 601"/>
            <p:cNvSpPr/>
            <p:nvPr/>
          </p:nvSpPr>
          <p:spPr>
            <a:xfrm>
              <a:off x="1724365" y="486277"/>
              <a:ext cx="762316" cy="96719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3" y="0"/>
                    <a:pt x="0" y="3817"/>
                    <a:pt x="0" y="8512"/>
                  </a:cubicBezTo>
                  <a:cubicBezTo>
                    <a:pt x="0" y="10242"/>
                    <a:pt x="646" y="11915"/>
                    <a:pt x="1885" y="13335"/>
                  </a:cubicBezTo>
                  <a:cubicBezTo>
                    <a:pt x="3029" y="14647"/>
                    <a:pt x="4598" y="15668"/>
                    <a:pt x="6434" y="16308"/>
                  </a:cubicBezTo>
                  <a:lnTo>
                    <a:pt x="9957" y="21209"/>
                  </a:lnTo>
                  <a:cubicBezTo>
                    <a:pt x="10128" y="21449"/>
                    <a:pt x="10450" y="21600"/>
                    <a:pt x="10800" y="21600"/>
                  </a:cubicBezTo>
                  <a:cubicBezTo>
                    <a:pt x="11150" y="21600"/>
                    <a:pt x="11472" y="21449"/>
                    <a:pt x="11643" y="21209"/>
                  </a:cubicBezTo>
                  <a:lnTo>
                    <a:pt x="15166" y="16308"/>
                  </a:lnTo>
                  <a:cubicBezTo>
                    <a:pt x="17003" y="15668"/>
                    <a:pt x="18570" y="14647"/>
                    <a:pt x="19715" y="13335"/>
                  </a:cubicBezTo>
                  <a:cubicBezTo>
                    <a:pt x="20954" y="11915"/>
                    <a:pt x="21600" y="10242"/>
                    <a:pt x="21600" y="8512"/>
                  </a:cubicBezTo>
                  <a:cubicBezTo>
                    <a:pt x="21600" y="3817"/>
                    <a:pt x="16757" y="0"/>
                    <a:pt x="10800" y="0"/>
                  </a:cubicBezTo>
                  <a:close/>
                  <a:moveTo>
                    <a:pt x="10800" y="1538"/>
                  </a:moveTo>
                  <a:cubicBezTo>
                    <a:pt x="15685" y="1538"/>
                    <a:pt x="19665" y="4661"/>
                    <a:pt x="19665" y="8512"/>
                  </a:cubicBezTo>
                  <a:cubicBezTo>
                    <a:pt x="19665" y="11375"/>
                    <a:pt x="17492" y="13919"/>
                    <a:pt x="14124" y="14991"/>
                  </a:cubicBezTo>
                  <a:cubicBezTo>
                    <a:pt x="13921" y="15056"/>
                    <a:pt x="13737" y="15179"/>
                    <a:pt x="13628" y="15330"/>
                  </a:cubicBezTo>
                  <a:lnTo>
                    <a:pt x="10800" y="19280"/>
                  </a:lnTo>
                  <a:lnTo>
                    <a:pt x="7972" y="15330"/>
                  </a:lnTo>
                  <a:cubicBezTo>
                    <a:pt x="7864" y="15179"/>
                    <a:pt x="7696" y="15056"/>
                    <a:pt x="7492" y="14991"/>
                  </a:cubicBezTo>
                  <a:cubicBezTo>
                    <a:pt x="4124" y="13919"/>
                    <a:pt x="1935" y="11375"/>
                    <a:pt x="1935" y="8512"/>
                  </a:cubicBezTo>
                  <a:cubicBezTo>
                    <a:pt x="1935" y="4661"/>
                    <a:pt x="5914" y="1538"/>
                    <a:pt x="10800" y="1538"/>
                  </a:cubicBezTo>
                  <a:close/>
                  <a:moveTo>
                    <a:pt x="10701" y="5332"/>
                  </a:moveTo>
                  <a:cubicBezTo>
                    <a:pt x="8451" y="5332"/>
                    <a:pt x="6616" y="6778"/>
                    <a:pt x="6616" y="8551"/>
                  </a:cubicBezTo>
                  <a:cubicBezTo>
                    <a:pt x="6616" y="10325"/>
                    <a:pt x="8451" y="11758"/>
                    <a:pt x="10701" y="11758"/>
                  </a:cubicBezTo>
                  <a:cubicBezTo>
                    <a:pt x="12951" y="11758"/>
                    <a:pt x="14786" y="10325"/>
                    <a:pt x="14786" y="8551"/>
                  </a:cubicBezTo>
                  <a:cubicBezTo>
                    <a:pt x="14786" y="6778"/>
                    <a:pt x="12951" y="5332"/>
                    <a:pt x="10701" y="5332"/>
                  </a:cubicBezTo>
                  <a:close/>
                  <a:moveTo>
                    <a:pt x="10701" y="6857"/>
                  </a:moveTo>
                  <a:cubicBezTo>
                    <a:pt x="11879" y="6857"/>
                    <a:pt x="12834" y="7623"/>
                    <a:pt x="12834" y="8551"/>
                  </a:cubicBezTo>
                  <a:cubicBezTo>
                    <a:pt x="12834" y="9480"/>
                    <a:pt x="11879" y="10233"/>
                    <a:pt x="10701" y="10233"/>
                  </a:cubicBezTo>
                  <a:cubicBezTo>
                    <a:pt x="9523" y="10233"/>
                    <a:pt x="8567" y="9480"/>
                    <a:pt x="8567" y="8551"/>
                  </a:cubicBezTo>
                  <a:cubicBezTo>
                    <a:pt x="8567" y="7623"/>
                    <a:pt x="9523" y="6857"/>
                    <a:pt x="10701" y="6857"/>
                  </a:cubicBezTo>
                  <a:close/>
                </a:path>
              </a:pathLst>
            </a:custGeom>
            <a:solidFill>
              <a:srgbClr val="FFFFFF"/>
            </a:solidFill>
            <a:ln w="12700" cap="flat">
              <a:noFill/>
              <a:miter lim="400000"/>
            </a:ln>
            <a:effectLst/>
          </p:spPr>
          <p:txBody>
            <a:bodyPr wrap="square" lIns="0" tIns="0" rIns="0" bIns="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603" name="Shape 603"/>
          <p:cNvSpPr/>
          <p:nvPr/>
        </p:nvSpPr>
        <p:spPr>
          <a:xfrm>
            <a:off x="2206536" y="3552341"/>
            <a:ext cx="1495706" cy="636677"/>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1313"/>
              </a:lnSpc>
              <a:spcBef>
                <a:spcPts val="225"/>
              </a:spcBef>
              <a:defRPr sz="1800"/>
            </a:pPr>
            <a:r>
              <a:rPr lang="zh-CN" altLang="en-US" sz="1100" dirty="0" smtClean="0">
                <a:solidFill>
                  <a:schemeClr val="accent6"/>
                </a:solidFill>
                <a:latin typeface="Roboto Bold"/>
                <a:ea typeface="Roboto Bold"/>
                <a:cs typeface="Roboto Bold"/>
                <a:sym typeface="Roboto Bold"/>
              </a:rPr>
              <a:t>添加小标题 </a:t>
            </a:r>
            <a:endParaRPr sz="1100" dirty="0">
              <a:solidFill>
                <a:schemeClr val="accent6"/>
              </a:solidFill>
              <a:latin typeface="Roboto Bold"/>
              <a:ea typeface="Roboto Bold"/>
              <a:cs typeface="Roboto Bold"/>
              <a:sym typeface="Roboto Bold"/>
            </a:endParaRPr>
          </a:p>
          <a:p>
            <a:pPr algn="l">
              <a:lnSpc>
                <a:spcPct val="130000"/>
              </a:lnSpc>
              <a:spcBef>
                <a:spcPts val="225"/>
              </a:spcBef>
              <a:defRPr sz="1800"/>
            </a:pPr>
            <a:r>
              <a:rPr sz="800" dirty="0" err="1" smtClean="0">
                <a:solidFill>
                  <a:srgbClr val="A6AAA9"/>
                </a:solidFill>
                <a:latin typeface="Roboto Regular"/>
                <a:ea typeface="Roboto Regular"/>
                <a:cs typeface="Roboto Regular"/>
                <a:sym typeface="Roboto Regular"/>
              </a:rPr>
              <a:t>consectetuer</a:t>
            </a:r>
            <a:r>
              <a:rPr sz="800" dirty="0" smtClean="0">
                <a:solidFill>
                  <a:srgbClr val="A6AAA9"/>
                </a:solidFill>
                <a:latin typeface="Roboto Regular"/>
                <a:ea typeface="Roboto Regular"/>
                <a:cs typeface="Roboto Regular"/>
                <a:sym typeface="Roboto Regular"/>
              </a:rPr>
              <a:t> </a:t>
            </a:r>
            <a:r>
              <a:rPr sz="800" dirty="0">
                <a:solidFill>
                  <a:srgbClr val="A6AAA9"/>
                </a:solidFill>
                <a:latin typeface="Roboto Regular"/>
                <a:ea typeface="Roboto Regular"/>
                <a:cs typeface="Roboto Regular"/>
                <a:sym typeface="Roboto Regular"/>
              </a:rPr>
              <a:t>adipiscing  diam nonummy nibhe euismod.</a:t>
            </a:r>
          </a:p>
        </p:txBody>
      </p:sp>
      <p:sp>
        <p:nvSpPr>
          <p:cNvPr id="604" name="Shape 604"/>
          <p:cNvSpPr/>
          <p:nvPr/>
        </p:nvSpPr>
        <p:spPr>
          <a:xfrm>
            <a:off x="2206536" y="3270300"/>
            <a:ext cx="596668" cy="190101"/>
          </a:xfrm>
          <a:prstGeom prst="rect">
            <a:avLst/>
          </a:prstGeom>
          <a:solidFill>
            <a:schemeClr val="bg1">
              <a:lumMod val="50000"/>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a:lnSpc>
                <a:spcPts val="2500"/>
              </a:lnSpc>
              <a:spcBef>
                <a:spcPts val="600"/>
              </a:spcBef>
              <a:defRPr sz="2500" spc="0">
                <a:solidFill>
                  <a:srgbClr val="FFFFFF"/>
                </a:solidFill>
                <a:latin typeface="Roboto Bold"/>
                <a:ea typeface="Roboto Bold"/>
                <a:cs typeface="Roboto Bold"/>
                <a:sym typeface="Roboto Bold"/>
              </a:defRPr>
            </a:lvl1pPr>
          </a:lstStyle>
          <a:p>
            <a:pPr lvl="0">
              <a:lnSpc>
                <a:spcPct val="90000"/>
              </a:lnSpc>
              <a:defRPr sz="1800" spc="0">
                <a:solidFill>
                  <a:srgbClr val="000000"/>
                </a:solidFill>
              </a:defRPr>
            </a:pPr>
            <a:r>
              <a:rPr sz="900" dirty="0">
                <a:solidFill>
                  <a:schemeClr val="bg1"/>
                </a:solidFill>
              </a:rPr>
              <a:t>05:00 PM</a:t>
            </a:r>
          </a:p>
        </p:txBody>
      </p:sp>
      <p:grpSp>
        <p:nvGrpSpPr>
          <p:cNvPr id="609" name="Group 609"/>
          <p:cNvGrpSpPr/>
          <p:nvPr/>
        </p:nvGrpSpPr>
        <p:grpSpPr>
          <a:xfrm>
            <a:off x="913943" y="1791593"/>
            <a:ext cx="1550960" cy="2174657"/>
            <a:chOff x="0" y="0"/>
            <a:chExt cx="4135892" cy="5799084"/>
          </a:xfrm>
        </p:grpSpPr>
        <p:sp>
          <p:nvSpPr>
            <p:cNvPr id="605" name="Shape 605"/>
            <p:cNvSpPr/>
            <p:nvPr/>
          </p:nvSpPr>
          <p:spPr>
            <a:xfrm>
              <a:off x="0" y="0"/>
              <a:ext cx="4135892" cy="5799084"/>
            </a:xfrm>
            <a:custGeom>
              <a:avLst/>
              <a:gdLst/>
              <a:ahLst/>
              <a:cxnLst>
                <a:cxn ang="0">
                  <a:pos x="wd2" y="hd2"/>
                </a:cxn>
                <a:cxn ang="5400000">
                  <a:pos x="wd2" y="hd2"/>
                </a:cxn>
                <a:cxn ang="10800000">
                  <a:pos x="wd2" y="hd2"/>
                </a:cxn>
                <a:cxn ang="16200000">
                  <a:pos x="wd2" y="hd2"/>
                </a:cxn>
              </a:cxnLst>
              <a:rect l="0" t="0" r="r" b="b"/>
              <a:pathLst>
                <a:path w="19679" h="21261" extrusionOk="0">
                  <a:moveTo>
                    <a:pt x="9838" y="0"/>
                  </a:moveTo>
                  <a:cubicBezTo>
                    <a:pt x="7320" y="0"/>
                    <a:pt x="4803" y="740"/>
                    <a:pt x="2881" y="2220"/>
                  </a:cubicBezTo>
                  <a:cubicBezTo>
                    <a:pt x="-961" y="5181"/>
                    <a:pt x="-961" y="9981"/>
                    <a:pt x="2881" y="12941"/>
                  </a:cubicBezTo>
                  <a:cubicBezTo>
                    <a:pt x="4159" y="13926"/>
                    <a:pt x="5702" y="14576"/>
                    <a:pt x="7332" y="14906"/>
                  </a:cubicBezTo>
                  <a:cubicBezTo>
                    <a:pt x="7093" y="15029"/>
                    <a:pt x="6864" y="15172"/>
                    <a:pt x="6652" y="15335"/>
                  </a:cubicBezTo>
                  <a:cubicBezTo>
                    <a:pt x="4893" y="16691"/>
                    <a:pt x="4893" y="18888"/>
                    <a:pt x="6652" y="20244"/>
                  </a:cubicBezTo>
                  <a:cubicBezTo>
                    <a:pt x="8412" y="21600"/>
                    <a:pt x="11266" y="21600"/>
                    <a:pt x="13026" y="20244"/>
                  </a:cubicBezTo>
                  <a:cubicBezTo>
                    <a:pt x="14785" y="18888"/>
                    <a:pt x="14785" y="16691"/>
                    <a:pt x="13026" y="15335"/>
                  </a:cubicBezTo>
                  <a:cubicBezTo>
                    <a:pt x="12814" y="15172"/>
                    <a:pt x="12585" y="15029"/>
                    <a:pt x="12346" y="14906"/>
                  </a:cubicBezTo>
                  <a:cubicBezTo>
                    <a:pt x="13976" y="14576"/>
                    <a:pt x="15519" y="13926"/>
                    <a:pt x="16797" y="12941"/>
                  </a:cubicBezTo>
                  <a:cubicBezTo>
                    <a:pt x="20639" y="9981"/>
                    <a:pt x="20639" y="5181"/>
                    <a:pt x="16797" y="2220"/>
                  </a:cubicBezTo>
                  <a:cubicBezTo>
                    <a:pt x="14875" y="740"/>
                    <a:pt x="12356" y="0"/>
                    <a:pt x="9838" y="0"/>
                  </a:cubicBezTo>
                  <a:close/>
                </a:path>
              </a:pathLst>
            </a:custGeom>
            <a:noFill/>
            <a:ln w="19050" cap="rnd" cmpd="sng">
              <a:solidFill>
                <a:srgbClr val="7F7F7F"/>
              </a:solidFill>
              <a:custDash>
                <a:ds d="100000" sp="200000"/>
              </a:custDash>
              <a:round/>
            </a:ln>
            <a:effectLst/>
          </p:spPr>
          <p:txBody>
            <a:bodyPr wrap="square" lIns="0" tIns="0" rIns="0" bIns="0" numCol="1" anchor="ctr">
              <a:noAutofit/>
            </a:bodyPr>
            <a:lstStyle/>
            <a:p>
              <a:pPr lvl="0">
                <a:defRPr sz="3200"/>
              </a:pPr>
              <a:endParaRPr/>
            </a:p>
          </p:txBody>
        </p:sp>
        <p:sp>
          <p:nvSpPr>
            <p:cNvPr id="606" name="Shape 606"/>
            <p:cNvSpPr/>
            <p:nvPr/>
          </p:nvSpPr>
          <p:spPr>
            <a:xfrm>
              <a:off x="1366453" y="4150676"/>
              <a:ext cx="1402963" cy="14029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defRPr sz="3200"/>
              </a:pPr>
              <a:endParaRPr/>
            </a:p>
          </p:txBody>
        </p:sp>
        <p:sp>
          <p:nvSpPr>
            <p:cNvPr id="607" name="Shape 607"/>
            <p:cNvSpPr/>
            <p:nvPr/>
          </p:nvSpPr>
          <p:spPr>
            <a:xfrm>
              <a:off x="1780702" y="4499962"/>
              <a:ext cx="574487" cy="704391"/>
            </a:xfrm>
            <a:custGeom>
              <a:avLst/>
              <a:gdLst/>
              <a:ahLst/>
              <a:cxnLst>
                <a:cxn ang="0">
                  <a:pos x="wd2" y="hd2"/>
                </a:cxn>
                <a:cxn ang="5400000">
                  <a:pos x="wd2" y="hd2"/>
                </a:cxn>
                <a:cxn ang="10800000">
                  <a:pos x="wd2" y="hd2"/>
                </a:cxn>
                <a:cxn ang="16200000">
                  <a:pos x="wd2" y="hd2"/>
                </a:cxn>
              </a:cxnLst>
              <a:rect l="0" t="0" r="r" b="b"/>
              <a:pathLst>
                <a:path w="21573" h="21600" extrusionOk="0">
                  <a:moveTo>
                    <a:pt x="8491" y="2856"/>
                  </a:moveTo>
                  <a:lnTo>
                    <a:pt x="6385" y="2856"/>
                  </a:lnTo>
                  <a:lnTo>
                    <a:pt x="6385" y="4021"/>
                  </a:lnTo>
                  <a:lnTo>
                    <a:pt x="8491" y="4021"/>
                  </a:lnTo>
                  <a:cubicBezTo>
                    <a:pt x="8491" y="4021"/>
                    <a:pt x="8491" y="2856"/>
                    <a:pt x="8491" y="2856"/>
                  </a:cubicBezTo>
                  <a:close/>
                  <a:moveTo>
                    <a:pt x="4654" y="19037"/>
                  </a:moveTo>
                  <a:lnTo>
                    <a:pt x="2321" y="17734"/>
                  </a:lnTo>
                  <a:lnTo>
                    <a:pt x="1430" y="18799"/>
                  </a:lnTo>
                  <a:cubicBezTo>
                    <a:pt x="1688" y="18841"/>
                    <a:pt x="1959" y="18927"/>
                    <a:pt x="2205" y="19066"/>
                  </a:cubicBezTo>
                  <a:lnTo>
                    <a:pt x="3173" y="19606"/>
                  </a:lnTo>
                  <a:cubicBezTo>
                    <a:pt x="3424" y="19745"/>
                    <a:pt x="3621" y="19920"/>
                    <a:pt x="3762" y="20100"/>
                  </a:cubicBezTo>
                  <a:cubicBezTo>
                    <a:pt x="3762" y="20100"/>
                    <a:pt x="4654" y="19037"/>
                    <a:pt x="4654" y="19037"/>
                  </a:cubicBezTo>
                  <a:close/>
                  <a:moveTo>
                    <a:pt x="5291" y="18044"/>
                  </a:moveTo>
                  <a:lnTo>
                    <a:pt x="6482" y="18044"/>
                  </a:lnTo>
                  <a:lnTo>
                    <a:pt x="4000" y="21013"/>
                  </a:lnTo>
                  <a:cubicBezTo>
                    <a:pt x="3977" y="21043"/>
                    <a:pt x="3940" y="21066"/>
                    <a:pt x="3912" y="21095"/>
                  </a:cubicBezTo>
                  <a:cubicBezTo>
                    <a:pt x="3895" y="21125"/>
                    <a:pt x="3883" y="21155"/>
                    <a:pt x="3859" y="21185"/>
                  </a:cubicBezTo>
                  <a:cubicBezTo>
                    <a:pt x="3706" y="21365"/>
                    <a:pt x="3464" y="21474"/>
                    <a:pt x="3181" y="21517"/>
                  </a:cubicBezTo>
                  <a:cubicBezTo>
                    <a:pt x="3003" y="21567"/>
                    <a:pt x="2818" y="21600"/>
                    <a:pt x="2632" y="21600"/>
                  </a:cubicBezTo>
                  <a:cubicBezTo>
                    <a:pt x="2310" y="21600"/>
                    <a:pt x="1987" y="21524"/>
                    <a:pt x="1705" y="21365"/>
                  </a:cubicBezTo>
                  <a:lnTo>
                    <a:pt x="736" y="20829"/>
                  </a:lnTo>
                  <a:cubicBezTo>
                    <a:pt x="276" y="20572"/>
                    <a:pt x="26" y="20153"/>
                    <a:pt x="17" y="19728"/>
                  </a:cubicBezTo>
                  <a:cubicBezTo>
                    <a:pt x="-27" y="19508"/>
                    <a:pt x="13" y="19297"/>
                    <a:pt x="159" y="19121"/>
                  </a:cubicBezTo>
                  <a:cubicBezTo>
                    <a:pt x="179" y="19099"/>
                    <a:pt x="207" y="19079"/>
                    <a:pt x="231" y="19059"/>
                  </a:cubicBezTo>
                  <a:cubicBezTo>
                    <a:pt x="255" y="19023"/>
                    <a:pt x="276" y="18986"/>
                    <a:pt x="304" y="18955"/>
                  </a:cubicBezTo>
                  <a:lnTo>
                    <a:pt x="1636" y="17356"/>
                  </a:lnTo>
                  <a:lnTo>
                    <a:pt x="2976" y="15754"/>
                  </a:lnTo>
                  <a:lnTo>
                    <a:pt x="2976" y="15906"/>
                  </a:lnTo>
                  <a:cubicBezTo>
                    <a:pt x="2976" y="16908"/>
                    <a:pt x="3718" y="17741"/>
                    <a:pt x="4715" y="17972"/>
                  </a:cubicBezTo>
                  <a:cubicBezTo>
                    <a:pt x="4702" y="17985"/>
                    <a:pt x="4553" y="18163"/>
                    <a:pt x="4553" y="18163"/>
                  </a:cubicBezTo>
                  <a:lnTo>
                    <a:pt x="4989" y="18407"/>
                  </a:lnTo>
                  <a:cubicBezTo>
                    <a:pt x="4989" y="18407"/>
                    <a:pt x="5291" y="18044"/>
                    <a:pt x="5291" y="18044"/>
                  </a:cubicBezTo>
                  <a:close/>
                  <a:moveTo>
                    <a:pt x="18187" y="5085"/>
                  </a:moveTo>
                  <a:lnTo>
                    <a:pt x="6385" y="5085"/>
                  </a:lnTo>
                  <a:lnTo>
                    <a:pt x="6385" y="6248"/>
                  </a:lnTo>
                  <a:lnTo>
                    <a:pt x="18187" y="6248"/>
                  </a:lnTo>
                  <a:cubicBezTo>
                    <a:pt x="18187" y="6248"/>
                    <a:pt x="18187" y="5085"/>
                    <a:pt x="18187" y="5085"/>
                  </a:cubicBezTo>
                  <a:close/>
                  <a:moveTo>
                    <a:pt x="8491" y="7314"/>
                  </a:moveTo>
                  <a:lnTo>
                    <a:pt x="6385" y="7314"/>
                  </a:lnTo>
                  <a:lnTo>
                    <a:pt x="6385" y="8477"/>
                  </a:lnTo>
                  <a:lnTo>
                    <a:pt x="8491" y="8477"/>
                  </a:lnTo>
                  <a:cubicBezTo>
                    <a:pt x="8491" y="8477"/>
                    <a:pt x="8491" y="7314"/>
                    <a:pt x="8491" y="7314"/>
                  </a:cubicBezTo>
                  <a:close/>
                  <a:moveTo>
                    <a:pt x="13752" y="8477"/>
                  </a:moveTo>
                  <a:lnTo>
                    <a:pt x="18187" y="8477"/>
                  </a:lnTo>
                  <a:lnTo>
                    <a:pt x="18187" y="7314"/>
                  </a:lnTo>
                  <a:lnTo>
                    <a:pt x="13752" y="7314"/>
                  </a:lnTo>
                  <a:cubicBezTo>
                    <a:pt x="13752" y="7314"/>
                    <a:pt x="13752" y="8477"/>
                    <a:pt x="13752" y="8477"/>
                  </a:cubicBezTo>
                  <a:close/>
                  <a:moveTo>
                    <a:pt x="18187" y="2856"/>
                  </a:moveTo>
                  <a:lnTo>
                    <a:pt x="9713" y="2856"/>
                  </a:lnTo>
                  <a:lnTo>
                    <a:pt x="9713" y="4021"/>
                  </a:lnTo>
                  <a:lnTo>
                    <a:pt x="18187" y="4021"/>
                  </a:lnTo>
                  <a:cubicBezTo>
                    <a:pt x="18187" y="4021"/>
                    <a:pt x="18187" y="2856"/>
                    <a:pt x="18187" y="2856"/>
                  </a:cubicBezTo>
                  <a:close/>
                  <a:moveTo>
                    <a:pt x="4715" y="17972"/>
                  </a:moveTo>
                  <a:cubicBezTo>
                    <a:pt x="4892" y="18015"/>
                    <a:pt x="5073" y="18044"/>
                    <a:pt x="5267" y="18044"/>
                  </a:cubicBezTo>
                  <a:lnTo>
                    <a:pt x="5291" y="18044"/>
                  </a:lnTo>
                  <a:lnTo>
                    <a:pt x="6224" y="16931"/>
                  </a:lnTo>
                  <a:lnTo>
                    <a:pt x="5586" y="16931"/>
                  </a:lnTo>
                  <a:cubicBezTo>
                    <a:pt x="5300" y="17270"/>
                    <a:pt x="4767" y="17909"/>
                    <a:pt x="4715" y="17972"/>
                  </a:cubicBezTo>
                  <a:cubicBezTo>
                    <a:pt x="4715" y="17972"/>
                    <a:pt x="4715" y="17972"/>
                    <a:pt x="4715" y="17972"/>
                  </a:cubicBezTo>
                  <a:close/>
                  <a:moveTo>
                    <a:pt x="13752" y="10709"/>
                  </a:moveTo>
                  <a:lnTo>
                    <a:pt x="18187" y="10709"/>
                  </a:lnTo>
                  <a:lnTo>
                    <a:pt x="18187" y="9543"/>
                  </a:lnTo>
                  <a:lnTo>
                    <a:pt x="13752" y="9543"/>
                  </a:lnTo>
                  <a:cubicBezTo>
                    <a:pt x="13752" y="9543"/>
                    <a:pt x="13752" y="10709"/>
                    <a:pt x="13752" y="10709"/>
                  </a:cubicBezTo>
                  <a:close/>
                  <a:moveTo>
                    <a:pt x="8544" y="10348"/>
                  </a:moveTo>
                  <a:lnTo>
                    <a:pt x="10812" y="11612"/>
                  </a:lnTo>
                  <a:lnTo>
                    <a:pt x="11695" y="8567"/>
                  </a:lnTo>
                  <a:cubicBezTo>
                    <a:pt x="11695" y="8567"/>
                    <a:pt x="8544" y="10348"/>
                    <a:pt x="8544" y="10348"/>
                  </a:cubicBezTo>
                  <a:close/>
                  <a:moveTo>
                    <a:pt x="4340" y="15906"/>
                  </a:moveTo>
                  <a:lnTo>
                    <a:pt x="4340" y="14120"/>
                  </a:lnTo>
                  <a:lnTo>
                    <a:pt x="6260" y="11823"/>
                  </a:lnTo>
                  <a:lnTo>
                    <a:pt x="6898" y="11062"/>
                  </a:lnTo>
                  <a:lnTo>
                    <a:pt x="7608" y="10212"/>
                  </a:lnTo>
                  <a:cubicBezTo>
                    <a:pt x="7656" y="10133"/>
                    <a:pt x="7713" y="10060"/>
                    <a:pt x="7794" y="9988"/>
                  </a:cubicBezTo>
                  <a:lnTo>
                    <a:pt x="7829" y="9949"/>
                  </a:lnTo>
                  <a:lnTo>
                    <a:pt x="7838" y="9951"/>
                  </a:lnTo>
                  <a:cubicBezTo>
                    <a:pt x="7902" y="9903"/>
                    <a:pt x="7971" y="9849"/>
                    <a:pt x="8052" y="9804"/>
                  </a:cubicBezTo>
                  <a:lnTo>
                    <a:pt x="11635" y="7781"/>
                  </a:lnTo>
                  <a:cubicBezTo>
                    <a:pt x="11881" y="7642"/>
                    <a:pt x="12095" y="7572"/>
                    <a:pt x="12264" y="7572"/>
                  </a:cubicBezTo>
                  <a:cubicBezTo>
                    <a:pt x="12603" y="7572"/>
                    <a:pt x="12753" y="7842"/>
                    <a:pt x="12611" y="8327"/>
                  </a:cubicBezTo>
                  <a:lnTo>
                    <a:pt x="11610" y="11786"/>
                  </a:lnTo>
                  <a:cubicBezTo>
                    <a:pt x="11590" y="11867"/>
                    <a:pt x="11550" y="11933"/>
                    <a:pt x="11513" y="11997"/>
                  </a:cubicBezTo>
                  <a:lnTo>
                    <a:pt x="11526" y="12008"/>
                  </a:lnTo>
                  <a:lnTo>
                    <a:pt x="11486" y="12057"/>
                  </a:lnTo>
                  <a:cubicBezTo>
                    <a:pt x="11441" y="12130"/>
                    <a:pt x="11385" y="12190"/>
                    <a:pt x="11328" y="12245"/>
                  </a:cubicBezTo>
                  <a:lnTo>
                    <a:pt x="10593" y="13121"/>
                  </a:lnTo>
                  <a:lnTo>
                    <a:pt x="7415" y="16931"/>
                  </a:lnTo>
                  <a:lnTo>
                    <a:pt x="6219" y="16931"/>
                  </a:lnTo>
                  <a:lnTo>
                    <a:pt x="10009" y="12397"/>
                  </a:lnTo>
                  <a:cubicBezTo>
                    <a:pt x="9961" y="12377"/>
                    <a:pt x="9912" y="12366"/>
                    <a:pt x="9868" y="12342"/>
                  </a:cubicBezTo>
                  <a:lnTo>
                    <a:pt x="9561" y="12169"/>
                  </a:lnTo>
                  <a:cubicBezTo>
                    <a:pt x="9561" y="12169"/>
                    <a:pt x="6885" y="15373"/>
                    <a:pt x="5586" y="16931"/>
                  </a:cubicBezTo>
                  <a:lnTo>
                    <a:pt x="5267" y="16931"/>
                  </a:lnTo>
                  <a:cubicBezTo>
                    <a:pt x="4762" y="16931"/>
                    <a:pt x="4340" y="16459"/>
                    <a:pt x="4340" y="15906"/>
                  </a:cubicBezTo>
                  <a:cubicBezTo>
                    <a:pt x="4340" y="15906"/>
                    <a:pt x="4340" y="15906"/>
                    <a:pt x="4340" y="15906"/>
                  </a:cubicBezTo>
                  <a:close/>
                  <a:moveTo>
                    <a:pt x="19281" y="0"/>
                  </a:moveTo>
                  <a:lnTo>
                    <a:pt x="5267" y="0"/>
                  </a:lnTo>
                  <a:cubicBezTo>
                    <a:pt x="4000" y="0"/>
                    <a:pt x="2976" y="958"/>
                    <a:pt x="2976" y="2135"/>
                  </a:cubicBezTo>
                  <a:lnTo>
                    <a:pt x="2976" y="15754"/>
                  </a:lnTo>
                  <a:lnTo>
                    <a:pt x="4340" y="14120"/>
                  </a:lnTo>
                  <a:lnTo>
                    <a:pt x="4340" y="2135"/>
                  </a:lnTo>
                  <a:cubicBezTo>
                    <a:pt x="4340" y="1582"/>
                    <a:pt x="4762" y="1114"/>
                    <a:pt x="5267" y="1114"/>
                  </a:cubicBezTo>
                  <a:lnTo>
                    <a:pt x="19281" y="1114"/>
                  </a:lnTo>
                  <a:cubicBezTo>
                    <a:pt x="19781" y="1114"/>
                    <a:pt x="20206" y="1582"/>
                    <a:pt x="20206" y="2135"/>
                  </a:cubicBezTo>
                  <a:lnTo>
                    <a:pt x="20206" y="15906"/>
                  </a:lnTo>
                  <a:cubicBezTo>
                    <a:pt x="20206" y="16459"/>
                    <a:pt x="19781" y="16931"/>
                    <a:pt x="19281" y="16931"/>
                  </a:cubicBezTo>
                  <a:lnTo>
                    <a:pt x="7415" y="16931"/>
                  </a:lnTo>
                  <a:lnTo>
                    <a:pt x="6482" y="18044"/>
                  </a:lnTo>
                  <a:lnTo>
                    <a:pt x="19281" y="18044"/>
                  </a:lnTo>
                  <a:cubicBezTo>
                    <a:pt x="20544" y="18044"/>
                    <a:pt x="21573" y="17085"/>
                    <a:pt x="21573" y="15906"/>
                  </a:cubicBezTo>
                  <a:lnTo>
                    <a:pt x="21573" y="2135"/>
                  </a:lnTo>
                  <a:cubicBezTo>
                    <a:pt x="21573" y="958"/>
                    <a:pt x="20544" y="0"/>
                    <a:pt x="19281" y="0"/>
                  </a:cubicBezTo>
                  <a:cubicBezTo>
                    <a:pt x="19281" y="0"/>
                    <a:pt x="19281" y="0"/>
                    <a:pt x="19281" y="0"/>
                  </a:cubicBezTo>
                  <a:close/>
                  <a:moveTo>
                    <a:pt x="12995" y="12937"/>
                  </a:moveTo>
                  <a:lnTo>
                    <a:pt x="18187" y="12937"/>
                  </a:lnTo>
                  <a:lnTo>
                    <a:pt x="18187" y="11774"/>
                  </a:lnTo>
                  <a:lnTo>
                    <a:pt x="12995" y="11774"/>
                  </a:lnTo>
                  <a:cubicBezTo>
                    <a:pt x="12995" y="11774"/>
                    <a:pt x="12995" y="12937"/>
                    <a:pt x="12995" y="12937"/>
                  </a:cubicBezTo>
                  <a:close/>
                  <a:moveTo>
                    <a:pt x="11506" y="14005"/>
                  </a:moveTo>
                  <a:lnTo>
                    <a:pt x="18187" y="14005"/>
                  </a:lnTo>
                  <a:lnTo>
                    <a:pt x="18187" y="15167"/>
                  </a:lnTo>
                  <a:lnTo>
                    <a:pt x="11506" y="15167"/>
                  </a:lnTo>
                  <a:cubicBezTo>
                    <a:pt x="11506" y="15167"/>
                    <a:pt x="11506" y="14005"/>
                    <a:pt x="11506" y="1400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614" name="Group 614"/>
          <p:cNvGrpSpPr/>
          <p:nvPr/>
        </p:nvGrpSpPr>
        <p:grpSpPr>
          <a:xfrm>
            <a:off x="6002984" y="1791593"/>
            <a:ext cx="1550960" cy="2174657"/>
            <a:chOff x="0" y="0"/>
            <a:chExt cx="4135892" cy="5799084"/>
          </a:xfrm>
        </p:grpSpPr>
        <p:sp>
          <p:nvSpPr>
            <p:cNvPr id="610" name="Shape 610"/>
            <p:cNvSpPr/>
            <p:nvPr/>
          </p:nvSpPr>
          <p:spPr>
            <a:xfrm>
              <a:off x="0" y="0"/>
              <a:ext cx="4135892" cy="5799084"/>
            </a:xfrm>
            <a:custGeom>
              <a:avLst/>
              <a:gdLst/>
              <a:ahLst/>
              <a:cxnLst>
                <a:cxn ang="0">
                  <a:pos x="wd2" y="hd2"/>
                </a:cxn>
                <a:cxn ang="5400000">
                  <a:pos x="wd2" y="hd2"/>
                </a:cxn>
                <a:cxn ang="10800000">
                  <a:pos x="wd2" y="hd2"/>
                </a:cxn>
                <a:cxn ang="16200000">
                  <a:pos x="wd2" y="hd2"/>
                </a:cxn>
              </a:cxnLst>
              <a:rect l="0" t="0" r="r" b="b"/>
              <a:pathLst>
                <a:path w="19679" h="21261" extrusionOk="0">
                  <a:moveTo>
                    <a:pt x="9838" y="0"/>
                  </a:moveTo>
                  <a:cubicBezTo>
                    <a:pt x="7320" y="0"/>
                    <a:pt x="4803" y="740"/>
                    <a:pt x="2881" y="2220"/>
                  </a:cubicBezTo>
                  <a:cubicBezTo>
                    <a:pt x="-961" y="5181"/>
                    <a:pt x="-961" y="9981"/>
                    <a:pt x="2881" y="12941"/>
                  </a:cubicBezTo>
                  <a:cubicBezTo>
                    <a:pt x="4159" y="13926"/>
                    <a:pt x="5702" y="14576"/>
                    <a:pt x="7332" y="14906"/>
                  </a:cubicBezTo>
                  <a:cubicBezTo>
                    <a:pt x="7093" y="15029"/>
                    <a:pt x="6864" y="15172"/>
                    <a:pt x="6652" y="15335"/>
                  </a:cubicBezTo>
                  <a:cubicBezTo>
                    <a:pt x="4893" y="16691"/>
                    <a:pt x="4893" y="18888"/>
                    <a:pt x="6652" y="20244"/>
                  </a:cubicBezTo>
                  <a:cubicBezTo>
                    <a:pt x="8412" y="21600"/>
                    <a:pt x="11266" y="21600"/>
                    <a:pt x="13026" y="20244"/>
                  </a:cubicBezTo>
                  <a:cubicBezTo>
                    <a:pt x="14785" y="18888"/>
                    <a:pt x="14785" y="16691"/>
                    <a:pt x="13026" y="15335"/>
                  </a:cubicBezTo>
                  <a:cubicBezTo>
                    <a:pt x="12814" y="15172"/>
                    <a:pt x="12585" y="15029"/>
                    <a:pt x="12346" y="14906"/>
                  </a:cubicBezTo>
                  <a:cubicBezTo>
                    <a:pt x="13976" y="14576"/>
                    <a:pt x="15519" y="13926"/>
                    <a:pt x="16797" y="12941"/>
                  </a:cubicBezTo>
                  <a:cubicBezTo>
                    <a:pt x="20639" y="9981"/>
                    <a:pt x="20639" y="5181"/>
                    <a:pt x="16797" y="2220"/>
                  </a:cubicBezTo>
                  <a:cubicBezTo>
                    <a:pt x="14875" y="740"/>
                    <a:pt x="12356" y="0"/>
                    <a:pt x="9838" y="0"/>
                  </a:cubicBezTo>
                  <a:close/>
                </a:path>
              </a:pathLst>
            </a:custGeom>
            <a:noFill/>
            <a:ln w="19050" cap="rnd" cmpd="sng">
              <a:solidFill>
                <a:srgbClr val="7F7F7F"/>
              </a:solidFill>
              <a:custDash>
                <a:ds d="100000" sp="200000"/>
              </a:custDash>
              <a:round/>
            </a:ln>
            <a:effectLst/>
          </p:spPr>
          <p:txBody>
            <a:bodyPr wrap="square" lIns="0" tIns="0" rIns="0" bIns="0" numCol="1" anchor="ctr">
              <a:noAutofit/>
            </a:bodyPr>
            <a:lstStyle/>
            <a:p>
              <a:pPr lvl="0">
                <a:defRPr sz="3200"/>
              </a:pPr>
              <a:endParaRPr/>
            </a:p>
          </p:txBody>
        </p:sp>
        <p:sp>
          <p:nvSpPr>
            <p:cNvPr id="611" name="Shape 611"/>
            <p:cNvSpPr/>
            <p:nvPr/>
          </p:nvSpPr>
          <p:spPr>
            <a:xfrm>
              <a:off x="1366454" y="4150676"/>
              <a:ext cx="1402962" cy="14029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defRPr sz="3200"/>
              </a:pPr>
              <a:endParaRPr/>
            </a:p>
          </p:txBody>
        </p:sp>
        <p:sp>
          <p:nvSpPr>
            <p:cNvPr id="613" name="Shape 613"/>
            <p:cNvSpPr/>
            <p:nvPr/>
          </p:nvSpPr>
          <p:spPr>
            <a:xfrm>
              <a:off x="1727595" y="4507381"/>
              <a:ext cx="731500" cy="740353"/>
            </a:xfrm>
            <a:custGeom>
              <a:avLst/>
              <a:gdLst/>
              <a:ahLst/>
              <a:cxnLst>
                <a:cxn ang="0">
                  <a:pos x="wd2" y="hd2"/>
                </a:cxn>
                <a:cxn ang="5400000">
                  <a:pos x="wd2" y="hd2"/>
                </a:cxn>
                <a:cxn ang="10800000">
                  <a:pos x="wd2" y="hd2"/>
                </a:cxn>
                <a:cxn ang="16200000">
                  <a:pos x="wd2" y="hd2"/>
                </a:cxn>
              </a:cxnLst>
              <a:rect l="0" t="0" r="r" b="b"/>
              <a:pathLst>
                <a:path w="21600" h="21600" extrusionOk="0">
                  <a:moveTo>
                    <a:pt x="19945" y="3614"/>
                  </a:moveTo>
                  <a:lnTo>
                    <a:pt x="18552" y="3614"/>
                  </a:lnTo>
                  <a:lnTo>
                    <a:pt x="18377" y="3700"/>
                  </a:lnTo>
                  <a:lnTo>
                    <a:pt x="18116" y="4045"/>
                  </a:lnTo>
                  <a:lnTo>
                    <a:pt x="17768" y="4217"/>
                  </a:lnTo>
                  <a:lnTo>
                    <a:pt x="17506" y="4475"/>
                  </a:lnTo>
                  <a:lnTo>
                    <a:pt x="17158" y="4647"/>
                  </a:lnTo>
                  <a:lnTo>
                    <a:pt x="16897" y="4647"/>
                  </a:lnTo>
                  <a:lnTo>
                    <a:pt x="16897" y="5077"/>
                  </a:lnTo>
                  <a:lnTo>
                    <a:pt x="16461" y="7659"/>
                  </a:lnTo>
                  <a:lnTo>
                    <a:pt x="16113" y="9122"/>
                  </a:lnTo>
                  <a:lnTo>
                    <a:pt x="15677" y="10499"/>
                  </a:lnTo>
                  <a:lnTo>
                    <a:pt x="15242" y="11531"/>
                  </a:lnTo>
                  <a:lnTo>
                    <a:pt x="15503" y="11531"/>
                  </a:lnTo>
                  <a:lnTo>
                    <a:pt x="16113" y="11273"/>
                  </a:lnTo>
                  <a:lnTo>
                    <a:pt x="17071" y="10671"/>
                  </a:lnTo>
                  <a:lnTo>
                    <a:pt x="18116" y="9552"/>
                  </a:lnTo>
                  <a:lnTo>
                    <a:pt x="19335" y="8261"/>
                  </a:lnTo>
                  <a:lnTo>
                    <a:pt x="20206" y="6110"/>
                  </a:lnTo>
                  <a:lnTo>
                    <a:pt x="20990" y="3614"/>
                  </a:lnTo>
                  <a:lnTo>
                    <a:pt x="19945" y="3614"/>
                  </a:lnTo>
                  <a:close/>
                  <a:moveTo>
                    <a:pt x="2003" y="3614"/>
                  </a:moveTo>
                  <a:lnTo>
                    <a:pt x="871" y="3614"/>
                  </a:lnTo>
                  <a:lnTo>
                    <a:pt x="1655" y="6110"/>
                  </a:lnTo>
                  <a:lnTo>
                    <a:pt x="2613" y="8261"/>
                  </a:lnTo>
                  <a:lnTo>
                    <a:pt x="3658" y="9552"/>
                  </a:lnTo>
                  <a:lnTo>
                    <a:pt x="4703" y="10671"/>
                  </a:lnTo>
                  <a:lnTo>
                    <a:pt x="5748" y="11273"/>
                  </a:lnTo>
                  <a:lnTo>
                    <a:pt x="6358" y="11531"/>
                  </a:lnTo>
                  <a:lnTo>
                    <a:pt x="6706" y="11531"/>
                  </a:lnTo>
                  <a:lnTo>
                    <a:pt x="6271" y="10499"/>
                  </a:lnTo>
                  <a:lnTo>
                    <a:pt x="5748" y="9122"/>
                  </a:lnTo>
                  <a:lnTo>
                    <a:pt x="5487" y="7659"/>
                  </a:lnTo>
                  <a:lnTo>
                    <a:pt x="5139" y="6110"/>
                  </a:lnTo>
                  <a:lnTo>
                    <a:pt x="5052" y="5077"/>
                  </a:lnTo>
                  <a:lnTo>
                    <a:pt x="5052" y="4647"/>
                  </a:lnTo>
                  <a:lnTo>
                    <a:pt x="4703" y="4647"/>
                  </a:lnTo>
                  <a:lnTo>
                    <a:pt x="4442" y="4475"/>
                  </a:lnTo>
                  <a:lnTo>
                    <a:pt x="4094" y="4217"/>
                  </a:lnTo>
                  <a:lnTo>
                    <a:pt x="3832" y="4045"/>
                  </a:lnTo>
                  <a:lnTo>
                    <a:pt x="3484" y="3700"/>
                  </a:lnTo>
                  <a:lnTo>
                    <a:pt x="3310" y="3614"/>
                  </a:lnTo>
                  <a:lnTo>
                    <a:pt x="2003" y="3614"/>
                  </a:lnTo>
                  <a:close/>
                  <a:moveTo>
                    <a:pt x="11061" y="0"/>
                  </a:moveTo>
                  <a:lnTo>
                    <a:pt x="13413" y="258"/>
                  </a:lnTo>
                  <a:lnTo>
                    <a:pt x="15068" y="602"/>
                  </a:lnTo>
                  <a:lnTo>
                    <a:pt x="16113" y="1033"/>
                  </a:lnTo>
                  <a:lnTo>
                    <a:pt x="16723" y="1463"/>
                  </a:lnTo>
                  <a:lnTo>
                    <a:pt x="17158" y="1893"/>
                  </a:lnTo>
                  <a:lnTo>
                    <a:pt x="16897" y="3873"/>
                  </a:lnTo>
                  <a:lnTo>
                    <a:pt x="17942" y="3012"/>
                  </a:lnTo>
                  <a:lnTo>
                    <a:pt x="21426" y="3012"/>
                  </a:lnTo>
                  <a:lnTo>
                    <a:pt x="21426" y="3098"/>
                  </a:lnTo>
                  <a:lnTo>
                    <a:pt x="21600" y="3270"/>
                  </a:lnTo>
                  <a:lnTo>
                    <a:pt x="20816" y="6110"/>
                  </a:lnTo>
                  <a:lnTo>
                    <a:pt x="19945" y="8347"/>
                  </a:lnTo>
                  <a:lnTo>
                    <a:pt x="18813" y="10069"/>
                  </a:lnTo>
                  <a:lnTo>
                    <a:pt x="17594" y="11101"/>
                  </a:lnTo>
                  <a:lnTo>
                    <a:pt x="16548" y="11876"/>
                  </a:lnTo>
                  <a:lnTo>
                    <a:pt x="15677" y="12306"/>
                  </a:lnTo>
                  <a:lnTo>
                    <a:pt x="15068" y="12564"/>
                  </a:lnTo>
                  <a:lnTo>
                    <a:pt x="14458" y="13597"/>
                  </a:lnTo>
                  <a:lnTo>
                    <a:pt x="13413" y="14543"/>
                  </a:lnTo>
                  <a:lnTo>
                    <a:pt x="12455" y="15318"/>
                  </a:lnTo>
                  <a:lnTo>
                    <a:pt x="11845" y="15920"/>
                  </a:lnTo>
                  <a:lnTo>
                    <a:pt x="11671" y="16781"/>
                  </a:lnTo>
                  <a:lnTo>
                    <a:pt x="12019" y="17727"/>
                  </a:lnTo>
                  <a:lnTo>
                    <a:pt x="12455" y="18588"/>
                  </a:lnTo>
                  <a:lnTo>
                    <a:pt x="13239" y="19363"/>
                  </a:lnTo>
                  <a:lnTo>
                    <a:pt x="13848" y="19621"/>
                  </a:lnTo>
                  <a:lnTo>
                    <a:pt x="14284" y="19793"/>
                  </a:lnTo>
                  <a:lnTo>
                    <a:pt x="14458" y="20137"/>
                  </a:lnTo>
                  <a:lnTo>
                    <a:pt x="14458" y="20567"/>
                  </a:lnTo>
                  <a:lnTo>
                    <a:pt x="14284" y="20739"/>
                  </a:lnTo>
                  <a:lnTo>
                    <a:pt x="14284" y="20825"/>
                  </a:lnTo>
                  <a:lnTo>
                    <a:pt x="14110" y="20825"/>
                  </a:lnTo>
                  <a:lnTo>
                    <a:pt x="12890" y="21428"/>
                  </a:lnTo>
                  <a:lnTo>
                    <a:pt x="11584" y="21600"/>
                  </a:lnTo>
                  <a:lnTo>
                    <a:pt x="10016" y="21428"/>
                  </a:lnTo>
                  <a:lnTo>
                    <a:pt x="8710" y="21170"/>
                  </a:lnTo>
                  <a:lnTo>
                    <a:pt x="7577" y="20739"/>
                  </a:lnTo>
                  <a:lnTo>
                    <a:pt x="7316" y="20567"/>
                  </a:lnTo>
                  <a:lnTo>
                    <a:pt x="7316" y="20223"/>
                  </a:lnTo>
                  <a:lnTo>
                    <a:pt x="7490" y="19965"/>
                  </a:lnTo>
                  <a:lnTo>
                    <a:pt x="7577" y="19793"/>
                  </a:lnTo>
                  <a:lnTo>
                    <a:pt x="8361" y="19535"/>
                  </a:lnTo>
                  <a:lnTo>
                    <a:pt x="8797" y="19190"/>
                  </a:lnTo>
                  <a:lnTo>
                    <a:pt x="9145" y="19018"/>
                  </a:lnTo>
                  <a:lnTo>
                    <a:pt x="9406" y="19018"/>
                  </a:lnTo>
                  <a:lnTo>
                    <a:pt x="9842" y="17986"/>
                  </a:lnTo>
                  <a:lnTo>
                    <a:pt x="10016" y="16781"/>
                  </a:lnTo>
                  <a:lnTo>
                    <a:pt x="10016" y="15576"/>
                  </a:lnTo>
                  <a:lnTo>
                    <a:pt x="8971" y="14974"/>
                  </a:lnTo>
                  <a:lnTo>
                    <a:pt x="7316" y="13339"/>
                  </a:lnTo>
                  <a:lnTo>
                    <a:pt x="6881" y="12736"/>
                  </a:lnTo>
                  <a:lnTo>
                    <a:pt x="4703" y="11704"/>
                  </a:lnTo>
                  <a:lnTo>
                    <a:pt x="3048" y="10155"/>
                  </a:lnTo>
                  <a:lnTo>
                    <a:pt x="1829" y="8520"/>
                  </a:lnTo>
                  <a:lnTo>
                    <a:pt x="871" y="6884"/>
                  </a:lnTo>
                  <a:lnTo>
                    <a:pt x="435" y="5422"/>
                  </a:lnTo>
                  <a:lnTo>
                    <a:pt x="174" y="4045"/>
                  </a:lnTo>
                  <a:lnTo>
                    <a:pt x="0" y="3098"/>
                  </a:lnTo>
                  <a:lnTo>
                    <a:pt x="0" y="2840"/>
                  </a:lnTo>
                  <a:lnTo>
                    <a:pt x="3832" y="2840"/>
                  </a:lnTo>
                  <a:lnTo>
                    <a:pt x="5052" y="3873"/>
                  </a:lnTo>
                  <a:lnTo>
                    <a:pt x="4877" y="3614"/>
                  </a:lnTo>
                  <a:lnTo>
                    <a:pt x="4877" y="1807"/>
                  </a:lnTo>
                  <a:lnTo>
                    <a:pt x="6358" y="688"/>
                  </a:lnTo>
                  <a:lnTo>
                    <a:pt x="8361" y="258"/>
                  </a:lnTo>
                  <a:lnTo>
                    <a:pt x="11061" y="0"/>
                  </a:lnTo>
                  <a:close/>
                </a:path>
              </a:pathLst>
            </a:custGeom>
            <a:solidFill>
              <a:srgbClr val="FFFFFF"/>
            </a:solidFill>
            <a:ln w="12700" cap="flat">
              <a:noFill/>
              <a:miter lim="400000"/>
            </a:ln>
            <a:effectLst/>
          </p:spPr>
          <p:txBody>
            <a:bodyPr wrap="square" lIns="45719" tIns="45719" rIns="45719" bIns="45719" numCol="1" anchor="t">
              <a:noAutofit/>
            </a:bodyPr>
            <a:lstStyle/>
            <a:p>
              <a:pPr algn="l" defTabSz="342900">
                <a:defRPr sz="1800">
                  <a:latin typeface="Calibri"/>
                  <a:ea typeface="Calibri"/>
                  <a:cs typeface="Calibri"/>
                  <a:sym typeface="Calibri"/>
                </a:defRPr>
              </a:pPr>
              <a:endParaRPr/>
            </a:p>
          </p:txBody>
        </p:sp>
      </p:grpSp>
      <p:sp>
        <p:nvSpPr>
          <p:cNvPr id="615" name="Shape 615"/>
          <p:cNvSpPr/>
          <p:nvPr/>
        </p:nvSpPr>
        <p:spPr>
          <a:xfrm>
            <a:off x="1563" y="2576513"/>
            <a:ext cx="911645"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Tree>
    <p:extLst>
      <p:ext uri="{BB962C8B-B14F-4D97-AF65-F5344CB8AC3E}">
        <p14:creationId xmlns:p14="http://schemas.microsoft.com/office/powerpoint/2010/main" val="933732225"/>
      </p:ext>
    </p:extLst>
  </p:cSld>
  <p:clrMapOvr>
    <a:masterClrMapping/>
  </p:clrMapOvr>
  <p:transition spd="slow">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p:tmAbs val="0"/>
                                  </p:iterate>
                                  <p:childTnLst>
                                    <p:set>
                                      <p:cBhvr>
                                        <p:cTn id="6" fill="hold"/>
                                        <p:tgtEl>
                                          <p:spTgt spid="615"/>
                                        </p:tgtEl>
                                        <p:attrNameLst>
                                          <p:attrName>style.visibility</p:attrName>
                                        </p:attrNameLst>
                                      </p:cBhvr>
                                      <p:to>
                                        <p:strVal val="visible"/>
                                      </p:to>
                                    </p:set>
                                    <p:animEffect transition="in" filter="wipe(left)">
                                      <p:cBhvr>
                                        <p:cTn id="7" dur="499"/>
                                        <p:tgtEl>
                                          <p:spTgt spid="615"/>
                                        </p:tgtEl>
                                      </p:cBhvr>
                                    </p:animEffect>
                                  </p:childTnLst>
                                </p:cTn>
                              </p:par>
                            </p:childTnLst>
                          </p:cTn>
                        </p:par>
                        <p:par>
                          <p:cTn id="8" fill="hold">
                            <p:stCondLst>
                              <p:cond delay="499"/>
                            </p:stCondLst>
                            <p:childTnLst>
                              <p:par>
                                <p:cTn id="9" presetID="2" presetClass="entr" presetSubtype="1" fill="hold" grpId="0" nodeType="afterEffect">
                                  <p:stCondLst>
                                    <p:cond delay="0"/>
                                  </p:stCondLst>
                                  <p:iterate>
                                    <p:tmAbs val="0"/>
                                  </p:iterate>
                                  <p:childTnLst>
                                    <p:set>
                                      <p:cBhvr>
                                        <p:cTn id="10" fill="hold"/>
                                        <p:tgtEl>
                                          <p:spTgt spid="609"/>
                                        </p:tgtEl>
                                        <p:attrNameLst>
                                          <p:attrName>style.visibility</p:attrName>
                                        </p:attrNameLst>
                                      </p:cBhvr>
                                      <p:to>
                                        <p:strVal val="visible"/>
                                      </p:to>
                                    </p:set>
                                    <p:anim calcmode="lin" valueType="num">
                                      <p:cBhvr>
                                        <p:cTn id="11" dur="80" fill="hold"/>
                                        <p:tgtEl>
                                          <p:spTgt spid="609"/>
                                        </p:tgtEl>
                                        <p:attrNameLst>
                                          <p:attrName>ppt_x</p:attrName>
                                        </p:attrNameLst>
                                      </p:cBhvr>
                                      <p:tavLst>
                                        <p:tav tm="0">
                                          <p:val>
                                            <p:strVal val="#ppt_x"/>
                                          </p:val>
                                        </p:tav>
                                        <p:tav tm="100000">
                                          <p:val>
                                            <p:strVal val="#ppt_x"/>
                                          </p:val>
                                        </p:tav>
                                      </p:tavLst>
                                    </p:anim>
                                    <p:anim calcmode="lin" valueType="num">
                                      <p:cBhvr>
                                        <p:cTn id="12" dur="80" fill="hold"/>
                                        <p:tgtEl>
                                          <p:spTgt spid="609"/>
                                        </p:tgtEl>
                                        <p:attrNameLst>
                                          <p:attrName>ppt_y</p:attrName>
                                        </p:attrNameLst>
                                      </p:cBhvr>
                                      <p:tavLst>
                                        <p:tav tm="0">
                                          <p:val>
                                            <p:strVal val="0-#ppt_h/2"/>
                                          </p:val>
                                        </p:tav>
                                        <p:tav tm="100000">
                                          <p:val>
                                            <p:strVal val="#ppt_y"/>
                                          </p:val>
                                        </p:tav>
                                      </p:tavLst>
                                    </p:anim>
                                  </p:childTnLst>
                                </p:cTn>
                              </p:par>
                            </p:childTnLst>
                          </p:cTn>
                        </p:par>
                        <p:par>
                          <p:cTn id="13" fill="hold">
                            <p:stCondLst>
                              <p:cond delay="579"/>
                            </p:stCondLst>
                            <p:childTnLst>
                              <p:par>
                                <p:cTn id="14" presetID="9" presetClass="entr" presetSubtype="8" fill="hold" grpId="0" nodeType="afterEffect">
                                  <p:stCondLst>
                                    <p:cond delay="0"/>
                                  </p:stCondLst>
                                  <p:iterate>
                                    <p:tmAbs val="0"/>
                                  </p:iterate>
                                  <p:childTnLst>
                                    <p:set>
                                      <p:cBhvr>
                                        <p:cTn id="15" fill="hold"/>
                                        <p:tgtEl>
                                          <p:spTgt spid="604"/>
                                        </p:tgtEl>
                                        <p:attrNameLst>
                                          <p:attrName>style.visibility</p:attrName>
                                        </p:attrNameLst>
                                      </p:cBhvr>
                                      <p:to>
                                        <p:strVal val="visible"/>
                                      </p:to>
                                    </p:set>
                                    <p:animEffect transition="in" filter="dissolve(right)">
                                      <p:cBhvr>
                                        <p:cTn id="16" dur="499"/>
                                        <p:tgtEl>
                                          <p:spTgt spid="604"/>
                                        </p:tgtEl>
                                      </p:cBhvr>
                                    </p:animEffect>
                                  </p:childTnLst>
                                </p:cTn>
                              </p:par>
                            </p:childTnLst>
                          </p:cTn>
                        </p:par>
                        <p:par>
                          <p:cTn id="17" fill="hold">
                            <p:stCondLst>
                              <p:cond delay="1078"/>
                            </p:stCondLst>
                            <p:childTnLst>
                              <p:par>
                                <p:cTn id="18" presetID="22" presetClass="entr" presetSubtype="8" fill="hold" grpId="0" nodeType="afterEffect">
                                  <p:stCondLst>
                                    <p:cond delay="0"/>
                                  </p:stCondLst>
                                  <p:iterate>
                                    <p:tmAbs val="0"/>
                                  </p:iterate>
                                  <p:childTnLst>
                                    <p:set>
                                      <p:cBhvr>
                                        <p:cTn id="19" fill="hold"/>
                                        <p:tgtEl>
                                          <p:spTgt spid="603"/>
                                        </p:tgtEl>
                                        <p:attrNameLst>
                                          <p:attrName>style.visibility</p:attrName>
                                        </p:attrNameLst>
                                      </p:cBhvr>
                                      <p:to>
                                        <p:strVal val="visible"/>
                                      </p:to>
                                    </p:set>
                                    <p:animEffect transition="in" filter="wipe(left)">
                                      <p:cBhvr>
                                        <p:cTn id="20" dur="499"/>
                                        <p:tgtEl>
                                          <p:spTgt spid="603"/>
                                        </p:tgtEl>
                                      </p:cBhvr>
                                    </p:animEffect>
                                  </p:childTnLst>
                                </p:cTn>
                              </p:par>
                            </p:childTnLst>
                          </p:cTn>
                        </p:par>
                        <p:par>
                          <p:cTn id="21" fill="hold">
                            <p:stCondLst>
                              <p:cond delay="1577"/>
                            </p:stCondLst>
                            <p:childTnLst>
                              <p:par>
                                <p:cTn id="22" presetID="22" presetClass="entr" presetSubtype="8" fill="hold" grpId="0" nodeType="afterEffect">
                                  <p:stCondLst>
                                    <p:cond delay="0"/>
                                  </p:stCondLst>
                                  <p:iterate>
                                    <p:tmAbs val="0"/>
                                  </p:iterate>
                                  <p:childTnLst>
                                    <p:set>
                                      <p:cBhvr>
                                        <p:cTn id="23" fill="hold"/>
                                        <p:tgtEl>
                                          <p:spTgt spid="591"/>
                                        </p:tgtEl>
                                        <p:attrNameLst>
                                          <p:attrName>style.visibility</p:attrName>
                                        </p:attrNameLst>
                                      </p:cBhvr>
                                      <p:to>
                                        <p:strVal val="visible"/>
                                      </p:to>
                                    </p:set>
                                    <p:animEffect transition="in" filter="wipe(left)">
                                      <p:cBhvr>
                                        <p:cTn id="24" dur="499"/>
                                        <p:tgtEl>
                                          <p:spTgt spid="591"/>
                                        </p:tgtEl>
                                      </p:cBhvr>
                                    </p:animEffect>
                                  </p:childTnLst>
                                </p:cTn>
                              </p:par>
                            </p:childTnLst>
                          </p:cTn>
                        </p:par>
                        <p:par>
                          <p:cTn id="25" fill="hold">
                            <p:stCondLst>
                              <p:cond delay="2076"/>
                            </p:stCondLst>
                            <p:childTnLst>
                              <p:par>
                                <p:cTn id="26" presetID="2" presetClass="entr" presetSubtype="1" fill="hold" grpId="0" nodeType="afterEffect">
                                  <p:stCondLst>
                                    <p:cond delay="0"/>
                                  </p:stCondLst>
                                  <p:iterate>
                                    <p:tmAbs val="0"/>
                                  </p:iterate>
                                  <p:childTnLst>
                                    <p:set>
                                      <p:cBhvr>
                                        <p:cTn id="27" fill="hold"/>
                                        <p:tgtEl>
                                          <p:spTgt spid="602"/>
                                        </p:tgtEl>
                                        <p:attrNameLst>
                                          <p:attrName>style.visibility</p:attrName>
                                        </p:attrNameLst>
                                      </p:cBhvr>
                                      <p:to>
                                        <p:strVal val="visible"/>
                                      </p:to>
                                    </p:set>
                                    <p:anim calcmode="lin" valueType="num">
                                      <p:cBhvr>
                                        <p:cTn id="28" dur="80" fill="hold"/>
                                        <p:tgtEl>
                                          <p:spTgt spid="602"/>
                                        </p:tgtEl>
                                        <p:attrNameLst>
                                          <p:attrName>ppt_x</p:attrName>
                                        </p:attrNameLst>
                                      </p:cBhvr>
                                      <p:tavLst>
                                        <p:tav tm="0">
                                          <p:val>
                                            <p:strVal val="#ppt_x"/>
                                          </p:val>
                                        </p:tav>
                                        <p:tav tm="100000">
                                          <p:val>
                                            <p:strVal val="#ppt_x"/>
                                          </p:val>
                                        </p:tav>
                                      </p:tavLst>
                                    </p:anim>
                                    <p:anim calcmode="lin" valueType="num">
                                      <p:cBhvr>
                                        <p:cTn id="29" dur="80" fill="hold"/>
                                        <p:tgtEl>
                                          <p:spTgt spid="602"/>
                                        </p:tgtEl>
                                        <p:attrNameLst>
                                          <p:attrName>ppt_y</p:attrName>
                                        </p:attrNameLst>
                                      </p:cBhvr>
                                      <p:tavLst>
                                        <p:tav tm="0">
                                          <p:val>
                                            <p:strVal val="0-#ppt_h/2"/>
                                          </p:val>
                                        </p:tav>
                                        <p:tav tm="100000">
                                          <p:val>
                                            <p:strVal val="#ppt_y"/>
                                          </p:val>
                                        </p:tav>
                                      </p:tavLst>
                                    </p:anim>
                                  </p:childTnLst>
                                </p:cTn>
                              </p:par>
                            </p:childTnLst>
                          </p:cTn>
                        </p:par>
                        <p:par>
                          <p:cTn id="30" fill="hold">
                            <p:stCondLst>
                              <p:cond delay="2156"/>
                            </p:stCondLst>
                            <p:childTnLst>
                              <p:par>
                                <p:cTn id="31" presetID="9" presetClass="entr" presetSubtype="8" fill="hold" grpId="0" nodeType="afterEffect">
                                  <p:stCondLst>
                                    <p:cond delay="0"/>
                                  </p:stCondLst>
                                  <p:iterate>
                                    <p:tmAbs val="0"/>
                                  </p:iterate>
                                  <p:childTnLst>
                                    <p:set>
                                      <p:cBhvr>
                                        <p:cTn id="32" fill="hold"/>
                                        <p:tgtEl>
                                          <p:spTgt spid="595"/>
                                        </p:tgtEl>
                                        <p:attrNameLst>
                                          <p:attrName>style.visibility</p:attrName>
                                        </p:attrNameLst>
                                      </p:cBhvr>
                                      <p:to>
                                        <p:strVal val="visible"/>
                                      </p:to>
                                    </p:set>
                                    <p:animEffect transition="in" filter="dissolve(right)">
                                      <p:cBhvr>
                                        <p:cTn id="33" dur="499"/>
                                        <p:tgtEl>
                                          <p:spTgt spid="595"/>
                                        </p:tgtEl>
                                      </p:cBhvr>
                                    </p:animEffect>
                                  </p:childTnLst>
                                </p:cTn>
                              </p:par>
                            </p:childTnLst>
                          </p:cTn>
                        </p:par>
                        <p:par>
                          <p:cTn id="34" fill="hold">
                            <p:stCondLst>
                              <p:cond delay="2655"/>
                            </p:stCondLst>
                            <p:childTnLst>
                              <p:par>
                                <p:cTn id="35" presetID="22" presetClass="entr" presetSubtype="8" fill="hold" grpId="0" nodeType="afterEffect">
                                  <p:stCondLst>
                                    <p:cond delay="0"/>
                                  </p:stCondLst>
                                  <p:iterate>
                                    <p:tmAbs val="0"/>
                                  </p:iterate>
                                  <p:childTnLst>
                                    <p:set>
                                      <p:cBhvr>
                                        <p:cTn id="36" fill="hold"/>
                                        <p:tgtEl>
                                          <p:spTgt spid="594"/>
                                        </p:tgtEl>
                                        <p:attrNameLst>
                                          <p:attrName>style.visibility</p:attrName>
                                        </p:attrNameLst>
                                      </p:cBhvr>
                                      <p:to>
                                        <p:strVal val="visible"/>
                                      </p:to>
                                    </p:set>
                                    <p:animEffect transition="in" filter="wipe(left)">
                                      <p:cBhvr>
                                        <p:cTn id="37" dur="499"/>
                                        <p:tgtEl>
                                          <p:spTgt spid="594"/>
                                        </p:tgtEl>
                                      </p:cBhvr>
                                    </p:animEffect>
                                  </p:childTnLst>
                                </p:cTn>
                              </p:par>
                            </p:childTnLst>
                          </p:cTn>
                        </p:par>
                        <p:par>
                          <p:cTn id="38" fill="hold">
                            <p:stCondLst>
                              <p:cond delay="3154"/>
                            </p:stCondLst>
                            <p:childTnLst>
                              <p:par>
                                <p:cTn id="39" presetID="22" presetClass="entr" presetSubtype="8" fill="hold" grpId="0" nodeType="afterEffect">
                                  <p:stCondLst>
                                    <p:cond delay="0"/>
                                  </p:stCondLst>
                                  <p:iterate>
                                    <p:tmAbs val="0"/>
                                  </p:iterate>
                                  <p:childTnLst>
                                    <p:set>
                                      <p:cBhvr>
                                        <p:cTn id="40" fill="hold"/>
                                        <p:tgtEl>
                                          <p:spTgt spid="592"/>
                                        </p:tgtEl>
                                        <p:attrNameLst>
                                          <p:attrName>style.visibility</p:attrName>
                                        </p:attrNameLst>
                                      </p:cBhvr>
                                      <p:to>
                                        <p:strVal val="visible"/>
                                      </p:to>
                                    </p:set>
                                    <p:animEffect transition="in" filter="wipe(left)">
                                      <p:cBhvr>
                                        <p:cTn id="41" dur="499"/>
                                        <p:tgtEl>
                                          <p:spTgt spid="592"/>
                                        </p:tgtEl>
                                      </p:cBhvr>
                                    </p:animEffect>
                                  </p:childTnLst>
                                </p:cTn>
                              </p:par>
                            </p:childTnLst>
                          </p:cTn>
                        </p:par>
                        <p:par>
                          <p:cTn id="42" fill="hold">
                            <p:stCondLst>
                              <p:cond delay="3653"/>
                            </p:stCondLst>
                            <p:childTnLst>
                              <p:par>
                                <p:cTn id="43" presetID="2" presetClass="entr" presetSubtype="1" fill="hold" grpId="0" nodeType="afterEffect">
                                  <p:stCondLst>
                                    <p:cond delay="0"/>
                                  </p:stCondLst>
                                  <p:iterate>
                                    <p:tmAbs val="0"/>
                                  </p:iterate>
                                  <p:childTnLst>
                                    <p:set>
                                      <p:cBhvr>
                                        <p:cTn id="44" fill="hold"/>
                                        <p:tgtEl>
                                          <p:spTgt spid="614"/>
                                        </p:tgtEl>
                                        <p:attrNameLst>
                                          <p:attrName>style.visibility</p:attrName>
                                        </p:attrNameLst>
                                      </p:cBhvr>
                                      <p:to>
                                        <p:strVal val="visible"/>
                                      </p:to>
                                    </p:set>
                                    <p:anim calcmode="lin" valueType="num">
                                      <p:cBhvr>
                                        <p:cTn id="45" dur="80" fill="hold"/>
                                        <p:tgtEl>
                                          <p:spTgt spid="614"/>
                                        </p:tgtEl>
                                        <p:attrNameLst>
                                          <p:attrName>ppt_x</p:attrName>
                                        </p:attrNameLst>
                                      </p:cBhvr>
                                      <p:tavLst>
                                        <p:tav tm="0">
                                          <p:val>
                                            <p:strVal val="#ppt_x"/>
                                          </p:val>
                                        </p:tav>
                                        <p:tav tm="100000">
                                          <p:val>
                                            <p:strVal val="#ppt_x"/>
                                          </p:val>
                                        </p:tav>
                                      </p:tavLst>
                                    </p:anim>
                                    <p:anim calcmode="lin" valueType="num">
                                      <p:cBhvr>
                                        <p:cTn id="46" dur="80" fill="hold"/>
                                        <p:tgtEl>
                                          <p:spTgt spid="614"/>
                                        </p:tgtEl>
                                        <p:attrNameLst>
                                          <p:attrName>ppt_y</p:attrName>
                                        </p:attrNameLst>
                                      </p:cBhvr>
                                      <p:tavLst>
                                        <p:tav tm="0">
                                          <p:val>
                                            <p:strVal val="0-#ppt_h/2"/>
                                          </p:val>
                                        </p:tav>
                                        <p:tav tm="100000">
                                          <p:val>
                                            <p:strVal val="#ppt_y"/>
                                          </p:val>
                                        </p:tav>
                                      </p:tavLst>
                                    </p:anim>
                                  </p:childTnLst>
                                </p:cTn>
                              </p:par>
                            </p:childTnLst>
                          </p:cTn>
                        </p:par>
                        <p:par>
                          <p:cTn id="47" fill="hold">
                            <p:stCondLst>
                              <p:cond delay="3733"/>
                            </p:stCondLst>
                            <p:childTnLst>
                              <p:par>
                                <p:cTn id="48" presetID="9" presetClass="entr" presetSubtype="8" fill="hold" grpId="0" nodeType="afterEffect">
                                  <p:stCondLst>
                                    <p:cond delay="0"/>
                                  </p:stCondLst>
                                  <p:iterate>
                                    <p:tmAbs val="0"/>
                                  </p:iterate>
                                  <p:childTnLst>
                                    <p:set>
                                      <p:cBhvr>
                                        <p:cTn id="49" fill="hold"/>
                                        <p:tgtEl>
                                          <p:spTgt spid="597"/>
                                        </p:tgtEl>
                                        <p:attrNameLst>
                                          <p:attrName>style.visibility</p:attrName>
                                        </p:attrNameLst>
                                      </p:cBhvr>
                                      <p:to>
                                        <p:strVal val="visible"/>
                                      </p:to>
                                    </p:set>
                                    <p:animEffect transition="in" filter="dissolve(right)">
                                      <p:cBhvr>
                                        <p:cTn id="50" dur="499"/>
                                        <p:tgtEl>
                                          <p:spTgt spid="597"/>
                                        </p:tgtEl>
                                      </p:cBhvr>
                                    </p:animEffect>
                                  </p:childTnLst>
                                </p:cTn>
                              </p:par>
                            </p:childTnLst>
                          </p:cTn>
                        </p:par>
                        <p:par>
                          <p:cTn id="51" fill="hold">
                            <p:stCondLst>
                              <p:cond delay="4232"/>
                            </p:stCondLst>
                            <p:childTnLst>
                              <p:par>
                                <p:cTn id="52" presetID="22" presetClass="entr" presetSubtype="1" fill="hold" grpId="0" nodeType="afterEffect">
                                  <p:stCondLst>
                                    <p:cond delay="0"/>
                                  </p:stCondLst>
                                  <p:iterate>
                                    <p:tmAbs val="0"/>
                                  </p:iterate>
                                  <p:childTnLst>
                                    <p:set>
                                      <p:cBhvr>
                                        <p:cTn id="53" fill="hold"/>
                                        <p:tgtEl>
                                          <p:spTgt spid="596"/>
                                        </p:tgtEl>
                                        <p:attrNameLst>
                                          <p:attrName>style.visibility</p:attrName>
                                        </p:attrNameLst>
                                      </p:cBhvr>
                                      <p:to>
                                        <p:strVal val="visible"/>
                                      </p:to>
                                    </p:set>
                                    <p:animEffect transition="in" filter="wipe(up)">
                                      <p:cBhvr>
                                        <p:cTn id="54" dur="499"/>
                                        <p:tgtEl>
                                          <p:spTgt spid="596"/>
                                        </p:tgtEl>
                                      </p:cBhvr>
                                    </p:animEffect>
                                  </p:childTnLst>
                                </p:cTn>
                              </p:par>
                            </p:childTnLst>
                          </p:cTn>
                        </p:par>
                        <p:par>
                          <p:cTn id="55" fill="hold">
                            <p:stCondLst>
                              <p:cond delay="4731"/>
                            </p:stCondLst>
                            <p:childTnLst>
                              <p:par>
                                <p:cTn id="56" presetID="22" presetClass="entr" presetSubtype="8" fill="hold" grpId="0" nodeType="afterEffect">
                                  <p:stCondLst>
                                    <p:cond delay="0"/>
                                  </p:stCondLst>
                                  <p:iterate>
                                    <p:tmAbs val="0"/>
                                  </p:iterate>
                                  <p:childTnLst>
                                    <p:set>
                                      <p:cBhvr>
                                        <p:cTn id="57" fill="hold"/>
                                        <p:tgtEl>
                                          <p:spTgt spid="593"/>
                                        </p:tgtEl>
                                        <p:attrNameLst>
                                          <p:attrName>style.visibility</p:attrName>
                                        </p:attrNameLst>
                                      </p:cBhvr>
                                      <p:to>
                                        <p:strVal val="visible"/>
                                      </p:to>
                                    </p:set>
                                    <p:animEffect transition="in" filter="wipe(left)">
                                      <p:cBhvr>
                                        <p:cTn id="58" dur="499"/>
                                        <p:tgtEl>
                                          <p:spTgt spid="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1" grpId="0" animBg="1" advAuto="0"/>
      <p:bldP spid="592" grpId="0" animBg="1" advAuto="0"/>
      <p:bldP spid="593" grpId="0" animBg="1" advAuto="0"/>
      <p:bldP spid="594" grpId="0" animBg="1" advAuto="0"/>
      <p:bldP spid="595" grpId="0" animBg="1" advAuto="0"/>
      <p:bldP spid="596" grpId="0" animBg="1" advAuto="0"/>
      <p:bldP spid="597" grpId="0" animBg="1" advAuto="0"/>
      <p:bldP spid="602" grpId="0" animBg="1" advAuto="0"/>
      <p:bldP spid="603" grpId="0" animBg="1" advAuto="0"/>
      <p:bldP spid="604" grpId="0" animBg="1" advAuto="0"/>
      <p:bldP spid="609" grpId="0" animBg="1" advAuto="0"/>
      <p:bldP spid="614" grpId="0" animBg="1" advAuto="0"/>
      <p:bldP spid="615"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Shape 618"/>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6</a:t>
            </a:fld>
            <a:endParaRPr dirty="0">
              <a:solidFill>
                <a:srgbClr val="FFFFFF"/>
              </a:solidFill>
            </a:endParaRPr>
          </a:p>
        </p:txBody>
      </p:sp>
      <p:pic>
        <p:nvPicPr>
          <p:cNvPr id="5" name="图片占位符 4"/>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4626" r="14626"/>
          <a:stretch>
            <a:fillRect/>
          </a:stretch>
        </p:blipFill>
        <p:spPr/>
      </p:pic>
      <p:pic>
        <p:nvPicPr>
          <p:cNvPr id="6" name="图片占位符 5"/>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6394" r="16394"/>
          <a:stretch>
            <a:fillRect/>
          </a:stretch>
        </p:blipFill>
        <p:spPr/>
      </p:pic>
      <p:sp>
        <p:nvSpPr>
          <p:cNvPr id="619" name="Shape 619"/>
          <p:cNvSpPr/>
          <p:nvPr/>
        </p:nvSpPr>
        <p:spPr>
          <a:xfrm>
            <a:off x="6041829" y="3341361"/>
            <a:ext cx="0" cy="549892"/>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
        <p:nvSpPr>
          <p:cNvPr id="620" name="Shape 620"/>
          <p:cNvSpPr/>
          <p:nvPr/>
        </p:nvSpPr>
        <p:spPr>
          <a:xfrm>
            <a:off x="3419982" y="2571750"/>
            <a:ext cx="1850660"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sp>
        <p:nvSpPr>
          <p:cNvPr id="621" name="Shape 621"/>
          <p:cNvSpPr/>
          <p:nvPr/>
        </p:nvSpPr>
        <p:spPr>
          <a:xfrm>
            <a:off x="3252431" y="3444096"/>
            <a:ext cx="1565247" cy="617460"/>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1313"/>
              </a:lnSpc>
              <a:spcBef>
                <a:spcPts val="225"/>
              </a:spcBef>
              <a:defRPr sz="1800"/>
            </a:pPr>
            <a:r>
              <a:rPr lang="zh-CN" altLang="en-US" sz="1100" dirty="0" smtClean="0">
                <a:solidFill>
                  <a:schemeClr val="accent3"/>
                </a:solidFill>
                <a:latin typeface="Roboto Bold"/>
                <a:ea typeface="Roboto Bold"/>
                <a:cs typeface="Roboto Bold"/>
                <a:sym typeface="Roboto Bold"/>
              </a:rPr>
              <a:t>添加小标题 </a:t>
            </a:r>
            <a:endParaRPr sz="1100" dirty="0">
              <a:solidFill>
                <a:schemeClr val="accent3"/>
              </a:solidFill>
              <a:latin typeface="Roboto Bold"/>
              <a:ea typeface="Roboto Bold"/>
              <a:cs typeface="Roboto Bold"/>
              <a:sym typeface="Roboto Bold"/>
            </a:endParaRPr>
          </a:p>
          <a:p>
            <a:pPr algn="l">
              <a:lnSpc>
                <a:spcPct val="130000"/>
              </a:lnSpc>
              <a:spcBef>
                <a:spcPts val="225"/>
              </a:spcBef>
              <a:defRPr sz="1800"/>
            </a:pPr>
            <a:r>
              <a:rPr sz="800" dirty="0" err="1" smtClean="0">
                <a:solidFill>
                  <a:srgbClr val="A6AAA9"/>
                </a:solidFill>
                <a:latin typeface="Roboto Regular"/>
                <a:ea typeface="Roboto Regular"/>
                <a:cs typeface="Roboto Regular"/>
                <a:sym typeface="Roboto Regular"/>
              </a:rPr>
              <a:t>consectetuer</a:t>
            </a:r>
            <a:r>
              <a:rPr sz="800" dirty="0" smtClean="0">
                <a:solidFill>
                  <a:srgbClr val="A6AAA9"/>
                </a:solidFill>
                <a:latin typeface="Roboto Regular"/>
                <a:ea typeface="Roboto Regular"/>
                <a:cs typeface="Roboto Regular"/>
                <a:sym typeface="Roboto Regular"/>
              </a:rPr>
              <a:t> </a:t>
            </a:r>
            <a:r>
              <a:rPr sz="800" dirty="0">
                <a:solidFill>
                  <a:srgbClr val="A6AAA9"/>
                </a:solidFill>
                <a:latin typeface="Roboto Regular"/>
                <a:ea typeface="Roboto Regular"/>
                <a:cs typeface="Roboto Regular"/>
                <a:sym typeface="Roboto Regular"/>
              </a:rPr>
              <a:t>adipiscing  diam nonummy nibhe euismod.</a:t>
            </a:r>
          </a:p>
        </p:txBody>
      </p:sp>
      <p:sp>
        <p:nvSpPr>
          <p:cNvPr id="622" name="Shape 622"/>
          <p:cNvSpPr/>
          <p:nvPr/>
        </p:nvSpPr>
        <p:spPr>
          <a:xfrm>
            <a:off x="-15970" y="2571750"/>
            <a:ext cx="1884232" cy="0"/>
          </a:xfrm>
          <a:prstGeom prst="line">
            <a:avLst/>
          </a:prstGeom>
          <a:ln w="19050" cap="rnd" cmpd="sng">
            <a:solidFill>
              <a:srgbClr val="7F7F7F"/>
            </a:solidFill>
            <a:custDash>
              <a:ds d="100000" sp="200000"/>
            </a:custDash>
            <a:round/>
          </a:ln>
        </p:spPr>
        <p:txBody>
          <a:bodyPr lIns="0" tIns="0" rIns="0" bIns="0" anchor="ctr"/>
          <a:lstStyle/>
          <a:p>
            <a:pPr lvl="0">
              <a:defRPr sz="3200"/>
            </a:pPr>
            <a:endParaRPr/>
          </a:p>
        </p:txBody>
      </p:sp>
      <p:grpSp>
        <p:nvGrpSpPr>
          <p:cNvPr id="627" name="Group 627"/>
          <p:cNvGrpSpPr/>
          <p:nvPr/>
        </p:nvGrpSpPr>
        <p:grpSpPr>
          <a:xfrm>
            <a:off x="5266349" y="1167510"/>
            <a:ext cx="1550960" cy="2174657"/>
            <a:chOff x="50289" y="35649"/>
            <a:chExt cx="4135892" cy="5799084"/>
          </a:xfrm>
        </p:grpSpPr>
        <p:sp>
          <p:nvSpPr>
            <p:cNvPr id="624" name="Shape 624"/>
            <p:cNvSpPr/>
            <p:nvPr/>
          </p:nvSpPr>
          <p:spPr>
            <a:xfrm rot="10740000" flipH="1">
              <a:off x="50289" y="35649"/>
              <a:ext cx="4135892" cy="5799084"/>
            </a:xfrm>
            <a:custGeom>
              <a:avLst/>
              <a:gdLst/>
              <a:ahLst/>
              <a:cxnLst>
                <a:cxn ang="0">
                  <a:pos x="wd2" y="hd2"/>
                </a:cxn>
                <a:cxn ang="5400000">
                  <a:pos x="wd2" y="hd2"/>
                </a:cxn>
                <a:cxn ang="10800000">
                  <a:pos x="wd2" y="hd2"/>
                </a:cxn>
                <a:cxn ang="16200000">
                  <a:pos x="wd2" y="hd2"/>
                </a:cxn>
              </a:cxnLst>
              <a:rect l="0" t="0" r="r" b="b"/>
              <a:pathLst>
                <a:path w="19679" h="21261" extrusionOk="0">
                  <a:moveTo>
                    <a:pt x="9838" y="0"/>
                  </a:moveTo>
                  <a:cubicBezTo>
                    <a:pt x="7320" y="0"/>
                    <a:pt x="4803" y="740"/>
                    <a:pt x="2881" y="2220"/>
                  </a:cubicBezTo>
                  <a:cubicBezTo>
                    <a:pt x="-961" y="5181"/>
                    <a:pt x="-961" y="9981"/>
                    <a:pt x="2881" y="12941"/>
                  </a:cubicBezTo>
                  <a:cubicBezTo>
                    <a:pt x="4159" y="13926"/>
                    <a:pt x="5702" y="14576"/>
                    <a:pt x="7332" y="14906"/>
                  </a:cubicBezTo>
                  <a:cubicBezTo>
                    <a:pt x="7093" y="15029"/>
                    <a:pt x="6864" y="15172"/>
                    <a:pt x="6652" y="15335"/>
                  </a:cubicBezTo>
                  <a:cubicBezTo>
                    <a:pt x="4893" y="16691"/>
                    <a:pt x="4893" y="18888"/>
                    <a:pt x="6652" y="20244"/>
                  </a:cubicBezTo>
                  <a:cubicBezTo>
                    <a:pt x="8412" y="21600"/>
                    <a:pt x="11266" y="21600"/>
                    <a:pt x="13026" y="20244"/>
                  </a:cubicBezTo>
                  <a:cubicBezTo>
                    <a:pt x="14785" y="18888"/>
                    <a:pt x="14785" y="16691"/>
                    <a:pt x="13026" y="15335"/>
                  </a:cubicBezTo>
                  <a:cubicBezTo>
                    <a:pt x="12814" y="15172"/>
                    <a:pt x="12585" y="15029"/>
                    <a:pt x="12346" y="14906"/>
                  </a:cubicBezTo>
                  <a:cubicBezTo>
                    <a:pt x="13976" y="14576"/>
                    <a:pt x="15519" y="13926"/>
                    <a:pt x="16797" y="12941"/>
                  </a:cubicBezTo>
                  <a:cubicBezTo>
                    <a:pt x="20639" y="9981"/>
                    <a:pt x="20639" y="5181"/>
                    <a:pt x="16797" y="2220"/>
                  </a:cubicBezTo>
                  <a:cubicBezTo>
                    <a:pt x="14875" y="740"/>
                    <a:pt x="12356" y="0"/>
                    <a:pt x="9838" y="0"/>
                  </a:cubicBezTo>
                  <a:close/>
                </a:path>
              </a:pathLst>
            </a:custGeom>
            <a:noFill/>
            <a:ln w="19050" cap="rnd" cmpd="sng">
              <a:solidFill>
                <a:srgbClr val="7F7F7F"/>
              </a:solidFill>
              <a:custDash>
                <a:ds d="100000" sp="200000"/>
              </a:custDash>
              <a:round/>
            </a:ln>
            <a:effectLst/>
          </p:spPr>
          <p:txBody>
            <a:bodyPr wrap="square" lIns="0" tIns="0" rIns="0" bIns="0" numCol="1" anchor="ctr">
              <a:noAutofit/>
            </a:bodyPr>
            <a:lstStyle/>
            <a:p>
              <a:pPr lvl="0">
                <a:defRPr sz="3200"/>
              </a:pPr>
              <a:endParaRPr/>
            </a:p>
          </p:txBody>
        </p:sp>
        <p:sp>
          <p:nvSpPr>
            <p:cNvPr id="625" name="Shape 625"/>
            <p:cNvSpPr/>
            <p:nvPr/>
          </p:nvSpPr>
          <p:spPr>
            <a:xfrm rot="10740000" flipH="1">
              <a:off x="1391342" y="268393"/>
              <a:ext cx="1402962" cy="14029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defRPr sz="3200"/>
              </a:pPr>
              <a:endParaRPr/>
            </a:p>
          </p:txBody>
        </p:sp>
        <p:sp>
          <p:nvSpPr>
            <p:cNvPr id="626" name="Shape 626"/>
            <p:cNvSpPr/>
            <p:nvPr/>
          </p:nvSpPr>
          <p:spPr>
            <a:xfrm>
              <a:off x="1741395" y="504454"/>
              <a:ext cx="829880" cy="829784"/>
            </a:xfrm>
            <a:custGeom>
              <a:avLst/>
              <a:gdLst/>
              <a:ahLst/>
              <a:cxnLst>
                <a:cxn ang="0">
                  <a:pos x="wd2" y="hd2"/>
                </a:cxn>
                <a:cxn ang="5400000">
                  <a:pos x="wd2" y="hd2"/>
                </a:cxn>
                <a:cxn ang="10800000">
                  <a:pos x="wd2" y="hd2"/>
                </a:cxn>
                <a:cxn ang="16200000">
                  <a:pos x="wd2" y="hd2"/>
                </a:cxn>
              </a:cxnLst>
              <a:rect l="0" t="0" r="r" b="b"/>
              <a:pathLst>
                <a:path w="21530" h="21600" extrusionOk="0">
                  <a:moveTo>
                    <a:pt x="13509" y="0"/>
                  </a:moveTo>
                  <a:cubicBezTo>
                    <a:pt x="13325" y="0"/>
                    <a:pt x="13140" y="67"/>
                    <a:pt x="13000" y="208"/>
                  </a:cubicBezTo>
                  <a:lnTo>
                    <a:pt x="6547" y="6683"/>
                  </a:lnTo>
                  <a:lnTo>
                    <a:pt x="0" y="21600"/>
                  </a:lnTo>
                  <a:lnTo>
                    <a:pt x="14867" y="15031"/>
                  </a:lnTo>
                  <a:lnTo>
                    <a:pt x="21320" y="8557"/>
                  </a:lnTo>
                  <a:cubicBezTo>
                    <a:pt x="21600" y="8275"/>
                    <a:pt x="21600" y="7816"/>
                    <a:pt x="21320" y="7534"/>
                  </a:cubicBezTo>
                  <a:cubicBezTo>
                    <a:pt x="21036" y="7254"/>
                    <a:pt x="20582" y="7254"/>
                    <a:pt x="20301" y="7534"/>
                  </a:cubicBezTo>
                  <a:lnTo>
                    <a:pt x="14037" y="13819"/>
                  </a:lnTo>
                  <a:lnTo>
                    <a:pt x="5245" y="17719"/>
                  </a:lnTo>
                  <a:lnTo>
                    <a:pt x="3887" y="16356"/>
                  </a:lnTo>
                  <a:lnTo>
                    <a:pt x="7754" y="7516"/>
                  </a:lnTo>
                  <a:lnTo>
                    <a:pt x="14018" y="1230"/>
                  </a:lnTo>
                  <a:cubicBezTo>
                    <a:pt x="14303" y="949"/>
                    <a:pt x="14303" y="489"/>
                    <a:pt x="14018" y="208"/>
                  </a:cubicBezTo>
                  <a:cubicBezTo>
                    <a:pt x="13879" y="67"/>
                    <a:pt x="13693" y="0"/>
                    <a:pt x="13509" y="0"/>
                  </a:cubicBezTo>
                  <a:close/>
                  <a:moveTo>
                    <a:pt x="15207" y="1817"/>
                  </a:moveTo>
                  <a:cubicBezTo>
                    <a:pt x="15022" y="1817"/>
                    <a:pt x="14840" y="1885"/>
                    <a:pt x="14698" y="2026"/>
                  </a:cubicBezTo>
                  <a:lnTo>
                    <a:pt x="8660" y="8083"/>
                  </a:lnTo>
                  <a:cubicBezTo>
                    <a:pt x="8376" y="8365"/>
                    <a:pt x="8376" y="8824"/>
                    <a:pt x="8660" y="9106"/>
                  </a:cubicBezTo>
                  <a:cubicBezTo>
                    <a:pt x="8800" y="9246"/>
                    <a:pt x="8984" y="9314"/>
                    <a:pt x="9169" y="9314"/>
                  </a:cubicBezTo>
                  <a:cubicBezTo>
                    <a:pt x="9351" y="9314"/>
                    <a:pt x="9537" y="9246"/>
                    <a:pt x="9679" y="9106"/>
                  </a:cubicBezTo>
                  <a:lnTo>
                    <a:pt x="15716" y="3048"/>
                  </a:lnTo>
                  <a:cubicBezTo>
                    <a:pt x="15997" y="2763"/>
                    <a:pt x="15997" y="2307"/>
                    <a:pt x="15716" y="2026"/>
                  </a:cubicBezTo>
                  <a:cubicBezTo>
                    <a:pt x="15576" y="1885"/>
                    <a:pt x="15391" y="1817"/>
                    <a:pt x="15207" y="1817"/>
                  </a:cubicBezTo>
                  <a:close/>
                  <a:moveTo>
                    <a:pt x="17018" y="3635"/>
                  </a:moveTo>
                  <a:cubicBezTo>
                    <a:pt x="16834" y="3635"/>
                    <a:pt x="16649" y="3701"/>
                    <a:pt x="16509" y="3843"/>
                  </a:cubicBezTo>
                  <a:lnTo>
                    <a:pt x="10471" y="9901"/>
                  </a:lnTo>
                  <a:cubicBezTo>
                    <a:pt x="10191" y="10182"/>
                    <a:pt x="10191" y="10643"/>
                    <a:pt x="10471" y="10923"/>
                  </a:cubicBezTo>
                  <a:cubicBezTo>
                    <a:pt x="10613" y="11064"/>
                    <a:pt x="10800" y="11131"/>
                    <a:pt x="10981" y="11131"/>
                  </a:cubicBezTo>
                  <a:cubicBezTo>
                    <a:pt x="11167" y="11131"/>
                    <a:pt x="11350" y="11064"/>
                    <a:pt x="11490" y="10923"/>
                  </a:cubicBezTo>
                  <a:lnTo>
                    <a:pt x="17528" y="4865"/>
                  </a:lnTo>
                  <a:cubicBezTo>
                    <a:pt x="17808" y="4583"/>
                    <a:pt x="17808" y="4124"/>
                    <a:pt x="17528" y="3843"/>
                  </a:cubicBezTo>
                  <a:cubicBezTo>
                    <a:pt x="17387" y="3701"/>
                    <a:pt x="17202" y="3635"/>
                    <a:pt x="17018" y="3635"/>
                  </a:cubicBezTo>
                  <a:close/>
                  <a:moveTo>
                    <a:pt x="18226" y="4846"/>
                  </a:moveTo>
                  <a:cubicBezTo>
                    <a:pt x="18042" y="4846"/>
                    <a:pt x="17856" y="4912"/>
                    <a:pt x="17716" y="5055"/>
                  </a:cubicBezTo>
                  <a:lnTo>
                    <a:pt x="11679" y="11112"/>
                  </a:lnTo>
                  <a:cubicBezTo>
                    <a:pt x="11399" y="11393"/>
                    <a:pt x="11399" y="11853"/>
                    <a:pt x="11679" y="12135"/>
                  </a:cubicBezTo>
                  <a:cubicBezTo>
                    <a:pt x="11819" y="12276"/>
                    <a:pt x="12006" y="12343"/>
                    <a:pt x="12188" y="12343"/>
                  </a:cubicBezTo>
                  <a:cubicBezTo>
                    <a:pt x="12375" y="12343"/>
                    <a:pt x="12557" y="12276"/>
                    <a:pt x="12698" y="12135"/>
                  </a:cubicBezTo>
                  <a:lnTo>
                    <a:pt x="18735" y="6077"/>
                  </a:lnTo>
                  <a:cubicBezTo>
                    <a:pt x="19018" y="5794"/>
                    <a:pt x="19018" y="5336"/>
                    <a:pt x="18735" y="5055"/>
                  </a:cubicBezTo>
                  <a:cubicBezTo>
                    <a:pt x="18594" y="4912"/>
                    <a:pt x="18410" y="4846"/>
                    <a:pt x="18226" y="4846"/>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628" name="Shape 628"/>
          <p:cNvSpPr/>
          <p:nvPr/>
        </p:nvSpPr>
        <p:spPr>
          <a:xfrm>
            <a:off x="3288282" y="3171937"/>
            <a:ext cx="596668" cy="190101"/>
          </a:xfrm>
          <a:prstGeom prst="rect">
            <a:avLst/>
          </a:prstGeom>
          <a:solidFill>
            <a:schemeClr val="bg1">
              <a:lumMod val="50000"/>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a:lnSpc>
                <a:spcPts val="2500"/>
              </a:lnSpc>
              <a:spcBef>
                <a:spcPts val="600"/>
              </a:spcBef>
              <a:defRPr sz="2500" spc="0">
                <a:solidFill>
                  <a:srgbClr val="FFFFFF"/>
                </a:solidFill>
                <a:latin typeface="Roboto Bold"/>
                <a:ea typeface="Roboto Bold"/>
                <a:cs typeface="Roboto Bold"/>
                <a:sym typeface="Roboto Bold"/>
              </a:defRPr>
            </a:lvl1pPr>
          </a:lstStyle>
          <a:p>
            <a:pPr lvl="0">
              <a:lnSpc>
                <a:spcPct val="90000"/>
              </a:lnSpc>
              <a:defRPr sz="1800" spc="0">
                <a:solidFill>
                  <a:srgbClr val="000000"/>
                </a:solidFill>
              </a:defRPr>
            </a:pPr>
            <a:r>
              <a:rPr sz="900" dirty="0">
                <a:solidFill>
                  <a:schemeClr val="bg1"/>
                </a:solidFill>
              </a:rPr>
              <a:t>07:00 PM</a:t>
            </a:r>
          </a:p>
        </p:txBody>
      </p:sp>
      <p:sp>
        <p:nvSpPr>
          <p:cNvPr id="629" name="Shape 629"/>
          <p:cNvSpPr/>
          <p:nvPr/>
        </p:nvSpPr>
        <p:spPr>
          <a:xfrm>
            <a:off x="6674306" y="1168287"/>
            <a:ext cx="1561451" cy="696163"/>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1313"/>
              </a:lnSpc>
              <a:spcBef>
                <a:spcPts val="225"/>
              </a:spcBef>
              <a:defRPr sz="1800"/>
            </a:pPr>
            <a:r>
              <a:rPr lang="zh-CN" altLang="en-US" sz="1100" dirty="0" smtClean="0">
                <a:solidFill>
                  <a:schemeClr val="accent4"/>
                </a:solidFill>
                <a:latin typeface="Roboto Bold"/>
                <a:ea typeface="Roboto Bold"/>
                <a:cs typeface="Roboto Bold"/>
                <a:sym typeface="Roboto Bold"/>
              </a:rPr>
              <a:t>添加小标题 </a:t>
            </a:r>
            <a:endParaRPr sz="1100" dirty="0">
              <a:solidFill>
                <a:schemeClr val="accent4"/>
              </a:solidFill>
              <a:latin typeface="Roboto Bold"/>
              <a:ea typeface="Roboto Bold"/>
              <a:cs typeface="Roboto Bold"/>
              <a:sym typeface="Roboto Bold"/>
            </a:endParaRPr>
          </a:p>
          <a:p>
            <a:pPr algn="l">
              <a:lnSpc>
                <a:spcPct val="130000"/>
              </a:lnSpc>
              <a:spcBef>
                <a:spcPts val="225"/>
              </a:spcBef>
              <a:defRPr sz="1800"/>
            </a:pPr>
            <a:r>
              <a:rPr sz="800" dirty="0" err="1" smtClean="0">
                <a:solidFill>
                  <a:srgbClr val="A6AAA9"/>
                </a:solidFill>
                <a:latin typeface="Roboto Regular"/>
                <a:ea typeface="Roboto Regular"/>
                <a:cs typeface="Roboto Regular"/>
                <a:sym typeface="Roboto Regular"/>
              </a:rPr>
              <a:t>consectetuer</a:t>
            </a:r>
            <a:r>
              <a:rPr sz="800" dirty="0" smtClean="0">
                <a:solidFill>
                  <a:srgbClr val="A6AAA9"/>
                </a:solidFill>
                <a:latin typeface="Roboto Regular"/>
                <a:ea typeface="Roboto Regular"/>
                <a:cs typeface="Roboto Regular"/>
                <a:sym typeface="Roboto Regular"/>
              </a:rPr>
              <a:t> </a:t>
            </a:r>
            <a:r>
              <a:rPr sz="800" dirty="0">
                <a:solidFill>
                  <a:srgbClr val="A6AAA9"/>
                </a:solidFill>
                <a:latin typeface="Roboto Regular"/>
                <a:ea typeface="Roboto Regular"/>
                <a:cs typeface="Roboto Regular"/>
                <a:sym typeface="Roboto Regular"/>
              </a:rPr>
              <a:t>adipiscing  diam nonummy nibhe euismod.</a:t>
            </a:r>
          </a:p>
        </p:txBody>
      </p:sp>
      <p:sp>
        <p:nvSpPr>
          <p:cNvPr id="630" name="Shape 630"/>
          <p:cNvSpPr/>
          <p:nvPr/>
        </p:nvSpPr>
        <p:spPr>
          <a:xfrm>
            <a:off x="6694855" y="925103"/>
            <a:ext cx="596668" cy="190101"/>
          </a:xfrm>
          <a:prstGeom prst="rect">
            <a:avLst/>
          </a:prstGeom>
          <a:solidFill>
            <a:schemeClr val="bg1">
              <a:lumMod val="50000"/>
            </a:schemeClr>
          </a:solidFill>
          <a:ln w="12700">
            <a:miter lim="400000"/>
          </a:ln>
          <a:extLst>
            <a:ext uri="{C572A759-6A51-4108-AA02-DFA0A04FC94B}">
              <ma14:wrappingTextBoxFlag xmlns:ma14="http://schemas.microsoft.com/office/mac/drawingml/2011/main" xmlns="" val="1"/>
            </a:ext>
          </a:extLst>
        </p:spPr>
        <p:txBody>
          <a:bodyPr lIns="0" tIns="0" rIns="0" bIns="0" anchor="ctr"/>
          <a:lstStyle>
            <a:lvl1pPr>
              <a:lnSpc>
                <a:spcPts val="2500"/>
              </a:lnSpc>
              <a:spcBef>
                <a:spcPts val="600"/>
              </a:spcBef>
              <a:defRPr sz="2500" spc="0">
                <a:solidFill>
                  <a:srgbClr val="FFFFFF"/>
                </a:solidFill>
                <a:latin typeface="Roboto Bold"/>
                <a:ea typeface="Roboto Bold"/>
                <a:cs typeface="Roboto Bold"/>
                <a:sym typeface="Roboto Bold"/>
              </a:defRPr>
            </a:lvl1pPr>
          </a:lstStyle>
          <a:p>
            <a:pPr lvl="0">
              <a:lnSpc>
                <a:spcPct val="90000"/>
              </a:lnSpc>
              <a:defRPr sz="1800" spc="0">
                <a:solidFill>
                  <a:srgbClr val="000000"/>
                </a:solidFill>
              </a:defRPr>
            </a:pPr>
            <a:r>
              <a:rPr sz="900">
                <a:solidFill>
                  <a:schemeClr val="bg1"/>
                </a:solidFill>
              </a:rPr>
              <a:t>08:00 PM</a:t>
            </a:r>
          </a:p>
        </p:txBody>
      </p:sp>
      <p:grpSp>
        <p:nvGrpSpPr>
          <p:cNvPr id="635" name="Group 635"/>
          <p:cNvGrpSpPr/>
          <p:nvPr/>
        </p:nvGrpSpPr>
        <p:grpSpPr>
          <a:xfrm>
            <a:off x="1871863" y="1791593"/>
            <a:ext cx="1550960" cy="2174657"/>
            <a:chOff x="0" y="0"/>
            <a:chExt cx="4135892" cy="5799084"/>
          </a:xfrm>
        </p:grpSpPr>
        <p:sp>
          <p:nvSpPr>
            <p:cNvPr id="631" name="Shape 631"/>
            <p:cNvSpPr/>
            <p:nvPr/>
          </p:nvSpPr>
          <p:spPr>
            <a:xfrm>
              <a:off x="0" y="0"/>
              <a:ext cx="4135892" cy="5799084"/>
            </a:xfrm>
            <a:custGeom>
              <a:avLst/>
              <a:gdLst/>
              <a:ahLst/>
              <a:cxnLst>
                <a:cxn ang="0">
                  <a:pos x="wd2" y="hd2"/>
                </a:cxn>
                <a:cxn ang="5400000">
                  <a:pos x="wd2" y="hd2"/>
                </a:cxn>
                <a:cxn ang="10800000">
                  <a:pos x="wd2" y="hd2"/>
                </a:cxn>
                <a:cxn ang="16200000">
                  <a:pos x="wd2" y="hd2"/>
                </a:cxn>
              </a:cxnLst>
              <a:rect l="0" t="0" r="r" b="b"/>
              <a:pathLst>
                <a:path w="19679" h="21261" extrusionOk="0">
                  <a:moveTo>
                    <a:pt x="9838" y="0"/>
                  </a:moveTo>
                  <a:cubicBezTo>
                    <a:pt x="7320" y="0"/>
                    <a:pt x="4803" y="740"/>
                    <a:pt x="2881" y="2220"/>
                  </a:cubicBezTo>
                  <a:cubicBezTo>
                    <a:pt x="-961" y="5181"/>
                    <a:pt x="-961" y="9981"/>
                    <a:pt x="2881" y="12941"/>
                  </a:cubicBezTo>
                  <a:cubicBezTo>
                    <a:pt x="4159" y="13926"/>
                    <a:pt x="5702" y="14576"/>
                    <a:pt x="7332" y="14906"/>
                  </a:cubicBezTo>
                  <a:cubicBezTo>
                    <a:pt x="7093" y="15029"/>
                    <a:pt x="6864" y="15172"/>
                    <a:pt x="6652" y="15335"/>
                  </a:cubicBezTo>
                  <a:cubicBezTo>
                    <a:pt x="4893" y="16691"/>
                    <a:pt x="4893" y="18888"/>
                    <a:pt x="6652" y="20244"/>
                  </a:cubicBezTo>
                  <a:cubicBezTo>
                    <a:pt x="8412" y="21600"/>
                    <a:pt x="11266" y="21600"/>
                    <a:pt x="13026" y="20244"/>
                  </a:cubicBezTo>
                  <a:cubicBezTo>
                    <a:pt x="14785" y="18888"/>
                    <a:pt x="14785" y="16691"/>
                    <a:pt x="13026" y="15335"/>
                  </a:cubicBezTo>
                  <a:cubicBezTo>
                    <a:pt x="12814" y="15172"/>
                    <a:pt x="12585" y="15029"/>
                    <a:pt x="12346" y="14906"/>
                  </a:cubicBezTo>
                  <a:cubicBezTo>
                    <a:pt x="13976" y="14576"/>
                    <a:pt x="15519" y="13926"/>
                    <a:pt x="16797" y="12941"/>
                  </a:cubicBezTo>
                  <a:cubicBezTo>
                    <a:pt x="20639" y="9981"/>
                    <a:pt x="20639" y="5181"/>
                    <a:pt x="16797" y="2220"/>
                  </a:cubicBezTo>
                  <a:cubicBezTo>
                    <a:pt x="14875" y="740"/>
                    <a:pt x="12356" y="0"/>
                    <a:pt x="9838" y="0"/>
                  </a:cubicBezTo>
                  <a:close/>
                </a:path>
              </a:pathLst>
            </a:custGeom>
            <a:noFill/>
            <a:ln w="19050" cap="rnd" cmpd="sng">
              <a:solidFill>
                <a:srgbClr val="7F7F7F"/>
              </a:solidFill>
              <a:custDash>
                <a:ds d="100000" sp="200000"/>
              </a:custDash>
              <a:round/>
            </a:ln>
            <a:effectLst/>
          </p:spPr>
          <p:txBody>
            <a:bodyPr wrap="square" lIns="0" tIns="0" rIns="0" bIns="0" numCol="1" anchor="ctr">
              <a:noAutofit/>
            </a:bodyPr>
            <a:lstStyle/>
            <a:p>
              <a:pPr lvl="0">
                <a:defRPr sz="3200"/>
              </a:pPr>
              <a:endParaRPr/>
            </a:p>
          </p:txBody>
        </p:sp>
        <p:sp>
          <p:nvSpPr>
            <p:cNvPr id="632" name="Shape 632"/>
            <p:cNvSpPr/>
            <p:nvPr/>
          </p:nvSpPr>
          <p:spPr>
            <a:xfrm>
              <a:off x="1366453" y="4150676"/>
              <a:ext cx="1402963" cy="14029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defRPr sz="3200"/>
              </a:pPr>
              <a:endParaRPr/>
            </a:p>
          </p:txBody>
        </p:sp>
        <p:sp>
          <p:nvSpPr>
            <p:cNvPr id="634" name="Shape 634"/>
            <p:cNvSpPr/>
            <p:nvPr/>
          </p:nvSpPr>
          <p:spPr>
            <a:xfrm>
              <a:off x="1683668" y="4443504"/>
              <a:ext cx="692356" cy="692401"/>
            </a:xfrm>
            <a:custGeom>
              <a:avLst/>
              <a:gdLst/>
              <a:ahLst/>
              <a:cxnLst>
                <a:cxn ang="0">
                  <a:pos x="wd2" y="hd2"/>
                </a:cxn>
                <a:cxn ang="5400000">
                  <a:pos x="wd2" y="hd2"/>
                </a:cxn>
                <a:cxn ang="10800000">
                  <a:pos x="wd2" y="hd2"/>
                </a:cxn>
                <a:cxn ang="16200000">
                  <a:pos x="wd2" y="hd2"/>
                </a:cxn>
              </a:cxnLst>
              <a:rect l="0" t="0" r="r" b="b"/>
              <a:pathLst>
                <a:path w="21600" h="21600" extrusionOk="0">
                  <a:moveTo>
                    <a:pt x="19637" y="5891"/>
                  </a:moveTo>
                  <a:lnTo>
                    <a:pt x="15707" y="5891"/>
                  </a:lnTo>
                  <a:lnTo>
                    <a:pt x="15707" y="1964"/>
                  </a:lnTo>
                  <a:lnTo>
                    <a:pt x="19637" y="1964"/>
                  </a:lnTo>
                  <a:cubicBezTo>
                    <a:pt x="19637" y="1964"/>
                    <a:pt x="19637" y="5891"/>
                    <a:pt x="19637" y="5891"/>
                  </a:cubicBezTo>
                  <a:close/>
                  <a:moveTo>
                    <a:pt x="15762" y="10038"/>
                  </a:moveTo>
                  <a:cubicBezTo>
                    <a:pt x="15845" y="10203"/>
                    <a:pt x="16013" y="10309"/>
                    <a:pt x="16199" y="10309"/>
                  </a:cubicBezTo>
                  <a:lnTo>
                    <a:pt x="17182" y="10309"/>
                  </a:lnTo>
                  <a:lnTo>
                    <a:pt x="17182" y="13780"/>
                  </a:lnTo>
                  <a:cubicBezTo>
                    <a:pt x="15438" y="13998"/>
                    <a:pt x="14050" y="15362"/>
                    <a:pt x="13794" y="17094"/>
                  </a:cubicBezTo>
                  <a:lnTo>
                    <a:pt x="12077" y="15806"/>
                  </a:lnTo>
                  <a:cubicBezTo>
                    <a:pt x="11927" y="15694"/>
                    <a:pt x="11729" y="15679"/>
                    <a:pt x="11564" y="15759"/>
                  </a:cubicBezTo>
                  <a:cubicBezTo>
                    <a:pt x="11397" y="15844"/>
                    <a:pt x="11292" y="16012"/>
                    <a:pt x="11292" y="16199"/>
                  </a:cubicBezTo>
                  <a:lnTo>
                    <a:pt x="11292" y="17183"/>
                  </a:lnTo>
                  <a:lnTo>
                    <a:pt x="7820" y="17183"/>
                  </a:lnTo>
                  <a:cubicBezTo>
                    <a:pt x="7599" y="15407"/>
                    <a:pt x="6187" y="13998"/>
                    <a:pt x="4412" y="13778"/>
                  </a:cubicBezTo>
                  <a:cubicBezTo>
                    <a:pt x="4412" y="13766"/>
                    <a:pt x="4418" y="13758"/>
                    <a:pt x="4418" y="13744"/>
                  </a:cubicBezTo>
                  <a:lnTo>
                    <a:pt x="4418" y="13739"/>
                  </a:lnTo>
                  <a:lnTo>
                    <a:pt x="5904" y="12348"/>
                  </a:lnTo>
                  <a:cubicBezTo>
                    <a:pt x="6039" y="12224"/>
                    <a:pt x="6092" y="12030"/>
                    <a:pt x="6039" y="11851"/>
                  </a:cubicBezTo>
                  <a:cubicBezTo>
                    <a:pt x="5986" y="11673"/>
                    <a:pt x="5837" y="11540"/>
                    <a:pt x="5653" y="11506"/>
                  </a:cubicBezTo>
                  <a:lnTo>
                    <a:pt x="4742" y="11348"/>
                  </a:lnTo>
                  <a:cubicBezTo>
                    <a:pt x="5805" y="7365"/>
                    <a:pt x="9433" y="4418"/>
                    <a:pt x="13746" y="4418"/>
                  </a:cubicBezTo>
                  <a:lnTo>
                    <a:pt x="13746" y="6874"/>
                  </a:lnTo>
                  <a:cubicBezTo>
                    <a:pt x="13746" y="7414"/>
                    <a:pt x="14184" y="7854"/>
                    <a:pt x="14727" y="7854"/>
                  </a:cubicBezTo>
                  <a:lnTo>
                    <a:pt x="17059" y="7854"/>
                  </a:lnTo>
                  <a:lnTo>
                    <a:pt x="15807" y="9523"/>
                  </a:lnTo>
                  <a:cubicBezTo>
                    <a:pt x="15694" y="9671"/>
                    <a:pt x="15679" y="9871"/>
                    <a:pt x="15762" y="10038"/>
                  </a:cubicBezTo>
                  <a:cubicBezTo>
                    <a:pt x="15762" y="10038"/>
                    <a:pt x="15762" y="10038"/>
                    <a:pt x="15762" y="10038"/>
                  </a:cubicBezTo>
                  <a:close/>
                  <a:moveTo>
                    <a:pt x="19637" y="17673"/>
                  </a:moveTo>
                  <a:cubicBezTo>
                    <a:pt x="19637" y="18755"/>
                    <a:pt x="18755" y="19634"/>
                    <a:pt x="17673" y="19634"/>
                  </a:cubicBezTo>
                  <a:cubicBezTo>
                    <a:pt x="16590" y="19634"/>
                    <a:pt x="15710" y="18755"/>
                    <a:pt x="15710" y="17673"/>
                  </a:cubicBezTo>
                  <a:cubicBezTo>
                    <a:pt x="15710" y="16590"/>
                    <a:pt x="16590" y="15708"/>
                    <a:pt x="17673" y="15708"/>
                  </a:cubicBezTo>
                  <a:cubicBezTo>
                    <a:pt x="18755" y="15708"/>
                    <a:pt x="19637" y="16590"/>
                    <a:pt x="19637" y="17673"/>
                  </a:cubicBezTo>
                  <a:cubicBezTo>
                    <a:pt x="19637" y="17673"/>
                    <a:pt x="19637" y="17673"/>
                    <a:pt x="19637" y="17673"/>
                  </a:cubicBezTo>
                  <a:close/>
                  <a:moveTo>
                    <a:pt x="3927" y="19634"/>
                  </a:moveTo>
                  <a:cubicBezTo>
                    <a:pt x="2846" y="19634"/>
                    <a:pt x="1964" y="18755"/>
                    <a:pt x="1964" y="17673"/>
                  </a:cubicBezTo>
                  <a:cubicBezTo>
                    <a:pt x="1964" y="16590"/>
                    <a:pt x="2846" y="15708"/>
                    <a:pt x="3927" y="15708"/>
                  </a:cubicBezTo>
                  <a:cubicBezTo>
                    <a:pt x="5011" y="15708"/>
                    <a:pt x="5890" y="16590"/>
                    <a:pt x="5890" y="17673"/>
                  </a:cubicBezTo>
                  <a:cubicBezTo>
                    <a:pt x="5890" y="18755"/>
                    <a:pt x="5011" y="19634"/>
                    <a:pt x="3927" y="19634"/>
                  </a:cubicBezTo>
                  <a:cubicBezTo>
                    <a:pt x="3927" y="19634"/>
                    <a:pt x="3927" y="19634"/>
                    <a:pt x="3927" y="19634"/>
                  </a:cubicBezTo>
                  <a:close/>
                  <a:moveTo>
                    <a:pt x="21600" y="6874"/>
                  </a:moveTo>
                  <a:lnTo>
                    <a:pt x="21600" y="981"/>
                  </a:lnTo>
                  <a:cubicBezTo>
                    <a:pt x="21600" y="442"/>
                    <a:pt x="21161" y="0"/>
                    <a:pt x="20617" y="0"/>
                  </a:cubicBezTo>
                  <a:lnTo>
                    <a:pt x="14727" y="0"/>
                  </a:lnTo>
                  <a:cubicBezTo>
                    <a:pt x="14184" y="0"/>
                    <a:pt x="13744" y="442"/>
                    <a:pt x="13744" y="981"/>
                  </a:cubicBezTo>
                  <a:lnTo>
                    <a:pt x="13744" y="3436"/>
                  </a:lnTo>
                  <a:cubicBezTo>
                    <a:pt x="8949" y="3436"/>
                    <a:pt x="4919" y="6732"/>
                    <a:pt x="3774" y="11175"/>
                  </a:cubicBezTo>
                  <a:lnTo>
                    <a:pt x="2753" y="10995"/>
                  </a:lnTo>
                  <a:cubicBezTo>
                    <a:pt x="2570" y="10964"/>
                    <a:pt x="2383" y="11039"/>
                    <a:pt x="2273" y="11186"/>
                  </a:cubicBezTo>
                  <a:cubicBezTo>
                    <a:pt x="2164" y="11336"/>
                    <a:pt x="2145" y="11536"/>
                    <a:pt x="2229" y="11701"/>
                  </a:cubicBezTo>
                  <a:lnTo>
                    <a:pt x="3292" y="13802"/>
                  </a:lnTo>
                  <a:cubicBezTo>
                    <a:pt x="1429" y="14105"/>
                    <a:pt x="0" y="15723"/>
                    <a:pt x="0" y="17673"/>
                  </a:cubicBezTo>
                  <a:cubicBezTo>
                    <a:pt x="0" y="19838"/>
                    <a:pt x="1761" y="21600"/>
                    <a:pt x="3927" y="21600"/>
                  </a:cubicBezTo>
                  <a:cubicBezTo>
                    <a:pt x="5926" y="21600"/>
                    <a:pt x="7578" y="20096"/>
                    <a:pt x="7820" y="18162"/>
                  </a:cubicBezTo>
                  <a:lnTo>
                    <a:pt x="11292" y="18162"/>
                  </a:lnTo>
                  <a:lnTo>
                    <a:pt x="11292" y="19144"/>
                  </a:lnTo>
                  <a:cubicBezTo>
                    <a:pt x="11292" y="19331"/>
                    <a:pt x="11397" y="19500"/>
                    <a:pt x="11564" y="19585"/>
                  </a:cubicBezTo>
                  <a:cubicBezTo>
                    <a:pt x="11729" y="19666"/>
                    <a:pt x="11927" y="19650"/>
                    <a:pt x="12077" y="19537"/>
                  </a:cubicBezTo>
                  <a:lnTo>
                    <a:pt x="13794" y="18251"/>
                  </a:lnTo>
                  <a:cubicBezTo>
                    <a:pt x="14074" y="20141"/>
                    <a:pt x="15703" y="21600"/>
                    <a:pt x="17671" y="21600"/>
                  </a:cubicBezTo>
                  <a:cubicBezTo>
                    <a:pt x="19836" y="21600"/>
                    <a:pt x="21600" y="19838"/>
                    <a:pt x="21600" y="17673"/>
                  </a:cubicBezTo>
                  <a:cubicBezTo>
                    <a:pt x="21600" y="15673"/>
                    <a:pt x="20097" y="14022"/>
                    <a:pt x="18163" y="13780"/>
                  </a:cubicBezTo>
                  <a:lnTo>
                    <a:pt x="18163" y="10309"/>
                  </a:lnTo>
                  <a:lnTo>
                    <a:pt x="19146" y="10309"/>
                  </a:lnTo>
                  <a:cubicBezTo>
                    <a:pt x="19331" y="10309"/>
                    <a:pt x="19500" y="10203"/>
                    <a:pt x="19583" y="10038"/>
                  </a:cubicBezTo>
                  <a:cubicBezTo>
                    <a:pt x="19666" y="9871"/>
                    <a:pt x="19650" y="9671"/>
                    <a:pt x="19538" y="9523"/>
                  </a:cubicBezTo>
                  <a:lnTo>
                    <a:pt x="18286" y="7854"/>
                  </a:lnTo>
                  <a:lnTo>
                    <a:pt x="20617" y="7854"/>
                  </a:lnTo>
                  <a:cubicBezTo>
                    <a:pt x="21161" y="7854"/>
                    <a:pt x="21600" y="7414"/>
                    <a:pt x="21600" y="6874"/>
                  </a:cubicBezTo>
                  <a:cubicBezTo>
                    <a:pt x="21600" y="6874"/>
                    <a:pt x="21600" y="6874"/>
                    <a:pt x="21600" y="687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646" name="Group 646"/>
          <p:cNvGrpSpPr/>
          <p:nvPr/>
        </p:nvGrpSpPr>
        <p:grpSpPr>
          <a:xfrm>
            <a:off x="5416956" y="3848021"/>
            <a:ext cx="1249748" cy="1188863"/>
            <a:chOff x="-1" y="0"/>
            <a:chExt cx="3332659" cy="3170300"/>
          </a:xfrm>
        </p:grpSpPr>
        <p:grpSp>
          <p:nvGrpSpPr>
            <p:cNvPr id="643" name="Group 643"/>
            <p:cNvGrpSpPr/>
            <p:nvPr/>
          </p:nvGrpSpPr>
          <p:grpSpPr>
            <a:xfrm>
              <a:off x="-1" y="0"/>
              <a:ext cx="3332659" cy="3170300"/>
              <a:chOff x="0" y="93317"/>
              <a:chExt cx="3332657" cy="3170299"/>
            </a:xfrm>
          </p:grpSpPr>
          <p:sp>
            <p:nvSpPr>
              <p:cNvPr id="636" name="Shape 636"/>
              <p:cNvSpPr/>
              <p:nvPr/>
            </p:nvSpPr>
            <p:spPr>
              <a:xfrm>
                <a:off x="2638977" y="503976"/>
                <a:ext cx="690580" cy="367288"/>
              </a:xfrm>
              <a:custGeom>
                <a:avLst/>
                <a:gdLst/>
                <a:ahLst/>
                <a:cxnLst>
                  <a:cxn ang="0">
                    <a:pos x="wd2" y="hd2"/>
                  </a:cxn>
                  <a:cxn ang="5400000">
                    <a:pos x="wd2" y="hd2"/>
                  </a:cxn>
                  <a:cxn ang="10800000">
                    <a:pos x="wd2" y="hd2"/>
                  </a:cxn>
                  <a:cxn ang="16200000">
                    <a:pos x="wd2" y="hd2"/>
                  </a:cxn>
                </a:cxnLst>
                <a:rect l="0" t="0" r="r" b="b"/>
                <a:pathLst>
                  <a:path w="21600" h="21600" extrusionOk="0">
                    <a:moveTo>
                      <a:pt x="21600" y="6556"/>
                    </a:moveTo>
                    <a:lnTo>
                      <a:pt x="7456" y="21600"/>
                    </a:lnTo>
                    <a:lnTo>
                      <a:pt x="0" y="0"/>
                    </a:lnTo>
                    <a:lnTo>
                      <a:pt x="21600" y="6556"/>
                    </a:lnTo>
                    <a:close/>
                  </a:path>
                </a:pathLst>
              </a:custGeom>
              <a:solidFill>
                <a:schemeClr val="accent3">
                  <a:lumMod val="75000"/>
                </a:schemeClr>
              </a:solidFill>
              <a:ln w="12700" cap="flat">
                <a:noFill/>
                <a:miter lim="400000"/>
              </a:ln>
              <a:effectLst/>
            </p:spPr>
            <p:txBody>
              <a:bodyPr wrap="square" lIns="0" tIns="0" rIns="0" bIns="0" numCol="1" anchor="ctr">
                <a:noAutofit/>
              </a:bodyPr>
              <a:lstStyle/>
              <a:p>
                <a:pPr lvl="0">
                  <a:defRPr sz="3200"/>
                </a:pPr>
                <a:endParaRPr/>
              </a:p>
            </p:txBody>
          </p:sp>
          <p:sp>
            <p:nvSpPr>
              <p:cNvPr id="637" name="Shape 637"/>
              <p:cNvSpPr/>
              <p:nvPr/>
            </p:nvSpPr>
            <p:spPr>
              <a:xfrm>
                <a:off x="742615" y="3001054"/>
                <a:ext cx="277095" cy="258123"/>
              </a:xfrm>
              <a:custGeom>
                <a:avLst/>
                <a:gdLst/>
                <a:ahLst/>
                <a:cxnLst>
                  <a:cxn ang="0">
                    <a:pos x="wd2" y="hd2"/>
                  </a:cxn>
                  <a:cxn ang="5400000">
                    <a:pos x="wd2" y="hd2"/>
                  </a:cxn>
                  <a:cxn ang="10800000">
                    <a:pos x="wd2" y="hd2"/>
                  </a:cxn>
                  <a:cxn ang="16200000">
                    <a:pos x="wd2" y="hd2"/>
                  </a:cxn>
                </a:cxnLst>
                <a:rect l="0" t="0" r="r" b="b"/>
                <a:pathLst>
                  <a:path w="21600" h="21600" extrusionOk="0">
                    <a:moveTo>
                      <a:pt x="21600" y="8352"/>
                    </a:moveTo>
                    <a:lnTo>
                      <a:pt x="8297" y="21600"/>
                    </a:lnTo>
                    <a:lnTo>
                      <a:pt x="0" y="0"/>
                    </a:lnTo>
                    <a:lnTo>
                      <a:pt x="21600" y="8352"/>
                    </a:lnTo>
                    <a:close/>
                  </a:path>
                </a:pathLst>
              </a:custGeom>
              <a:solidFill>
                <a:schemeClr val="accent3">
                  <a:lumMod val="50000"/>
                </a:schemeClr>
              </a:solidFill>
              <a:ln w="12700" cap="flat">
                <a:noFill/>
                <a:miter lim="400000"/>
              </a:ln>
              <a:effectLst/>
            </p:spPr>
            <p:txBody>
              <a:bodyPr wrap="square" lIns="0" tIns="0" rIns="0" bIns="0" numCol="1" anchor="ctr">
                <a:noAutofit/>
              </a:bodyPr>
              <a:lstStyle/>
              <a:p>
                <a:pPr lvl="0">
                  <a:defRPr sz="3200"/>
                </a:pPr>
                <a:endParaRPr/>
              </a:p>
            </p:txBody>
          </p:sp>
          <p:sp>
            <p:nvSpPr>
              <p:cNvPr id="638" name="Shape 638"/>
              <p:cNvSpPr/>
              <p:nvPr/>
            </p:nvSpPr>
            <p:spPr>
              <a:xfrm>
                <a:off x="0" y="93317"/>
                <a:ext cx="3141573" cy="31415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22A3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639" name="Shape 639"/>
              <p:cNvSpPr/>
              <p:nvPr/>
            </p:nvSpPr>
            <p:spPr>
              <a:xfrm>
                <a:off x="104806" y="198124"/>
                <a:ext cx="2931959" cy="29319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19050" cap="rnd" cmpd="sng">
                <a:solidFill>
                  <a:srgbClr val="FFFFFF"/>
                </a:solidFill>
                <a:custDash>
                  <a:ds d="100000" sp="200000"/>
                </a:custDash>
                <a:round/>
              </a:ln>
              <a:effectLst>
                <a:outerShdw blurRad="685800" rotWithShape="0">
                  <a:srgbClr val="000000">
                    <a:alpha val="49849"/>
                  </a:srgbClr>
                </a:outerShdw>
              </a:effectLst>
            </p:spPr>
            <p:txBody>
              <a:bodyPr wrap="square" lIns="0" tIns="0" rIns="0" bIns="0" numCol="1" anchor="ctr">
                <a:noAutofit/>
              </a:bodyPr>
              <a:lstStyle/>
              <a:p>
                <a:pPr lvl="0">
                  <a:defRPr sz="3200">
                    <a:solidFill>
                      <a:srgbClr val="FFFFFF"/>
                    </a:solidFill>
                  </a:defRPr>
                </a:pPr>
                <a:endParaRPr/>
              </a:p>
            </p:txBody>
          </p:sp>
          <p:sp>
            <p:nvSpPr>
              <p:cNvPr id="640" name="Shape 640"/>
              <p:cNvSpPr/>
              <p:nvPr/>
            </p:nvSpPr>
            <p:spPr>
              <a:xfrm>
                <a:off x="1764353" y="270587"/>
                <a:ext cx="1568305" cy="347327"/>
              </a:xfrm>
              <a:custGeom>
                <a:avLst/>
                <a:gdLst/>
                <a:ahLst/>
                <a:cxnLst>
                  <a:cxn ang="0">
                    <a:pos x="wd2" y="hd2"/>
                  </a:cxn>
                  <a:cxn ang="5400000">
                    <a:pos x="wd2" y="hd2"/>
                  </a:cxn>
                  <a:cxn ang="10800000">
                    <a:pos x="wd2" y="hd2"/>
                  </a:cxn>
                  <a:cxn ang="16200000">
                    <a:pos x="wd2" y="hd2"/>
                  </a:cxn>
                </a:cxnLst>
                <a:rect l="0" t="0" r="r" b="b"/>
                <a:pathLst>
                  <a:path w="21600" h="21600" extrusionOk="0">
                    <a:moveTo>
                      <a:pt x="0" y="9300"/>
                    </a:moveTo>
                    <a:lnTo>
                      <a:pt x="17979" y="0"/>
                    </a:lnTo>
                    <a:lnTo>
                      <a:pt x="21600" y="21600"/>
                    </a:lnTo>
                    <a:lnTo>
                      <a:pt x="0" y="9300"/>
                    </a:lnTo>
                    <a:close/>
                  </a:path>
                </a:pathLst>
              </a:custGeom>
              <a:solidFill>
                <a:schemeClr val="accent3"/>
              </a:solidFill>
              <a:ln w="12700" cap="flat">
                <a:noFill/>
                <a:miter lim="400000"/>
              </a:ln>
              <a:effectLst/>
            </p:spPr>
            <p:txBody>
              <a:bodyPr wrap="square" lIns="0" tIns="0" rIns="0" bIns="0" numCol="1" anchor="ctr">
                <a:noAutofit/>
              </a:bodyPr>
              <a:lstStyle/>
              <a:p>
                <a:pPr lvl="0">
                  <a:defRPr sz="3200"/>
                </a:pPr>
                <a:endParaRPr/>
              </a:p>
            </p:txBody>
          </p:sp>
          <p:sp>
            <p:nvSpPr>
              <p:cNvPr id="641" name="Shape 641"/>
              <p:cNvSpPr/>
              <p:nvPr/>
            </p:nvSpPr>
            <p:spPr>
              <a:xfrm>
                <a:off x="280968" y="2320395"/>
                <a:ext cx="572535" cy="94322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6485" y="0"/>
                    </a:lnTo>
                    <a:lnTo>
                      <a:pt x="0" y="15477"/>
                    </a:lnTo>
                    <a:lnTo>
                      <a:pt x="21600" y="21600"/>
                    </a:lnTo>
                    <a:close/>
                  </a:path>
                </a:pathLst>
              </a:custGeom>
              <a:solidFill>
                <a:schemeClr val="accent3"/>
              </a:solidFill>
              <a:ln w="12700" cap="flat">
                <a:noFill/>
                <a:miter lim="400000"/>
              </a:ln>
              <a:effectLst/>
            </p:spPr>
            <p:txBody>
              <a:bodyPr wrap="square" lIns="0" tIns="0" rIns="0" bIns="0" numCol="1" anchor="ctr">
                <a:noAutofit/>
              </a:bodyPr>
              <a:lstStyle/>
              <a:p>
                <a:pPr lvl="0">
                  <a:defRPr sz="3200"/>
                </a:pPr>
                <a:endParaRPr/>
              </a:p>
            </p:txBody>
          </p:sp>
          <p:sp>
            <p:nvSpPr>
              <p:cNvPr id="642" name="Shape 642"/>
              <p:cNvSpPr/>
              <p:nvPr/>
            </p:nvSpPr>
            <p:spPr>
              <a:xfrm>
                <a:off x="90595" y="2316347"/>
                <a:ext cx="364319" cy="256411"/>
              </a:xfrm>
              <a:custGeom>
                <a:avLst/>
                <a:gdLst/>
                <a:ahLst/>
                <a:cxnLst>
                  <a:cxn ang="0">
                    <a:pos x="wd2" y="hd2"/>
                  </a:cxn>
                  <a:cxn ang="5400000">
                    <a:pos x="wd2" y="hd2"/>
                  </a:cxn>
                  <a:cxn ang="10800000">
                    <a:pos x="wd2" y="hd2"/>
                  </a:cxn>
                  <a:cxn ang="16200000">
                    <a:pos x="wd2" y="hd2"/>
                  </a:cxn>
                </a:cxnLst>
                <a:rect l="0" t="0" r="r" b="b"/>
                <a:pathLst>
                  <a:path w="21600" h="21600" extrusionOk="0">
                    <a:moveTo>
                      <a:pt x="0" y="11943"/>
                    </a:moveTo>
                    <a:lnTo>
                      <a:pt x="21600" y="0"/>
                    </a:lnTo>
                    <a:lnTo>
                      <a:pt x="17951" y="21600"/>
                    </a:lnTo>
                    <a:lnTo>
                      <a:pt x="0" y="11943"/>
                    </a:lnTo>
                    <a:close/>
                  </a:path>
                </a:pathLst>
              </a:custGeom>
              <a:solidFill>
                <a:schemeClr val="accent3">
                  <a:lumMod val="50000"/>
                </a:schemeClr>
              </a:solidFill>
              <a:ln w="12700" cap="flat">
                <a:noFill/>
                <a:miter lim="400000"/>
              </a:ln>
              <a:effectLst/>
            </p:spPr>
            <p:txBody>
              <a:bodyPr wrap="square" lIns="0" tIns="0" rIns="0" bIns="0" numCol="1" anchor="ctr">
                <a:noAutofit/>
              </a:bodyPr>
              <a:lstStyle/>
              <a:p>
                <a:pPr lvl="0">
                  <a:defRPr sz="3200"/>
                </a:pPr>
                <a:endParaRPr/>
              </a:p>
            </p:txBody>
          </p:sp>
        </p:grpSp>
        <p:sp>
          <p:nvSpPr>
            <p:cNvPr id="644" name="Shape 644"/>
            <p:cNvSpPr/>
            <p:nvPr/>
          </p:nvSpPr>
          <p:spPr>
            <a:xfrm>
              <a:off x="580281" y="1484709"/>
              <a:ext cx="1886121" cy="768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b">
              <a:noAutofit/>
            </a:bodyPr>
            <a:lstStyle/>
            <a:p>
              <a:pPr lvl="1">
                <a:lnSpc>
                  <a:spcPts val="2438"/>
                </a:lnSpc>
                <a:defRPr sz="1800"/>
              </a:pPr>
              <a:r>
                <a:rPr sz="2300" dirty="0">
                  <a:solidFill>
                    <a:srgbClr val="FFFFFF"/>
                  </a:solidFill>
                  <a:latin typeface="Roboto Bold"/>
                  <a:ea typeface="Roboto Bold"/>
                  <a:cs typeface="Roboto Bold"/>
                  <a:sym typeface="Roboto Bold"/>
                </a:rPr>
                <a:t>END</a:t>
              </a:r>
            </a:p>
          </p:txBody>
        </p:sp>
        <p:sp>
          <p:nvSpPr>
            <p:cNvPr id="645" name="Shape 645"/>
            <p:cNvSpPr/>
            <p:nvPr/>
          </p:nvSpPr>
          <p:spPr>
            <a:xfrm>
              <a:off x="682172" y="865136"/>
              <a:ext cx="1750225" cy="5476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nSpc>
                  <a:spcPct val="80000"/>
                </a:lnSpc>
                <a:spcBef>
                  <a:spcPts val="100"/>
                </a:spcBef>
                <a:defRPr sz="3000" spc="0">
                  <a:solidFill>
                    <a:srgbClr val="FFFFFF"/>
                  </a:solidFill>
                  <a:latin typeface="Roboto Bold"/>
                  <a:ea typeface="Roboto Bold"/>
                  <a:cs typeface="Roboto Bold"/>
                  <a:sym typeface="Roboto Bold"/>
                </a:defRPr>
              </a:lvl1pPr>
            </a:lstStyle>
            <a:p>
              <a:pPr lvl="0">
                <a:defRPr sz="1800" spc="0">
                  <a:solidFill>
                    <a:srgbClr val="000000"/>
                  </a:solidFill>
                </a:defRPr>
              </a:pPr>
              <a:r>
                <a:rPr sz="1100" dirty="0">
                  <a:solidFill>
                    <a:schemeClr val="bg1"/>
                  </a:solidFill>
                </a:rPr>
                <a:t>Section:</a:t>
              </a:r>
            </a:p>
          </p:txBody>
        </p:sp>
      </p:grpSp>
    </p:spTree>
    <p:extLst>
      <p:ext uri="{BB962C8B-B14F-4D97-AF65-F5344CB8AC3E}">
        <p14:creationId xmlns:p14="http://schemas.microsoft.com/office/powerpoint/2010/main" val="2975356631"/>
      </p:ext>
    </p:extLst>
  </p:cSld>
  <p:clrMapOvr>
    <a:masterClrMapping/>
  </p:clrMapOvr>
  <p:transition spd="slow">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p:tmAbs val="0"/>
                                  </p:iterate>
                                  <p:childTnLst>
                                    <p:set>
                                      <p:cBhvr>
                                        <p:cTn id="6" fill="hold"/>
                                        <p:tgtEl>
                                          <p:spTgt spid="622"/>
                                        </p:tgtEl>
                                        <p:attrNameLst>
                                          <p:attrName>style.visibility</p:attrName>
                                        </p:attrNameLst>
                                      </p:cBhvr>
                                      <p:to>
                                        <p:strVal val="visible"/>
                                      </p:to>
                                    </p:set>
                                    <p:animEffect transition="in" filter="wipe(left)">
                                      <p:cBhvr>
                                        <p:cTn id="7" dur="499"/>
                                        <p:tgtEl>
                                          <p:spTgt spid="622"/>
                                        </p:tgtEl>
                                      </p:cBhvr>
                                    </p:animEffect>
                                  </p:childTnLst>
                                </p:cTn>
                              </p:par>
                            </p:childTnLst>
                          </p:cTn>
                        </p:par>
                        <p:par>
                          <p:cTn id="8" fill="hold">
                            <p:stCondLst>
                              <p:cond delay="499"/>
                            </p:stCondLst>
                            <p:childTnLst>
                              <p:par>
                                <p:cTn id="9" presetID="2" presetClass="entr" presetSubtype="1" fill="hold" grpId="0" nodeType="afterEffect">
                                  <p:stCondLst>
                                    <p:cond delay="0"/>
                                  </p:stCondLst>
                                  <p:iterate>
                                    <p:tmAbs val="0"/>
                                  </p:iterate>
                                  <p:childTnLst>
                                    <p:set>
                                      <p:cBhvr>
                                        <p:cTn id="10" fill="hold"/>
                                        <p:tgtEl>
                                          <p:spTgt spid="635"/>
                                        </p:tgtEl>
                                        <p:attrNameLst>
                                          <p:attrName>style.visibility</p:attrName>
                                        </p:attrNameLst>
                                      </p:cBhvr>
                                      <p:to>
                                        <p:strVal val="visible"/>
                                      </p:to>
                                    </p:set>
                                    <p:anim calcmode="lin" valueType="num">
                                      <p:cBhvr>
                                        <p:cTn id="11" dur="80" fill="hold"/>
                                        <p:tgtEl>
                                          <p:spTgt spid="635"/>
                                        </p:tgtEl>
                                        <p:attrNameLst>
                                          <p:attrName>ppt_x</p:attrName>
                                        </p:attrNameLst>
                                      </p:cBhvr>
                                      <p:tavLst>
                                        <p:tav tm="0">
                                          <p:val>
                                            <p:strVal val="#ppt_x"/>
                                          </p:val>
                                        </p:tav>
                                        <p:tav tm="100000">
                                          <p:val>
                                            <p:strVal val="#ppt_x"/>
                                          </p:val>
                                        </p:tav>
                                      </p:tavLst>
                                    </p:anim>
                                    <p:anim calcmode="lin" valueType="num">
                                      <p:cBhvr>
                                        <p:cTn id="12" dur="80" fill="hold"/>
                                        <p:tgtEl>
                                          <p:spTgt spid="635"/>
                                        </p:tgtEl>
                                        <p:attrNameLst>
                                          <p:attrName>ppt_y</p:attrName>
                                        </p:attrNameLst>
                                      </p:cBhvr>
                                      <p:tavLst>
                                        <p:tav tm="0">
                                          <p:val>
                                            <p:strVal val="0-#ppt_h/2"/>
                                          </p:val>
                                        </p:tav>
                                        <p:tav tm="100000">
                                          <p:val>
                                            <p:strVal val="#ppt_y"/>
                                          </p:val>
                                        </p:tav>
                                      </p:tavLst>
                                    </p:anim>
                                  </p:childTnLst>
                                </p:cTn>
                              </p:par>
                            </p:childTnLst>
                          </p:cTn>
                        </p:par>
                        <p:par>
                          <p:cTn id="13" fill="hold">
                            <p:stCondLst>
                              <p:cond delay="579"/>
                            </p:stCondLst>
                            <p:childTnLst>
                              <p:par>
                                <p:cTn id="14" presetID="9" presetClass="entr" presetSubtype="8" fill="hold" grpId="0" nodeType="afterEffect">
                                  <p:stCondLst>
                                    <p:cond delay="0"/>
                                  </p:stCondLst>
                                  <p:iterate>
                                    <p:tmAbs val="0"/>
                                  </p:iterate>
                                  <p:childTnLst>
                                    <p:set>
                                      <p:cBhvr>
                                        <p:cTn id="15" fill="hold"/>
                                        <p:tgtEl>
                                          <p:spTgt spid="628"/>
                                        </p:tgtEl>
                                        <p:attrNameLst>
                                          <p:attrName>style.visibility</p:attrName>
                                        </p:attrNameLst>
                                      </p:cBhvr>
                                      <p:to>
                                        <p:strVal val="visible"/>
                                      </p:to>
                                    </p:set>
                                    <p:animEffect transition="in" filter="dissolve(right)">
                                      <p:cBhvr>
                                        <p:cTn id="16" dur="499"/>
                                        <p:tgtEl>
                                          <p:spTgt spid="628"/>
                                        </p:tgtEl>
                                      </p:cBhvr>
                                    </p:animEffect>
                                  </p:childTnLst>
                                </p:cTn>
                              </p:par>
                            </p:childTnLst>
                          </p:cTn>
                        </p:par>
                        <p:par>
                          <p:cTn id="17" fill="hold">
                            <p:stCondLst>
                              <p:cond delay="1078"/>
                            </p:stCondLst>
                            <p:childTnLst>
                              <p:par>
                                <p:cTn id="18" presetID="22" presetClass="entr" presetSubtype="8" fill="hold" grpId="0" nodeType="afterEffect">
                                  <p:stCondLst>
                                    <p:cond delay="0"/>
                                  </p:stCondLst>
                                  <p:iterate>
                                    <p:tmAbs val="0"/>
                                  </p:iterate>
                                  <p:childTnLst>
                                    <p:set>
                                      <p:cBhvr>
                                        <p:cTn id="19" fill="hold"/>
                                        <p:tgtEl>
                                          <p:spTgt spid="621"/>
                                        </p:tgtEl>
                                        <p:attrNameLst>
                                          <p:attrName>style.visibility</p:attrName>
                                        </p:attrNameLst>
                                      </p:cBhvr>
                                      <p:to>
                                        <p:strVal val="visible"/>
                                      </p:to>
                                    </p:set>
                                    <p:animEffect transition="in" filter="wipe(left)">
                                      <p:cBhvr>
                                        <p:cTn id="20" dur="499"/>
                                        <p:tgtEl>
                                          <p:spTgt spid="621"/>
                                        </p:tgtEl>
                                      </p:cBhvr>
                                    </p:animEffect>
                                  </p:childTnLst>
                                </p:cTn>
                              </p:par>
                            </p:childTnLst>
                          </p:cTn>
                        </p:par>
                        <p:par>
                          <p:cTn id="21" fill="hold">
                            <p:stCondLst>
                              <p:cond delay="1577"/>
                            </p:stCondLst>
                            <p:childTnLst>
                              <p:par>
                                <p:cTn id="22" presetID="22" presetClass="entr" presetSubtype="8" fill="hold" grpId="0" nodeType="afterEffect">
                                  <p:stCondLst>
                                    <p:cond delay="0"/>
                                  </p:stCondLst>
                                  <p:iterate>
                                    <p:tmAbs val="0"/>
                                  </p:iterate>
                                  <p:childTnLst>
                                    <p:set>
                                      <p:cBhvr>
                                        <p:cTn id="23" fill="hold"/>
                                        <p:tgtEl>
                                          <p:spTgt spid="620"/>
                                        </p:tgtEl>
                                        <p:attrNameLst>
                                          <p:attrName>style.visibility</p:attrName>
                                        </p:attrNameLst>
                                      </p:cBhvr>
                                      <p:to>
                                        <p:strVal val="visible"/>
                                      </p:to>
                                    </p:set>
                                    <p:animEffect transition="in" filter="wipe(left)">
                                      <p:cBhvr>
                                        <p:cTn id="24" dur="499"/>
                                        <p:tgtEl>
                                          <p:spTgt spid="620"/>
                                        </p:tgtEl>
                                      </p:cBhvr>
                                    </p:animEffect>
                                  </p:childTnLst>
                                </p:cTn>
                              </p:par>
                            </p:childTnLst>
                          </p:cTn>
                        </p:par>
                        <p:par>
                          <p:cTn id="25" fill="hold">
                            <p:stCondLst>
                              <p:cond delay="2076"/>
                            </p:stCondLst>
                            <p:childTnLst>
                              <p:par>
                                <p:cTn id="26" presetID="2" presetClass="entr" presetSubtype="1" fill="hold" grpId="0" nodeType="afterEffect">
                                  <p:stCondLst>
                                    <p:cond delay="0"/>
                                  </p:stCondLst>
                                  <p:iterate>
                                    <p:tmAbs val="0"/>
                                  </p:iterate>
                                  <p:childTnLst>
                                    <p:set>
                                      <p:cBhvr>
                                        <p:cTn id="27" fill="hold"/>
                                        <p:tgtEl>
                                          <p:spTgt spid="627"/>
                                        </p:tgtEl>
                                        <p:attrNameLst>
                                          <p:attrName>style.visibility</p:attrName>
                                        </p:attrNameLst>
                                      </p:cBhvr>
                                      <p:to>
                                        <p:strVal val="visible"/>
                                      </p:to>
                                    </p:set>
                                    <p:anim calcmode="lin" valueType="num">
                                      <p:cBhvr>
                                        <p:cTn id="28" dur="80" fill="hold"/>
                                        <p:tgtEl>
                                          <p:spTgt spid="627"/>
                                        </p:tgtEl>
                                        <p:attrNameLst>
                                          <p:attrName>ppt_x</p:attrName>
                                        </p:attrNameLst>
                                      </p:cBhvr>
                                      <p:tavLst>
                                        <p:tav tm="0">
                                          <p:val>
                                            <p:strVal val="#ppt_x"/>
                                          </p:val>
                                        </p:tav>
                                        <p:tav tm="100000">
                                          <p:val>
                                            <p:strVal val="#ppt_x"/>
                                          </p:val>
                                        </p:tav>
                                      </p:tavLst>
                                    </p:anim>
                                    <p:anim calcmode="lin" valueType="num">
                                      <p:cBhvr>
                                        <p:cTn id="29" dur="80" fill="hold"/>
                                        <p:tgtEl>
                                          <p:spTgt spid="627"/>
                                        </p:tgtEl>
                                        <p:attrNameLst>
                                          <p:attrName>ppt_y</p:attrName>
                                        </p:attrNameLst>
                                      </p:cBhvr>
                                      <p:tavLst>
                                        <p:tav tm="0">
                                          <p:val>
                                            <p:strVal val="0-#ppt_h/2"/>
                                          </p:val>
                                        </p:tav>
                                        <p:tav tm="100000">
                                          <p:val>
                                            <p:strVal val="#ppt_y"/>
                                          </p:val>
                                        </p:tav>
                                      </p:tavLst>
                                    </p:anim>
                                  </p:childTnLst>
                                </p:cTn>
                              </p:par>
                            </p:childTnLst>
                          </p:cTn>
                        </p:par>
                        <p:par>
                          <p:cTn id="30" fill="hold">
                            <p:stCondLst>
                              <p:cond delay="2156"/>
                            </p:stCondLst>
                            <p:childTnLst>
                              <p:par>
                                <p:cTn id="31" presetID="9" presetClass="entr" presetSubtype="8" fill="hold" grpId="0" nodeType="afterEffect">
                                  <p:stCondLst>
                                    <p:cond delay="0"/>
                                  </p:stCondLst>
                                  <p:iterate>
                                    <p:tmAbs val="0"/>
                                  </p:iterate>
                                  <p:childTnLst>
                                    <p:set>
                                      <p:cBhvr>
                                        <p:cTn id="32" fill="hold"/>
                                        <p:tgtEl>
                                          <p:spTgt spid="630"/>
                                        </p:tgtEl>
                                        <p:attrNameLst>
                                          <p:attrName>style.visibility</p:attrName>
                                        </p:attrNameLst>
                                      </p:cBhvr>
                                      <p:to>
                                        <p:strVal val="visible"/>
                                      </p:to>
                                    </p:set>
                                    <p:animEffect transition="in" filter="dissolve(right)">
                                      <p:cBhvr>
                                        <p:cTn id="33" dur="499"/>
                                        <p:tgtEl>
                                          <p:spTgt spid="630"/>
                                        </p:tgtEl>
                                      </p:cBhvr>
                                    </p:animEffect>
                                  </p:childTnLst>
                                </p:cTn>
                              </p:par>
                            </p:childTnLst>
                          </p:cTn>
                        </p:par>
                        <p:par>
                          <p:cTn id="34" fill="hold">
                            <p:stCondLst>
                              <p:cond delay="2655"/>
                            </p:stCondLst>
                            <p:childTnLst>
                              <p:par>
                                <p:cTn id="35" presetID="22" presetClass="entr" presetSubtype="8" fill="hold" grpId="0" nodeType="afterEffect">
                                  <p:stCondLst>
                                    <p:cond delay="0"/>
                                  </p:stCondLst>
                                  <p:iterate>
                                    <p:tmAbs val="0"/>
                                  </p:iterate>
                                  <p:childTnLst>
                                    <p:set>
                                      <p:cBhvr>
                                        <p:cTn id="36" fill="hold"/>
                                        <p:tgtEl>
                                          <p:spTgt spid="629"/>
                                        </p:tgtEl>
                                        <p:attrNameLst>
                                          <p:attrName>style.visibility</p:attrName>
                                        </p:attrNameLst>
                                      </p:cBhvr>
                                      <p:to>
                                        <p:strVal val="visible"/>
                                      </p:to>
                                    </p:set>
                                    <p:animEffect transition="in" filter="wipe(left)">
                                      <p:cBhvr>
                                        <p:cTn id="37" dur="499"/>
                                        <p:tgtEl>
                                          <p:spTgt spid="629"/>
                                        </p:tgtEl>
                                      </p:cBhvr>
                                    </p:animEffect>
                                  </p:childTnLst>
                                </p:cTn>
                              </p:par>
                            </p:childTnLst>
                          </p:cTn>
                        </p:par>
                        <p:par>
                          <p:cTn id="38" fill="hold">
                            <p:stCondLst>
                              <p:cond delay="3154"/>
                            </p:stCondLst>
                            <p:childTnLst>
                              <p:par>
                                <p:cTn id="39" presetID="22" presetClass="entr" presetSubtype="1" fill="hold" grpId="0" nodeType="afterEffect">
                                  <p:stCondLst>
                                    <p:cond delay="0"/>
                                  </p:stCondLst>
                                  <p:iterate>
                                    <p:tmAbs val="0"/>
                                  </p:iterate>
                                  <p:childTnLst>
                                    <p:set>
                                      <p:cBhvr>
                                        <p:cTn id="40" fill="hold"/>
                                        <p:tgtEl>
                                          <p:spTgt spid="619"/>
                                        </p:tgtEl>
                                        <p:attrNameLst>
                                          <p:attrName>style.visibility</p:attrName>
                                        </p:attrNameLst>
                                      </p:cBhvr>
                                      <p:to>
                                        <p:strVal val="visible"/>
                                      </p:to>
                                    </p:set>
                                    <p:animEffect transition="in" filter="wipe(up)">
                                      <p:cBhvr>
                                        <p:cTn id="41" dur="499"/>
                                        <p:tgtEl>
                                          <p:spTgt spid="619"/>
                                        </p:tgtEl>
                                      </p:cBhvr>
                                    </p:animEffect>
                                  </p:childTnLst>
                                </p:cTn>
                              </p:par>
                            </p:childTnLst>
                          </p:cTn>
                        </p:par>
                        <p:par>
                          <p:cTn id="42" fill="hold">
                            <p:stCondLst>
                              <p:cond delay="3653"/>
                            </p:stCondLst>
                            <p:childTnLst>
                              <p:par>
                                <p:cTn id="43" presetID="2" presetClass="entr" presetSubtype="1" fill="hold" grpId="0" nodeType="afterEffect">
                                  <p:stCondLst>
                                    <p:cond delay="0"/>
                                  </p:stCondLst>
                                  <p:iterate>
                                    <p:tmAbs val="0"/>
                                  </p:iterate>
                                  <p:childTnLst>
                                    <p:set>
                                      <p:cBhvr>
                                        <p:cTn id="44" fill="hold"/>
                                        <p:tgtEl>
                                          <p:spTgt spid="646"/>
                                        </p:tgtEl>
                                        <p:attrNameLst>
                                          <p:attrName>style.visibility</p:attrName>
                                        </p:attrNameLst>
                                      </p:cBhvr>
                                      <p:to>
                                        <p:strVal val="visible"/>
                                      </p:to>
                                    </p:set>
                                    <p:anim calcmode="lin" valueType="num">
                                      <p:cBhvr>
                                        <p:cTn id="45" dur="499" fill="hold"/>
                                        <p:tgtEl>
                                          <p:spTgt spid="646"/>
                                        </p:tgtEl>
                                        <p:attrNameLst>
                                          <p:attrName>ppt_x</p:attrName>
                                        </p:attrNameLst>
                                      </p:cBhvr>
                                      <p:tavLst>
                                        <p:tav tm="0">
                                          <p:val>
                                            <p:strVal val="#ppt_x"/>
                                          </p:val>
                                        </p:tav>
                                        <p:tav tm="100000">
                                          <p:val>
                                            <p:strVal val="#ppt_x"/>
                                          </p:val>
                                        </p:tav>
                                      </p:tavLst>
                                    </p:anim>
                                    <p:anim calcmode="lin" valueType="num">
                                      <p:cBhvr>
                                        <p:cTn id="46" dur="499" fill="hold"/>
                                        <p:tgtEl>
                                          <p:spTgt spid="6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 grpId="0" animBg="1" advAuto="0"/>
      <p:bldP spid="620" grpId="0" animBg="1" advAuto="0"/>
      <p:bldP spid="621" grpId="0" animBg="1" advAuto="0"/>
      <p:bldP spid="622" grpId="0" animBg="1" advAuto="0"/>
      <p:bldP spid="627" grpId="0" animBg="1" advAuto="0"/>
      <p:bldP spid="628" grpId="0" animBg="1" advAuto="0"/>
      <p:bldP spid="629" grpId="0" animBg="1" advAuto="0"/>
      <p:bldP spid="630" grpId="0" animBg="1" advAuto="0"/>
      <p:bldP spid="635" grpId="0" animBg="1" advAuto="0"/>
      <p:bldP spid="646"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35"/>
          </p:nvPr>
        </p:nvPicPr>
        <p:blipFill>
          <a:blip r:embed="rId2">
            <a:extLst>
              <a:ext uri="{28A0092B-C50C-407E-A947-70E740481C1C}">
                <a14:useLocalDpi xmlns:a14="http://schemas.microsoft.com/office/drawing/2010/main" val="0"/>
              </a:ext>
            </a:extLst>
          </a:blip>
          <a:srcRect l="34049" r="34049"/>
          <a:stretch>
            <a:fillRect/>
          </a:stretch>
        </p:blipFill>
        <p:spPr/>
      </p:pic>
      <p:sp>
        <p:nvSpPr>
          <p:cNvPr id="14948" name="Shape 14948"/>
          <p:cNvSpPr/>
          <p:nvPr/>
        </p:nvSpPr>
        <p:spPr>
          <a:xfrm>
            <a:off x="832" y="-3984"/>
            <a:ext cx="2319591" cy="5150927"/>
          </a:xfrm>
          <a:prstGeom prst="rect">
            <a:avLst/>
          </a:prstGeom>
          <a:solidFill>
            <a:schemeClr val="accent3">
              <a:alpha val="85000"/>
            </a:schemeClr>
          </a:solidFill>
          <a:ln w="12700">
            <a:miter lim="400000"/>
          </a:ln>
          <a:effectLst>
            <a:outerShdw blurRad="38100" dist="25400" dir="5400000" rotWithShape="0">
              <a:srgbClr val="000000">
                <a:alpha val="50000"/>
              </a:srgbClr>
            </a:outerShdw>
          </a:effectLst>
        </p:spPr>
        <p:txBody>
          <a:bodyPr lIns="0" tIns="0" rIns="0" bIns="0" anchor="ctr"/>
          <a:lstStyle/>
          <a:p>
            <a:pPr lvl="0">
              <a:defRPr sz="3200">
                <a:solidFill>
                  <a:srgbClr val="FFFFFF"/>
                </a:solidFill>
              </a:defRPr>
            </a:pPr>
            <a:endParaRPr/>
          </a:p>
        </p:txBody>
      </p:sp>
      <p:sp>
        <p:nvSpPr>
          <p:cNvPr id="14946" name="Shape 14946"/>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7</a:t>
            </a:fld>
            <a:endParaRPr>
              <a:solidFill>
                <a:srgbClr val="FFFFFF"/>
              </a:solidFill>
            </a:endParaRPr>
          </a:p>
        </p:txBody>
      </p:sp>
      <p:pic>
        <p:nvPicPr>
          <p:cNvPr id="6" name="图片占位符 5"/>
          <p:cNvPicPr>
            <a:picLocks noGrp="1" noChangeAspect="1"/>
          </p:cNvPicPr>
          <p:nvPr>
            <p:ph type="pic" sz="quarter" idx="30"/>
          </p:nvPr>
        </p:nvPicPr>
        <p:blipFill>
          <a:blip r:embed="rId3" cstate="print">
            <a:extLst>
              <a:ext uri="{28A0092B-C50C-407E-A947-70E740481C1C}">
                <a14:useLocalDpi xmlns:a14="http://schemas.microsoft.com/office/drawing/2010/main" val="0"/>
              </a:ext>
            </a:extLst>
          </a:blip>
          <a:srcRect l="13462" r="13462"/>
          <a:stretch>
            <a:fillRect/>
          </a:stretch>
        </p:blipFill>
        <p:spPr/>
      </p:pic>
      <p:pic>
        <p:nvPicPr>
          <p:cNvPr id="2" name="图片占位符 1"/>
          <p:cNvPicPr>
            <a:picLocks noGrp="1" noChangeAspect="1"/>
          </p:cNvPicPr>
          <p:nvPr>
            <p:ph type="pic" sz="quarter" idx="36"/>
          </p:nvPr>
        </p:nvPicPr>
        <p:blipFill>
          <a:blip r:embed="rId4" cstate="print">
            <a:extLst>
              <a:ext uri="{28A0092B-C50C-407E-A947-70E740481C1C}">
                <a14:useLocalDpi xmlns:a14="http://schemas.microsoft.com/office/drawing/2010/main" val="0"/>
              </a:ext>
            </a:extLst>
          </a:blip>
          <a:srcRect l="3272" r="3272"/>
          <a:stretch>
            <a:fillRect/>
          </a:stretch>
        </p:blipFill>
        <p:spPr/>
      </p:pic>
      <p:grpSp>
        <p:nvGrpSpPr>
          <p:cNvPr id="14951" name="Group 14951"/>
          <p:cNvGrpSpPr/>
          <p:nvPr/>
        </p:nvGrpSpPr>
        <p:grpSpPr>
          <a:xfrm>
            <a:off x="3817693" y="433666"/>
            <a:ext cx="1404812" cy="1347666"/>
            <a:chOff x="0" y="0"/>
            <a:chExt cx="3746166" cy="3593775"/>
          </a:xfrm>
        </p:grpSpPr>
        <p:sp>
          <p:nvSpPr>
            <p:cNvPr id="14949" name="Shape 14949"/>
            <p:cNvSpPr/>
            <p:nvPr/>
          </p:nvSpPr>
          <p:spPr>
            <a:xfrm>
              <a:off x="0" y="0"/>
              <a:ext cx="3542966" cy="354297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chemeClr val="accent1">
                <a:alpha val="75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50" name="Shape 14950"/>
            <p:cNvSpPr/>
            <p:nvPr/>
          </p:nvSpPr>
          <p:spPr>
            <a:xfrm>
              <a:off x="203200" y="50800"/>
              <a:ext cx="3542966" cy="354297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noFill/>
            <a:ln w="19050" cap="flat" cmpd="sng">
              <a:solidFill>
                <a:srgbClr val="FFFFFF"/>
              </a:solidFill>
              <a:prstDash val="sysDot"/>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4954" name="Group 14954"/>
          <p:cNvGrpSpPr/>
          <p:nvPr/>
        </p:nvGrpSpPr>
        <p:grpSpPr>
          <a:xfrm>
            <a:off x="6806411" y="470484"/>
            <a:ext cx="1406624" cy="1357191"/>
            <a:chOff x="0" y="0"/>
            <a:chExt cx="3750997" cy="3619175"/>
          </a:xfrm>
        </p:grpSpPr>
        <p:sp>
          <p:nvSpPr>
            <p:cNvPr id="14952" name="Shape 14952"/>
            <p:cNvSpPr/>
            <p:nvPr/>
          </p:nvSpPr>
          <p:spPr>
            <a:xfrm>
              <a:off x="0" y="0"/>
              <a:ext cx="3542967" cy="354297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chemeClr val="accent2">
                <a:alpha val="75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53" name="Shape 14953"/>
            <p:cNvSpPr/>
            <p:nvPr/>
          </p:nvSpPr>
          <p:spPr>
            <a:xfrm>
              <a:off x="208030" y="76200"/>
              <a:ext cx="3542967" cy="354297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noFill/>
            <a:ln w="19050" cap="flat" cmpd="sng">
              <a:solidFill>
                <a:srgbClr val="FFFFFF"/>
              </a:solidFill>
              <a:prstDash val="sysDot"/>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4955" name="Shape 14955"/>
          <p:cNvSpPr/>
          <p:nvPr/>
        </p:nvSpPr>
        <p:spPr>
          <a:xfrm>
            <a:off x="5555885" y="3593828"/>
            <a:ext cx="27718" cy="6275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DCDEE0"/>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4959" name="Group 14959"/>
          <p:cNvGrpSpPr/>
          <p:nvPr/>
        </p:nvGrpSpPr>
        <p:grpSpPr>
          <a:xfrm>
            <a:off x="2320423" y="2488406"/>
            <a:ext cx="1185134" cy="128147"/>
            <a:chOff x="0" y="1"/>
            <a:chExt cx="3160357" cy="341725"/>
          </a:xfrm>
        </p:grpSpPr>
        <p:sp>
          <p:nvSpPr>
            <p:cNvPr id="14956" name="Shape 14956"/>
            <p:cNvSpPr/>
            <p:nvPr/>
          </p:nvSpPr>
          <p:spPr>
            <a:xfrm>
              <a:off x="0" y="127000"/>
              <a:ext cx="3014652" cy="738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57" name="Shape 14957"/>
            <p:cNvSpPr/>
            <p:nvPr/>
          </p:nvSpPr>
          <p:spPr>
            <a:xfrm>
              <a:off x="2818632" y="1"/>
              <a:ext cx="341725" cy="34172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58" name="Shape 14958"/>
            <p:cNvSpPr/>
            <p:nvPr/>
          </p:nvSpPr>
          <p:spPr>
            <a:xfrm>
              <a:off x="2876622" y="57991"/>
              <a:ext cx="225743" cy="22574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4966" name="Group 14966"/>
          <p:cNvGrpSpPr/>
          <p:nvPr/>
        </p:nvGrpSpPr>
        <p:grpSpPr>
          <a:xfrm>
            <a:off x="4887123" y="2488406"/>
            <a:ext cx="1428309" cy="128147"/>
            <a:chOff x="0" y="0"/>
            <a:chExt cx="3808822" cy="341725"/>
          </a:xfrm>
        </p:grpSpPr>
        <p:sp>
          <p:nvSpPr>
            <p:cNvPr id="14960" name="Shape 14960"/>
            <p:cNvSpPr/>
            <p:nvPr/>
          </p:nvSpPr>
          <p:spPr>
            <a:xfrm>
              <a:off x="299014" y="127000"/>
              <a:ext cx="3210797" cy="738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61" name="Shape 14961"/>
            <p:cNvSpPr/>
            <p:nvPr/>
          </p:nvSpPr>
          <p:spPr>
            <a:xfrm>
              <a:off x="0" y="0"/>
              <a:ext cx="341726" cy="34172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62" name="Shape 14962"/>
            <p:cNvSpPr/>
            <p:nvPr/>
          </p:nvSpPr>
          <p:spPr>
            <a:xfrm>
              <a:off x="57991" y="57991"/>
              <a:ext cx="225744" cy="22574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63" name="Shape 14963"/>
            <p:cNvSpPr/>
            <p:nvPr/>
          </p:nvSpPr>
          <p:spPr>
            <a:xfrm>
              <a:off x="3479800" y="0"/>
              <a:ext cx="320664" cy="32066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rgbClr val="CED2D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64" name="Shape 14964"/>
            <p:cNvSpPr/>
            <p:nvPr/>
          </p:nvSpPr>
          <p:spPr>
            <a:xfrm>
              <a:off x="3467100" y="0"/>
              <a:ext cx="341723" cy="34172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65" name="Shape 14965"/>
            <p:cNvSpPr/>
            <p:nvPr/>
          </p:nvSpPr>
          <p:spPr>
            <a:xfrm>
              <a:off x="3525090" y="57991"/>
              <a:ext cx="225743" cy="22574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4971" name="Group 14971"/>
          <p:cNvGrpSpPr/>
          <p:nvPr/>
        </p:nvGrpSpPr>
        <p:grpSpPr>
          <a:xfrm>
            <a:off x="7820823" y="2488406"/>
            <a:ext cx="1322380" cy="128147"/>
            <a:chOff x="0" y="0"/>
            <a:chExt cx="3526345" cy="341725"/>
          </a:xfrm>
        </p:grpSpPr>
        <p:sp>
          <p:nvSpPr>
            <p:cNvPr id="14967" name="Shape 14967"/>
            <p:cNvSpPr/>
            <p:nvPr/>
          </p:nvSpPr>
          <p:spPr>
            <a:xfrm>
              <a:off x="114300" y="127000"/>
              <a:ext cx="3412046" cy="738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68" name="Shape 14968"/>
            <p:cNvSpPr/>
            <p:nvPr/>
          </p:nvSpPr>
          <p:spPr>
            <a:xfrm>
              <a:off x="12700" y="0"/>
              <a:ext cx="320664" cy="32066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rgbClr val="CED2D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69" name="Shape 14969"/>
            <p:cNvSpPr/>
            <p:nvPr/>
          </p:nvSpPr>
          <p:spPr>
            <a:xfrm>
              <a:off x="0" y="0"/>
              <a:ext cx="341726" cy="34172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0" name="Shape 14970"/>
            <p:cNvSpPr/>
            <p:nvPr/>
          </p:nvSpPr>
          <p:spPr>
            <a:xfrm>
              <a:off x="57991" y="57991"/>
              <a:ext cx="225744" cy="22574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5028" name="Group 15028"/>
          <p:cNvGrpSpPr/>
          <p:nvPr/>
        </p:nvGrpSpPr>
        <p:grpSpPr>
          <a:xfrm>
            <a:off x="3796509" y="2116931"/>
            <a:ext cx="854788" cy="840840"/>
            <a:chOff x="-1" y="-1"/>
            <a:chExt cx="2279432" cy="2242237"/>
          </a:xfrm>
        </p:grpSpPr>
        <p:sp>
          <p:nvSpPr>
            <p:cNvPr id="14972" name="Shape 14972"/>
            <p:cNvSpPr/>
            <p:nvPr/>
          </p:nvSpPr>
          <p:spPr>
            <a:xfrm>
              <a:off x="571499" y="558799"/>
              <a:ext cx="1119567" cy="1119564"/>
            </a:xfrm>
            <a:custGeom>
              <a:avLst/>
              <a:gdLst/>
              <a:ahLst/>
              <a:cxnLst>
                <a:cxn ang="0">
                  <a:pos x="wd2" y="hd2"/>
                </a:cxn>
                <a:cxn ang="5400000">
                  <a:pos x="wd2" y="hd2"/>
                </a:cxn>
                <a:cxn ang="10800000">
                  <a:pos x="wd2" y="hd2"/>
                </a:cxn>
                <a:cxn ang="16200000">
                  <a:pos x="wd2" y="hd2"/>
                </a:cxn>
              </a:cxnLst>
              <a:rect l="0" t="0" r="r" b="b"/>
              <a:pathLst>
                <a:path w="21597" h="21521" extrusionOk="0">
                  <a:moveTo>
                    <a:pt x="26" y="10005"/>
                  </a:moveTo>
                  <a:cubicBezTo>
                    <a:pt x="13" y="10183"/>
                    <a:pt x="5" y="10363"/>
                    <a:pt x="2" y="10543"/>
                  </a:cubicBezTo>
                  <a:cubicBezTo>
                    <a:pt x="-2" y="10723"/>
                    <a:pt x="-1" y="10904"/>
                    <a:pt x="5" y="11086"/>
                  </a:cubicBezTo>
                  <a:cubicBezTo>
                    <a:pt x="16" y="11449"/>
                    <a:pt x="47" y="11815"/>
                    <a:pt x="96" y="12183"/>
                  </a:cubicBezTo>
                  <a:cubicBezTo>
                    <a:pt x="145" y="12551"/>
                    <a:pt x="212" y="12913"/>
                    <a:pt x="297" y="13267"/>
                  </a:cubicBezTo>
                  <a:cubicBezTo>
                    <a:pt x="339" y="13444"/>
                    <a:pt x="386" y="13618"/>
                    <a:pt x="437" y="13791"/>
                  </a:cubicBezTo>
                  <a:cubicBezTo>
                    <a:pt x="487" y="13964"/>
                    <a:pt x="542" y="14135"/>
                    <a:pt x="601" y="14304"/>
                  </a:cubicBezTo>
                  <a:cubicBezTo>
                    <a:pt x="660" y="14473"/>
                    <a:pt x="723" y="14639"/>
                    <a:pt x="789" y="14804"/>
                  </a:cubicBezTo>
                  <a:cubicBezTo>
                    <a:pt x="923" y="15133"/>
                    <a:pt x="1072" y="15453"/>
                    <a:pt x="1236" y="15764"/>
                  </a:cubicBezTo>
                  <a:cubicBezTo>
                    <a:pt x="1318" y="15919"/>
                    <a:pt x="1403" y="16072"/>
                    <a:pt x="1493" y="16223"/>
                  </a:cubicBezTo>
                  <a:cubicBezTo>
                    <a:pt x="1581" y="16373"/>
                    <a:pt x="1674" y="16521"/>
                    <a:pt x="1770" y="16667"/>
                  </a:cubicBezTo>
                  <a:cubicBezTo>
                    <a:pt x="1818" y="16739"/>
                    <a:pt x="1867" y="16811"/>
                    <a:pt x="1916" y="16883"/>
                  </a:cubicBezTo>
                  <a:cubicBezTo>
                    <a:pt x="2016" y="17026"/>
                    <a:pt x="2118" y="17166"/>
                    <a:pt x="2224" y="17303"/>
                  </a:cubicBezTo>
                  <a:cubicBezTo>
                    <a:pt x="2542" y="17716"/>
                    <a:pt x="2888" y="18103"/>
                    <a:pt x="3260" y="18464"/>
                  </a:cubicBezTo>
                  <a:cubicBezTo>
                    <a:pt x="3446" y="18645"/>
                    <a:pt x="3638" y="18818"/>
                    <a:pt x="3836" y="18985"/>
                  </a:cubicBezTo>
                  <a:cubicBezTo>
                    <a:pt x="3968" y="19095"/>
                    <a:pt x="4103" y="19203"/>
                    <a:pt x="4240" y="19308"/>
                  </a:cubicBezTo>
                  <a:cubicBezTo>
                    <a:pt x="4378" y="19412"/>
                    <a:pt x="4517" y="19513"/>
                    <a:pt x="4659" y="19612"/>
                  </a:cubicBezTo>
                  <a:cubicBezTo>
                    <a:pt x="5298" y="20052"/>
                    <a:pt x="5985" y="20425"/>
                    <a:pt x="6710" y="20720"/>
                  </a:cubicBezTo>
                  <a:cubicBezTo>
                    <a:pt x="6871" y="20786"/>
                    <a:pt x="7033" y="20848"/>
                    <a:pt x="7198" y="20906"/>
                  </a:cubicBezTo>
                  <a:cubicBezTo>
                    <a:pt x="7526" y="21022"/>
                    <a:pt x="7862" y="21123"/>
                    <a:pt x="8203" y="21207"/>
                  </a:cubicBezTo>
                  <a:cubicBezTo>
                    <a:pt x="8373" y="21250"/>
                    <a:pt x="8545" y="21287"/>
                    <a:pt x="8719" y="21321"/>
                  </a:cubicBezTo>
                  <a:cubicBezTo>
                    <a:pt x="9845" y="21541"/>
                    <a:pt x="11026" y="21585"/>
                    <a:pt x="12226" y="21425"/>
                  </a:cubicBezTo>
                  <a:cubicBezTo>
                    <a:pt x="13045" y="21317"/>
                    <a:pt x="13830" y="21119"/>
                    <a:pt x="14572" y="20843"/>
                  </a:cubicBezTo>
                  <a:cubicBezTo>
                    <a:pt x="14919" y="20715"/>
                    <a:pt x="15257" y="20570"/>
                    <a:pt x="15584" y="20409"/>
                  </a:cubicBezTo>
                  <a:cubicBezTo>
                    <a:pt x="15742" y="20331"/>
                    <a:pt x="15898" y="20249"/>
                    <a:pt x="16052" y="20164"/>
                  </a:cubicBezTo>
                  <a:cubicBezTo>
                    <a:pt x="16359" y="19994"/>
                    <a:pt x="16656" y="19809"/>
                    <a:pt x="16942" y="19611"/>
                  </a:cubicBezTo>
                  <a:cubicBezTo>
                    <a:pt x="17086" y="19512"/>
                    <a:pt x="17227" y="19410"/>
                    <a:pt x="17364" y="19304"/>
                  </a:cubicBezTo>
                  <a:cubicBezTo>
                    <a:pt x="17985" y="18830"/>
                    <a:pt x="18550" y="18291"/>
                    <a:pt x="19052" y="17698"/>
                  </a:cubicBezTo>
                  <a:cubicBezTo>
                    <a:pt x="19163" y="17566"/>
                    <a:pt x="19272" y="17432"/>
                    <a:pt x="19376" y="17296"/>
                  </a:cubicBezTo>
                  <a:cubicBezTo>
                    <a:pt x="19481" y="17159"/>
                    <a:pt x="19583" y="17020"/>
                    <a:pt x="19681" y="16878"/>
                  </a:cubicBezTo>
                  <a:cubicBezTo>
                    <a:pt x="19828" y="16666"/>
                    <a:pt x="19967" y="16448"/>
                    <a:pt x="20099" y="16226"/>
                  </a:cubicBezTo>
                  <a:cubicBezTo>
                    <a:pt x="20308" y="15873"/>
                    <a:pt x="20497" y="15509"/>
                    <a:pt x="20664" y="15134"/>
                  </a:cubicBezTo>
                  <a:cubicBezTo>
                    <a:pt x="20709" y="15035"/>
                    <a:pt x="20752" y="14935"/>
                    <a:pt x="20794" y="14835"/>
                  </a:cubicBezTo>
                  <a:cubicBezTo>
                    <a:pt x="20860" y="14674"/>
                    <a:pt x="20922" y="14512"/>
                    <a:pt x="20980" y="14349"/>
                  </a:cubicBezTo>
                  <a:cubicBezTo>
                    <a:pt x="21009" y="14266"/>
                    <a:pt x="21038" y="14184"/>
                    <a:pt x="21065" y="14101"/>
                  </a:cubicBezTo>
                  <a:cubicBezTo>
                    <a:pt x="21119" y="13936"/>
                    <a:pt x="21170" y="13769"/>
                    <a:pt x="21216" y="13601"/>
                  </a:cubicBezTo>
                  <a:cubicBezTo>
                    <a:pt x="21262" y="13432"/>
                    <a:pt x="21305" y="13262"/>
                    <a:pt x="21343" y="13091"/>
                  </a:cubicBezTo>
                  <a:cubicBezTo>
                    <a:pt x="21419" y="12748"/>
                    <a:pt x="21478" y="12400"/>
                    <a:pt x="21520" y="12047"/>
                  </a:cubicBezTo>
                  <a:cubicBezTo>
                    <a:pt x="21542" y="11871"/>
                    <a:pt x="21559" y="11694"/>
                    <a:pt x="21571" y="11516"/>
                  </a:cubicBezTo>
                  <a:cubicBezTo>
                    <a:pt x="21584" y="11337"/>
                    <a:pt x="21591" y="11158"/>
                    <a:pt x="21595" y="10978"/>
                  </a:cubicBezTo>
                  <a:cubicBezTo>
                    <a:pt x="21598" y="10798"/>
                    <a:pt x="21597" y="10617"/>
                    <a:pt x="21592" y="10435"/>
                  </a:cubicBezTo>
                  <a:cubicBezTo>
                    <a:pt x="21580" y="10072"/>
                    <a:pt x="21550" y="9706"/>
                    <a:pt x="21501" y="9337"/>
                  </a:cubicBezTo>
                  <a:cubicBezTo>
                    <a:pt x="21451" y="8969"/>
                    <a:pt x="21384" y="8608"/>
                    <a:pt x="21300" y="8254"/>
                  </a:cubicBezTo>
                  <a:cubicBezTo>
                    <a:pt x="21257" y="8078"/>
                    <a:pt x="21211" y="7902"/>
                    <a:pt x="21160" y="7730"/>
                  </a:cubicBezTo>
                  <a:cubicBezTo>
                    <a:pt x="21109" y="7557"/>
                    <a:pt x="21055" y="7386"/>
                    <a:pt x="20996" y="7217"/>
                  </a:cubicBezTo>
                  <a:cubicBezTo>
                    <a:pt x="20937" y="7049"/>
                    <a:pt x="20874" y="6882"/>
                    <a:pt x="20807" y="6717"/>
                  </a:cubicBezTo>
                  <a:cubicBezTo>
                    <a:pt x="20674" y="6388"/>
                    <a:pt x="20524" y="6067"/>
                    <a:pt x="20361" y="5757"/>
                  </a:cubicBezTo>
                  <a:cubicBezTo>
                    <a:pt x="20320" y="5679"/>
                    <a:pt x="20278" y="5602"/>
                    <a:pt x="20235" y="5526"/>
                  </a:cubicBezTo>
                  <a:cubicBezTo>
                    <a:pt x="20107" y="5296"/>
                    <a:pt x="19971" y="5072"/>
                    <a:pt x="19826" y="4854"/>
                  </a:cubicBezTo>
                  <a:cubicBezTo>
                    <a:pt x="19779" y="4782"/>
                    <a:pt x="19729" y="4710"/>
                    <a:pt x="19680" y="4638"/>
                  </a:cubicBezTo>
                  <a:cubicBezTo>
                    <a:pt x="19580" y="4495"/>
                    <a:pt x="19478" y="4355"/>
                    <a:pt x="19372" y="4218"/>
                  </a:cubicBezTo>
                  <a:cubicBezTo>
                    <a:pt x="19055" y="3805"/>
                    <a:pt x="18708" y="3418"/>
                    <a:pt x="18336" y="3057"/>
                  </a:cubicBezTo>
                  <a:cubicBezTo>
                    <a:pt x="18150" y="2877"/>
                    <a:pt x="17958" y="2703"/>
                    <a:pt x="17760" y="2536"/>
                  </a:cubicBezTo>
                  <a:cubicBezTo>
                    <a:pt x="17628" y="2426"/>
                    <a:pt x="17493" y="2318"/>
                    <a:pt x="17356" y="2213"/>
                  </a:cubicBezTo>
                  <a:cubicBezTo>
                    <a:pt x="17219" y="2109"/>
                    <a:pt x="17079" y="2007"/>
                    <a:pt x="16937" y="1909"/>
                  </a:cubicBezTo>
                  <a:cubicBezTo>
                    <a:pt x="16662" y="1720"/>
                    <a:pt x="16378" y="1543"/>
                    <a:pt x="16086" y="1379"/>
                  </a:cubicBezTo>
                  <a:cubicBezTo>
                    <a:pt x="15699" y="1162"/>
                    <a:pt x="15299" y="969"/>
                    <a:pt x="14887" y="800"/>
                  </a:cubicBezTo>
                  <a:cubicBezTo>
                    <a:pt x="14726" y="735"/>
                    <a:pt x="14563" y="673"/>
                    <a:pt x="14399" y="615"/>
                  </a:cubicBezTo>
                  <a:cubicBezTo>
                    <a:pt x="14324" y="588"/>
                    <a:pt x="14249" y="562"/>
                    <a:pt x="14173" y="538"/>
                  </a:cubicBezTo>
                  <a:cubicBezTo>
                    <a:pt x="14083" y="509"/>
                    <a:pt x="13992" y="480"/>
                    <a:pt x="13901" y="453"/>
                  </a:cubicBezTo>
                  <a:cubicBezTo>
                    <a:pt x="13862" y="441"/>
                    <a:pt x="13824" y="430"/>
                    <a:pt x="13786" y="419"/>
                  </a:cubicBezTo>
                  <a:cubicBezTo>
                    <a:pt x="13656" y="382"/>
                    <a:pt x="13526" y="346"/>
                    <a:pt x="13394" y="314"/>
                  </a:cubicBezTo>
                  <a:cubicBezTo>
                    <a:pt x="13394" y="314"/>
                    <a:pt x="13390" y="313"/>
                    <a:pt x="13388" y="312"/>
                  </a:cubicBezTo>
                  <a:cubicBezTo>
                    <a:pt x="13248" y="278"/>
                    <a:pt x="13106" y="247"/>
                    <a:pt x="12964" y="218"/>
                  </a:cubicBezTo>
                  <a:cubicBezTo>
                    <a:pt x="12935" y="211"/>
                    <a:pt x="12907" y="205"/>
                    <a:pt x="12877" y="200"/>
                  </a:cubicBezTo>
                  <a:cubicBezTo>
                    <a:pt x="12546" y="135"/>
                    <a:pt x="12211" y="86"/>
                    <a:pt x="11870" y="52"/>
                  </a:cubicBezTo>
                  <a:cubicBezTo>
                    <a:pt x="11764" y="42"/>
                    <a:pt x="11658" y="33"/>
                    <a:pt x="11551" y="25"/>
                  </a:cubicBezTo>
                  <a:cubicBezTo>
                    <a:pt x="11474" y="20"/>
                    <a:pt x="11397" y="16"/>
                    <a:pt x="11319" y="12"/>
                  </a:cubicBezTo>
                  <a:cubicBezTo>
                    <a:pt x="10743" y="-15"/>
                    <a:pt x="10157" y="4"/>
                    <a:pt x="9565" y="72"/>
                  </a:cubicBezTo>
                  <a:cubicBezTo>
                    <a:pt x="9500" y="80"/>
                    <a:pt x="9435" y="87"/>
                    <a:pt x="9370" y="96"/>
                  </a:cubicBezTo>
                  <a:cubicBezTo>
                    <a:pt x="9259" y="111"/>
                    <a:pt x="9149" y="127"/>
                    <a:pt x="9039" y="146"/>
                  </a:cubicBezTo>
                  <a:cubicBezTo>
                    <a:pt x="7962" y="322"/>
                    <a:pt x="6946" y="653"/>
                    <a:pt x="6012" y="1113"/>
                  </a:cubicBezTo>
                  <a:cubicBezTo>
                    <a:pt x="5854" y="1191"/>
                    <a:pt x="5698" y="1272"/>
                    <a:pt x="5545" y="1357"/>
                  </a:cubicBezTo>
                  <a:cubicBezTo>
                    <a:pt x="5498" y="1384"/>
                    <a:pt x="5450" y="1411"/>
                    <a:pt x="5403" y="1438"/>
                  </a:cubicBezTo>
                  <a:cubicBezTo>
                    <a:pt x="5298" y="1498"/>
                    <a:pt x="5194" y="1560"/>
                    <a:pt x="5091" y="1624"/>
                  </a:cubicBezTo>
                  <a:cubicBezTo>
                    <a:pt x="4943" y="1716"/>
                    <a:pt x="4797" y="1811"/>
                    <a:pt x="4653" y="1911"/>
                  </a:cubicBezTo>
                  <a:cubicBezTo>
                    <a:pt x="4510" y="2009"/>
                    <a:pt x="4370" y="2112"/>
                    <a:pt x="4232" y="2217"/>
                  </a:cubicBezTo>
                  <a:cubicBezTo>
                    <a:pt x="3677" y="2642"/>
                    <a:pt x="3166" y="3118"/>
                    <a:pt x="2706" y="3637"/>
                  </a:cubicBezTo>
                  <a:cubicBezTo>
                    <a:pt x="2652" y="3698"/>
                    <a:pt x="2598" y="3760"/>
                    <a:pt x="2545" y="3823"/>
                  </a:cubicBezTo>
                  <a:cubicBezTo>
                    <a:pt x="2433" y="3955"/>
                    <a:pt x="2326" y="4089"/>
                    <a:pt x="2220" y="4226"/>
                  </a:cubicBezTo>
                  <a:cubicBezTo>
                    <a:pt x="2115" y="4363"/>
                    <a:pt x="2013" y="4502"/>
                    <a:pt x="1916" y="4643"/>
                  </a:cubicBezTo>
                  <a:cubicBezTo>
                    <a:pt x="1769" y="4856"/>
                    <a:pt x="1628" y="5074"/>
                    <a:pt x="1497" y="5296"/>
                  </a:cubicBezTo>
                  <a:cubicBezTo>
                    <a:pt x="1233" y="5741"/>
                    <a:pt x="1001" y="6206"/>
                    <a:pt x="802" y="6687"/>
                  </a:cubicBezTo>
                  <a:cubicBezTo>
                    <a:pt x="736" y="6847"/>
                    <a:pt x="674" y="7010"/>
                    <a:pt x="616" y="7173"/>
                  </a:cubicBezTo>
                  <a:cubicBezTo>
                    <a:pt x="587" y="7255"/>
                    <a:pt x="559" y="7337"/>
                    <a:pt x="531" y="7420"/>
                  </a:cubicBezTo>
                  <a:cubicBezTo>
                    <a:pt x="450" y="7668"/>
                    <a:pt x="378" y="7920"/>
                    <a:pt x="314" y="8175"/>
                  </a:cubicBezTo>
                  <a:cubicBezTo>
                    <a:pt x="293" y="8259"/>
                    <a:pt x="273" y="8345"/>
                    <a:pt x="254" y="8430"/>
                  </a:cubicBezTo>
                  <a:cubicBezTo>
                    <a:pt x="177" y="8773"/>
                    <a:pt x="118" y="9121"/>
                    <a:pt x="76" y="9474"/>
                  </a:cubicBezTo>
                  <a:cubicBezTo>
                    <a:pt x="55" y="9649"/>
                    <a:pt x="38" y="9827"/>
                    <a:pt x="26" y="10005"/>
                  </a:cubicBezTo>
                  <a:close/>
                </a:path>
              </a:pathLst>
            </a:custGeom>
            <a:solidFill>
              <a:srgbClr val="D9ECF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3" name="Shape 14973"/>
            <p:cNvSpPr/>
            <p:nvPr/>
          </p:nvSpPr>
          <p:spPr>
            <a:xfrm>
              <a:off x="1181099" y="673100"/>
              <a:ext cx="506972" cy="870029"/>
            </a:xfrm>
            <a:custGeom>
              <a:avLst/>
              <a:gdLst/>
              <a:ahLst/>
              <a:cxnLst>
                <a:cxn ang="0">
                  <a:pos x="wd2" y="hd2"/>
                </a:cxn>
                <a:cxn ang="5400000">
                  <a:pos x="wd2" y="hd2"/>
                </a:cxn>
                <a:cxn ang="10800000">
                  <a:pos x="wd2" y="hd2"/>
                </a:cxn>
                <a:cxn ang="16200000">
                  <a:pos x="wd2" y="hd2"/>
                </a:cxn>
              </a:cxnLst>
              <a:rect l="0" t="0" r="r" b="b"/>
              <a:pathLst>
                <a:path w="21558" h="21600" extrusionOk="0">
                  <a:moveTo>
                    <a:pt x="21548" y="10756"/>
                  </a:moveTo>
                  <a:cubicBezTo>
                    <a:pt x="21521" y="10287"/>
                    <a:pt x="21455" y="9814"/>
                    <a:pt x="21347" y="9338"/>
                  </a:cubicBezTo>
                  <a:cubicBezTo>
                    <a:pt x="21238" y="8863"/>
                    <a:pt x="21089" y="8396"/>
                    <a:pt x="20904" y="7939"/>
                  </a:cubicBezTo>
                  <a:cubicBezTo>
                    <a:pt x="20810" y="7711"/>
                    <a:pt x="20708" y="7485"/>
                    <a:pt x="20596" y="7261"/>
                  </a:cubicBezTo>
                  <a:cubicBezTo>
                    <a:pt x="20483" y="7038"/>
                    <a:pt x="20363" y="6817"/>
                    <a:pt x="20233" y="6600"/>
                  </a:cubicBezTo>
                  <a:cubicBezTo>
                    <a:pt x="20103" y="6382"/>
                    <a:pt x="19965" y="6166"/>
                    <a:pt x="19817" y="5954"/>
                  </a:cubicBezTo>
                  <a:cubicBezTo>
                    <a:pt x="19523" y="5529"/>
                    <a:pt x="19194" y="5115"/>
                    <a:pt x="18833" y="4714"/>
                  </a:cubicBezTo>
                  <a:cubicBezTo>
                    <a:pt x="18743" y="4614"/>
                    <a:pt x="18651" y="4514"/>
                    <a:pt x="18556" y="4415"/>
                  </a:cubicBezTo>
                  <a:cubicBezTo>
                    <a:pt x="18274" y="4119"/>
                    <a:pt x="17974" y="3829"/>
                    <a:pt x="17655" y="3548"/>
                  </a:cubicBezTo>
                  <a:cubicBezTo>
                    <a:pt x="17550" y="3454"/>
                    <a:pt x="17441" y="3361"/>
                    <a:pt x="17332" y="3269"/>
                  </a:cubicBezTo>
                  <a:cubicBezTo>
                    <a:pt x="17112" y="3084"/>
                    <a:pt x="16887" y="2903"/>
                    <a:pt x="16655" y="2726"/>
                  </a:cubicBezTo>
                  <a:cubicBezTo>
                    <a:pt x="15955" y="2193"/>
                    <a:pt x="15190" y="1692"/>
                    <a:pt x="14371" y="1227"/>
                  </a:cubicBezTo>
                  <a:cubicBezTo>
                    <a:pt x="13961" y="994"/>
                    <a:pt x="13537" y="769"/>
                    <a:pt x="13101" y="554"/>
                  </a:cubicBezTo>
                  <a:cubicBezTo>
                    <a:pt x="12810" y="411"/>
                    <a:pt x="12513" y="272"/>
                    <a:pt x="12211" y="137"/>
                  </a:cubicBezTo>
                  <a:cubicBezTo>
                    <a:pt x="12108" y="91"/>
                    <a:pt x="12003" y="45"/>
                    <a:pt x="11899" y="0"/>
                  </a:cubicBezTo>
                  <a:cubicBezTo>
                    <a:pt x="11944" y="46"/>
                    <a:pt x="11937" y="109"/>
                    <a:pt x="11847" y="187"/>
                  </a:cubicBezTo>
                  <a:cubicBezTo>
                    <a:pt x="11437" y="541"/>
                    <a:pt x="10648" y="1103"/>
                    <a:pt x="11045" y="1500"/>
                  </a:cubicBezTo>
                  <a:cubicBezTo>
                    <a:pt x="11441" y="1898"/>
                    <a:pt x="11987" y="1605"/>
                    <a:pt x="12692" y="1479"/>
                  </a:cubicBezTo>
                  <a:cubicBezTo>
                    <a:pt x="13398" y="1353"/>
                    <a:pt x="13523" y="1629"/>
                    <a:pt x="12961" y="1851"/>
                  </a:cubicBezTo>
                  <a:cubicBezTo>
                    <a:pt x="12400" y="2074"/>
                    <a:pt x="11638" y="1954"/>
                    <a:pt x="12252" y="2228"/>
                  </a:cubicBezTo>
                  <a:cubicBezTo>
                    <a:pt x="12865" y="2502"/>
                    <a:pt x="12256" y="2514"/>
                    <a:pt x="11534" y="2570"/>
                  </a:cubicBezTo>
                  <a:cubicBezTo>
                    <a:pt x="10813" y="2626"/>
                    <a:pt x="11750" y="2982"/>
                    <a:pt x="11326" y="3265"/>
                  </a:cubicBezTo>
                  <a:cubicBezTo>
                    <a:pt x="10901" y="3549"/>
                    <a:pt x="10347" y="3270"/>
                    <a:pt x="9686" y="3322"/>
                  </a:cubicBezTo>
                  <a:cubicBezTo>
                    <a:pt x="9219" y="3358"/>
                    <a:pt x="9012" y="3463"/>
                    <a:pt x="8656" y="3543"/>
                  </a:cubicBezTo>
                  <a:cubicBezTo>
                    <a:pt x="8508" y="3577"/>
                    <a:pt x="8333" y="3606"/>
                    <a:pt x="8103" y="3624"/>
                  </a:cubicBezTo>
                  <a:cubicBezTo>
                    <a:pt x="7321" y="3685"/>
                    <a:pt x="7549" y="3345"/>
                    <a:pt x="7068" y="3383"/>
                  </a:cubicBezTo>
                  <a:cubicBezTo>
                    <a:pt x="6587" y="3420"/>
                    <a:pt x="6828" y="3937"/>
                    <a:pt x="6463" y="4216"/>
                  </a:cubicBezTo>
                  <a:cubicBezTo>
                    <a:pt x="6125" y="4474"/>
                    <a:pt x="5544" y="4812"/>
                    <a:pt x="4906" y="4989"/>
                  </a:cubicBezTo>
                  <a:cubicBezTo>
                    <a:pt x="4854" y="5003"/>
                    <a:pt x="4803" y="5016"/>
                    <a:pt x="4752" y="5028"/>
                  </a:cubicBezTo>
                  <a:cubicBezTo>
                    <a:pt x="4542" y="5077"/>
                    <a:pt x="4377" y="5099"/>
                    <a:pt x="4242" y="5116"/>
                  </a:cubicBezTo>
                  <a:cubicBezTo>
                    <a:pt x="3925" y="5156"/>
                    <a:pt x="3773" y="5165"/>
                    <a:pt x="3613" y="5403"/>
                  </a:cubicBezTo>
                  <a:cubicBezTo>
                    <a:pt x="3384" y="5742"/>
                    <a:pt x="3292" y="6142"/>
                    <a:pt x="3897" y="6381"/>
                  </a:cubicBezTo>
                  <a:cubicBezTo>
                    <a:pt x="4503" y="6620"/>
                    <a:pt x="4050" y="7048"/>
                    <a:pt x="3389" y="7099"/>
                  </a:cubicBezTo>
                  <a:cubicBezTo>
                    <a:pt x="2727" y="7151"/>
                    <a:pt x="2591" y="7090"/>
                    <a:pt x="1989" y="7137"/>
                  </a:cubicBezTo>
                  <a:cubicBezTo>
                    <a:pt x="1388" y="7184"/>
                    <a:pt x="1761" y="7477"/>
                    <a:pt x="1532" y="7816"/>
                  </a:cubicBezTo>
                  <a:cubicBezTo>
                    <a:pt x="1304" y="8155"/>
                    <a:pt x="1757" y="8263"/>
                    <a:pt x="1838" y="8614"/>
                  </a:cubicBezTo>
                  <a:cubicBezTo>
                    <a:pt x="1918" y="8965"/>
                    <a:pt x="2816" y="8609"/>
                    <a:pt x="3337" y="8748"/>
                  </a:cubicBezTo>
                  <a:cubicBezTo>
                    <a:pt x="3683" y="8839"/>
                    <a:pt x="3993" y="8776"/>
                    <a:pt x="4242" y="8675"/>
                  </a:cubicBezTo>
                  <a:cubicBezTo>
                    <a:pt x="4367" y="8624"/>
                    <a:pt x="4477" y="8564"/>
                    <a:pt x="4567" y="8509"/>
                  </a:cubicBezTo>
                  <a:cubicBezTo>
                    <a:pt x="4719" y="8416"/>
                    <a:pt x="4845" y="8383"/>
                    <a:pt x="4906" y="8327"/>
                  </a:cubicBezTo>
                  <a:cubicBezTo>
                    <a:pt x="4952" y="8285"/>
                    <a:pt x="4959" y="8230"/>
                    <a:pt x="4908" y="8125"/>
                  </a:cubicBezTo>
                  <a:lnTo>
                    <a:pt x="4906" y="8118"/>
                  </a:lnTo>
                  <a:cubicBezTo>
                    <a:pt x="4882" y="8065"/>
                    <a:pt x="4884" y="8021"/>
                    <a:pt x="4906" y="7983"/>
                  </a:cubicBezTo>
                  <a:cubicBezTo>
                    <a:pt x="4981" y="7854"/>
                    <a:pt x="5289" y="7809"/>
                    <a:pt x="5566" y="7788"/>
                  </a:cubicBezTo>
                  <a:cubicBezTo>
                    <a:pt x="5926" y="7760"/>
                    <a:pt x="5967" y="7399"/>
                    <a:pt x="5698" y="7027"/>
                  </a:cubicBezTo>
                  <a:cubicBezTo>
                    <a:pt x="5429" y="6655"/>
                    <a:pt x="6604" y="6706"/>
                    <a:pt x="7566" y="6631"/>
                  </a:cubicBezTo>
                  <a:cubicBezTo>
                    <a:pt x="8083" y="6591"/>
                    <a:pt x="8382" y="6681"/>
                    <a:pt x="8656" y="6787"/>
                  </a:cubicBezTo>
                  <a:cubicBezTo>
                    <a:pt x="8892" y="6878"/>
                    <a:pt x="9109" y="6981"/>
                    <a:pt x="9430" y="7022"/>
                  </a:cubicBezTo>
                  <a:cubicBezTo>
                    <a:pt x="10124" y="7111"/>
                    <a:pt x="10264" y="7457"/>
                    <a:pt x="10377" y="7949"/>
                  </a:cubicBezTo>
                  <a:cubicBezTo>
                    <a:pt x="10488" y="8440"/>
                    <a:pt x="10998" y="7722"/>
                    <a:pt x="11070" y="7502"/>
                  </a:cubicBezTo>
                  <a:cubicBezTo>
                    <a:pt x="11142" y="7282"/>
                    <a:pt x="11270" y="6771"/>
                    <a:pt x="10789" y="6809"/>
                  </a:cubicBezTo>
                  <a:cubicBezTo>
                    <a:pt x="10308" y="6846"/>
                    <a:pt x="10164" y="6750"/>
                    <a:pt x="9687" y="6538"/>
                  </a:cubicBezTo>
                  <a:cubicBezTo>
                    <a:pt x="9210" y="6325"/>
                    <a:pt x="9538" y="6156"/>
                    <a:pt x="10007" y="6334"/>
                  </a:cubicBezTo>
                  <a:cubicBezTo>
                    <a:pt x="10477" y="6512"/>
                    <a:pt x="10681" y="6603"/>
                    <a:pt x="11030" y="6790"/>
                  </a:cubicBezTo>
                  <a:cubicBezTo>
                    <a:pt x="11378" y="6978"/>
                    <a:pt x="11667" y="7169"/>
                    <a:pt x="12048" y="7497"/>
                  </a:cubicBezTo>
                  <a:cubicBezTo>
                    <a:pt x="12429" y="7825"/>
                    <a:pt x="12750" y="8157"/>
                    <a:pt x="13199" y="7979"/>
                  </a:cubicBezTo>
                  <a:cubicBezTo>
                    <a:pt x="13647" y="7801"/>
                    <a:pt x="12986" y="7317"/>
                    <a:pt x="13475" y="7314"/>
                  </a:cubicBezTo>
                  <a:cubicBezTo>
                    <a:pt x="13964" y="7312"/>
                    <a:pt x="14457" y="7059"/>
                    <a:pt x="14633" y="6760"/>
                  </a:cubicBezTo>
                  <a:cubicBezTo>
                    <a:pt x="14810" y="6460"/>
                    <a:pt x="14613" y="6404"/>
                    <a:pt x="14517" y="5983"/>
                  </a:cubicBezTo>
                  <a:cubicBezTo>
                    <a:pt x="14421" y="5561"/>
                    <a:pt x="15688" y="5212"/>
                    <a:pt x="15932" y="5479"/>
                  </a:cubicBezTo>
                  <a:cubicBezTo>
                    <a:pt x="16177" y="5746"/>
                    <a:pt x="16854" y="5229"/>
                    <a:pt x="17356" y="5011"/>
                  </a:cubicBezTo>
                  <a:cubicBezTo>
                    <a:pt x="17857" y="4794"/>
                    <a:pt x="18077" y="4955"/>
                    <a:pt x="17816" y="5154"/>
                  </a:cubicBezTo>
                  <a:cubicBezTo>
                    <a:pt x="17556" y="5353"/>
                    <a:pt x="17749" y="5659"/>
                    <a:pt x="18458" y="5819"/>
                  </a:cubicBezTo>
                  <a:cubicBezTo>
                    <a:pt x="19168" y="5978"/>
                    <a:pt x="19488" y="6310"/>
                    <a:pt x="18835" y="6397"/>
                  </a:cubicBezTo>
                  <a:cubicBezTo>
                    <a:pt x="18182" y="6483"/>
                    <a:pt x="17404" y="6294"/>
                    <a:pt x="16863" y="6336"/>
                  </a:cubicBezTo>
                  <a:cubicBezTo>
                    <a:pt x="16321" y="6378"/>
                    <a:pt x="15856" y="6485"/>
                    <a:pt x="15347" y="6668"/>
                  </a:cubicBezTo>
                  <a:cubicBezTo>
                    <a:pt x="14838" y="6851"/>
                    <a:pt x="14610" y="7190"/>
                    <a:pt x="14509" y="7555"/>
                  </a:cubicBezTo>
                  <a:cubicBezTo>
                    <a:pt x="14409" y="7920"/>
                    <a:pt x="14854" y="7993"/>
                    <a:pt x="15877" y="7913"/>
                  </a:cubicBezTo>
                  <a:cubicBezTo>
                    <a:pt x="16899" y="7834"/>
                    <a:pt x="17757" y="7839"/>
                    <a:pt x="17769" y="8159"/>
                  </a:cubicBezTo>
                  <a:cubicBezTo>
                    <a:pt x="17781" y="8480"/>
                    <a:pt x="17252" y="8842"/>
                    <a:pt x="16659" y="8924"/>
                  </a:cubicBezTo>
                  <a:cubicBezTo>
                    <a:pt x="16065" y="9006"/>
                    <a:pt x="14891" y="8955"/>
                    <a:pt x="14213" y="8936"/>
                  </a:cubicBezTo>
                  <a:cubicBezTo>
                    <a:pt x="13535" y="8918"/>
                    <a:pt x="12730" y="8873"/>
                    <a:pt x="12561" y="9208"/>
                  </a:cubicBezTo>
                  <a:cubicBezTo>
                    <a:pt x="12393" y="9542"/>
                    <a:pt x="11487" y="9328"/>
                    <a:pt x="10838" y="9164"/>
                  </a:cubicBezTo>
                  <a:cubicBezTo>
                    <a:pt x="10188" y="9000"/>
                    <a:pt x="9021" y="8983"/>
                    <a:pt x="9021" y="8448"/>
                  </a:cubicBezTo>
                  <a:cubicBezTo>
                    <a:pt x="9021" y="8228"/>
                    <a:pt x="8889" y="8151"/>
                    <a:pt x="8656" y="8142"/>
                  </a:cubicBezTo>
                  <a:cubicBezTo>
                    <a:pt x="8319" y="8129"/>
                    <a:pt x="7769" y="8259"/>
                    <a:pt x="7093" y="8312"/>
                  </a:cubicBezTo>
                  <a:cubicBezTo>
                    <a:pt x="6051" y="8393"/>
                    <a:pt x="5769" y="8683"/>
                    <a:pt x="4906" y="8797"/>
                  </a:cubicBezTo>
                  <a:cubicBezTo>
                    <a:pt x="4822" y="8808"/>
                    <a:pt x="4734" y="8817"/>
                    <a:pt x="4640" y="8825"/>
                  </a:cubicBezTo>
                  <a:cubicBezTo>
                    <a:pt x="4488" y="8836"/>
                    <a:pt x="4357" y="8851"/>
                    <a:pt x="4242" y="8869"/>
                  </a:cubicBezTo>
                  <a:cubicBezTo>
                    <a:pt x="3530" y="8977"/>
                    <a:pt x="3411" y="9180"/>
                    <a:pt x="2908" y="9281"/>
                  </a:cubicBezTo>
                  <a:cubicBezTo>
                    <a:pt x="2323" y="9398"/>
                    <a:pt x="1966" y="9712"/>
                    <a:pt x="2038" y="10028"/>
                  </a:cubicBezTo>
                  <a:cubicBezTo>
                    <a:pt x="2100" y="10299"/>
                    <a:pt x="1864" y="10645"/>
                    <a:pt x="1422" y="10790"/>
                  </a:cubicBezTo>
                  <a:cubicBezTo>
                    <a:pt x="1349" y="10814"/>
                    <a:pt x="1269" y="10833"/>
                    <a:pt x="1184" y="10845"/>
                  </a:cubicBezTo>
                  <a:cubicBezTo>
                    <a:pt x="591" y="10926"/>
                    <a:pt x="603" y="11783"/>
                    <a:pt x="359" y="12053"/>
                  </a:cubicBezTo>
                  <a:cubicBezTo>
                    <a:pt x="259" y="12163"/>
                    <a:pt x="148" y="12315"/>
                    <a:pt x="76" y="12473"/>
                  </a:cubicBezTo>
                  <a:cubicBezTo>
                    <a:pt x="-10" y="12662"/>
                    <a:pt x="-39" y="12859"/>
                    <a:pt x="76" y="12995"/>
                  </a:cubicBezTo>
                  <a:cubicBezTo>
                    <a:pt x="99" y="13022"/>
                    <a:pt x="127" y="13047"/>
                    <a:pt x="162" y="13068"/>
                  </a:cubicBezTo>
                  <a:cubicBezTo>
                    <a:pt x="519" y="13291"/>
                    <a:pt x="896" y="13333"/>
                    <a:pt x="367" y="13696"/>
                  </a:cubicBezTo>
                  <a:cubicBezTo>
                    <a:pt x="-5" y="13951"/>
                    <a:pt x="677" y="14318"/>
                    <a:pt x="1422" y="14650"/>
                  </a:cubicBezTo>
                  <a:cubicBezTo>
                    <a:pt x="1738" y="14791"/>
                    <a:pt x="2064" y="14926"/>
                    <a:pt x="2328" y="15044"/>
                  </a:cubicBezTo>
                  <a:cubicBezTo>
                    <a:pt x="2951" y="15322"/>
                    <a:pt x="3682" y="15679"/>
                    <a:pt x="4242" y="15816"/>
                  </a:cubicBezTo>
                  <a:cubicBezTo>
                    <a:pt x="4478" y="15874"/>
                    <a:pt x="4684" y="15892"/>
                    <a:pt x="4837" y="15849"/>
                  </a:cubicBezTo>
                  <a:lnTo>
                    <a:pt x="4906" y="15829"/>
                  </a:lnTo>
                  <a:cubicBezTo>
                    <a:pt x="5405" y="15688"/>
                    <a:pt x="5965" y="15540"/>
                    <a:pt x="6681" y="15348"/>
                  </a:cubicBezTo>
                  <a:cubicBezTo>
                    <a:pt x="7188" y="15212"/>
                    <a:pt x="7964" y="15283"/>
                    <a:pt x="8656" y="15324"/>
                  </a:cubicBezTo>
                  <a:cubicBezTo>
                    <a:pt x="8989" y="15345"/>
                    <a:pt x="9302" y="15358"/>
                    <a:pt x="9555" y="15338"/>
                  </a:cubicBezTo>
                  <a:cubicBezTo>
                    <a:pt x="10338" y="15277"/>
                    <a:pt x="10398" y="15809"/>
                    <a:pt x="10229" y="16143"/>
                  </a:cubicBezTo>
                  <a:cubicBezTo>
                    <a:pt x="10061" y="16478"/>
                    <a:pt x="10635" y="17112"/>
                    <a:pt x="11352" y="17307"/>
                  </a:cubicBezTo>
                  <a:cubicBezTo>
                    <a:pt x="12070" y="17501"/>
                    <a:pt x="11460" y="18048"/>
                    <a:pt x="11965" y="18116"/>
                  </a:cubicBezTo>
                  <a:cubicBezTo>
                    <a:pt x="12471" y="18184"/>
                    <a:pt x="12302" y="18519"/>
                    <a:pt x="11857" y="18982"/>
                  </a:cubicBezTo>
                  <a:cubicBezTo>
                    <a:pt x="11412" y="19446"/>
                    <a:pt x="12138" y="20211"/>
                    <a:pt x="12784" y="20625"/>
                  </a:cubicBezTo>
                  <a:cubicBezTo>
                    <a:pt x="13268" y="20936"/>
                    <a:pt x="13206" y="21269"/>
                    <a:pt x="13498" y="21600"/>
                  </a:cubicBezTo>
                  <a:cubicBezTo>
                    <a:pt x="14376" y="21147"/>
                    <a:pt x="15194" y="20658"/>
                    <a:pt x="15948" y="20136"/>
                  </a:cubicBezTo>
                  <a:cubicBezTo>
                    <a:pt x="16194" y="19966"/>
                    <a:pt x="16433" y="19793"/>
                    <a:pt x="16663" y="19617"/>
                  </a:cubicBezTo>
                  <a:cubicBezTo>
                    <a:pt x="16893" y="19440"/>
                    <a:pt x="17119" y="19260"/>
                    <a:pt x="17335" y="19077"/>
                  </a:cubicBezTo>
                  <a:cubicBezTo>
                    <a:pt x="17659" y="18803"/>
                    <a:pt x="17967" y="18522"/>
                    <a:pt x="18258" y="18235"/>
                  </a:cubicBezTo>
                  <a:cubicBezTo>
                    <a:pt x="18718" y="17779"/>
                    <a:pt x="19134" y="17309"/>
                    <a:pt x="19502" y="16824"/>
                  </a:cubicBezTo>
                  <a:cubicBezTo>
                    <a:pt x="19600" y="16697"/>
                    <a:pt x="19696" y="16567"/>
                    <a:pt x="19788" y="16438"/>
                  </a:cubicBezTo>
                  <a:cubicBezTo>
                    <a:pt x="19934" y="16231"/>
                    <a:pt x="20071" y="16021"/>
                    <a:pt x="20198" y="15810"/>
                  </a:cubicBezTo>
                  <a:cubicBezTo>
                    <a:pt x="20263" y="15704"/>
                    <a:pt x="20326" y="15598"/>
                    <a:pt x="20386" y="15491"/>
                  </a:cubicBezTo>
                  <a:cubicBezTo>
                    <a:pt x="20505" y="15278"/>
                    <a:pt x="20616" y="15062"/>
                    <a:pt x="20719" y="14844"/>
                  </a:cubicBezTo>
                  <a:cubicBezTo>
                    <a:pt x="20821" y="14627"/>
                    <a:pt x="20914" y="14407"/>
                    <a:pt x="20998" y="14186"/>
                  </a:cubicBezTo>
                  <a:cubicBezTo>
                    <a:pt x="21164" y="13747"/>
                    <a:pt x="21295" y="13303"/>
                    <a:pt x="21387" y="12852"/>
                  </a:cubicBezTo>
                  <a:cubicBezTo>
                    <a:pt x="21134" y="12789"/>
                    <a:pt x="20875" y="12698"/>
                    <a:pt x="20616" y="12582"/>
                  </a:cubicBezTo>
                  <a:cubicBezTo>
                    <a:pt x="19798" y="12218"/>
                    <a:pt x="19149" y="11518"/>
                    <a:pt x="18623" y="11094"/>
                  </a:cubicBezTo>
                  <a:cubicBezTo>
                    <a:pt x="18098" y="10670"/>
                    <a:pt x="16847" y="9482"/>
                    <a:pt x="17260" y="9414"/>
                  </a:cubicBezTo>
                  <a:cubicBezTo>
                    <a:pt x="17673" y="9346"/>
                    <a:pt x="18190" y="9734"/>
                    <a:pt x="18764" y="10369"/>
                  </a:cubicBezTo>
                  <a:cubicBezTo>
                    <a:pt x="19337" y="11003"/>
                    <a:pt x="20724" y="11717"/>
                    <a:pt x="21434" y="12412"/>
                  </a:cubicBezTo>
                  <a:lnTo>
                    <a:pt x="21463" y="12439"/>
                  </a:lnTo>
                  <a:cubicBezTo>
                    <a:pt x="21477" y="12344"/>
                    <a:pt x="21491" y="12248"/>
                    <a:pt x="21501" y="12152"/>
                  </a:cubicBezTo>
                  <a:cubicBezTo>
                    <a:pt x="21529" y="11921"/>
                    <a:pt x="21546" y="11690"/>
                    <a:pt x="21555" y="11457"/>
                  </a:cubicBezTo>
                  <a:cubicBezTo>
                    <a:pt x="21561" y="11225"/>
                    <a:pt x="21559" y="10991"/>
                    <a:pt x="21548" y="10756"/>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4" name="Shape 14974"/>
            <p:cNvSpPr/>
            <p:nvPr/>
          </p:nvSpPr>
          <p:spPr>
            <a:xfrm>
              <a:off x="1308099" y="635000"/>
              <a:ext cx="144174" cy="175510"/>
            </a:xfrm>
            <a:custGeom>
              <a:avLst/>
              <a:gdLst/>
              <a:ahLst/>
              <a:cxnLst>
                <a:cxn ang="0">
                  <a:pos x="wd2" y="hd2"/>
                </a:cxn>
                <a:cxn ang="5400000">
                  <a:pos x="wd2" y="hd2"/>
                </a:cxn>
                <a:cxn ang="10800000">
                  <a:pos x="wd2" y="hd2"/>
                </a:cxn>
                <a:cxn ang="16200000">
                  <a:pos x="wd2" y="hd2"/>
                </a:cxn>
              </a:cxnLst>
              <a:rect l="0" t="0" r="r" b="b"/>
              <a:pathLst>
                <a:path w="20505" h="20627" extrusionOk="0">
                  <a:moveTo>
                    <a:pt x="6041" y="17811"/>
                  </a:moveTo>
                  <a:cubicBezTo>
                    <a:pt x="7315" y="16824"/>
                    <a:pt x="8817" y="18519"/>
                    <a:pt x="9688" y="20115"/>
                  </a:cubicBezTo>
                  <a:cubicBezTo>
                    <a:pt x="9878" y="20461"/>
                    <a:pt x="10064" y="20608"/>
                    <a:pt x="10253" y="20625"/>
                  </a:cubicBezTo>
                  <a:cubicBezTo>
                    <a:pt x="10938" y="20688"/>
                    <a:pt x="11670" y="19050"/>
                    <a:pt x="12771" y="18929"/>
                  </a:cubicBezTo>
                  <a:cubicBezTo>
                    <a:pt x="14180" y="18773"/>
                    <a:pt x="14541" y="17212"/>
                    <a:pt x="15935" y="15704"/>
                  </a:cubicBezTo>
                  <a:cubicBezTo>
                    <a:pt x="17331" y="14197"/>
                    <a:pt x="14044" y="12868"/>
                    <a:pt x="14555" y="10951"/>
                  </a:cubicBezTo>
                  <a:cubicBezTo>
                    <a:pt x="15064" y="9034"/>
                    <a:pt x="17342" y="7937"/>
                    <a:pt x="17650" y="6042"/>
                  </a:cubicBezTo>
                  <a:cubicBezTo>
                    <a:pt x="17841" y="4884"/>
                    <a:pt x="19532" y="4508"/>
                    <a:pt x="20505" y="4774"/>
                  </a:cubicBezTo>
                  <a:cubicBezTo>
                    <a:pt x="20024" y="4485"/>
                    <a:pt x="19540" y="4202"/>
                    <a:pt x="19054" y="3923"/>
                  </a:cubicBezTo>
                  <a:cubicBezTo>
                    <a:pt x="17024" y="2764"/>
                    <a:pt x="14929" y="1682"/>
                    <a:pt x="12775" y="682"/>
                  </a:cubicBezTo>
                  <a:cubicBezTo>
                    <a:pt x="12279" y="450"/>
                    <a:pt x="11778" y="222"/>
                    <a:pt x="11274" y="0"/>
                  </a:cubicBezTo>
                  <a:cubicBezTo>
                    <a:pt x="10930" y="294"/>
                    <a:pt x="10588" y="622"/>
                    <a:pt x="10253" y="971"/>
                  </a:cubicBezTo>
                  <a:cubicBezTo>
                    <a:pt x="8564" y="2731"/>
                    <a:pt x="7045" y="5038"/>
                    <a:pt x="6226" y="6287"/>
                  </a:cubicBezTo>
                  <a:cubicBezTo>
                    <a:pt x="4913" y="8292"/>
                    <a:pt x="2338" y="10099"/>
                    <a:pt x="625" y="12150"/>
                  </a:cubicBezTo>
                  <a:cubicBezTo>
                    <a:pt x="-1095" y="14199"/>
                    <a:pt x="1052" y="17344"/>
                    <a:pt x="3240" y="19472"/>
                  </a:cubicBezTo>
                  <a:cubicBezTo>
                    <a:pt x="5424" y="21600"/>
                    <a:pt x="4768" y="18796"/>
                    <a:pt x="6041" y="17811"/>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5" name="Shape 14975"/>
            <p:cNvSpPr/>
            <p:nvPr/>
          </p:nvSpPr>
          <p:spPr>
            <a:xfrm>
              <a:off x="1282700" y="850900"/>
              <a:ext cx="11457" cy="12506"/>
            </a:xfrm>
            <a:custGeom>
              <a:avLst/>
              <a:gdLst/>
              <a:ahLst/>
              <a:cxnLst>
                <a:cxn ang="0">
                  <a:pos x="wd2" y="hd2"/>
                </a:cxn>
                <a:cxn ang="5400000">
                  <a:pos x="wd2" y="hd2"/>
                </a:cxn>
                <a:cxn ang="10800000">
                  <a:pos x="wd2" y="hd2"/>
                </a:cxn>
                <a:cxn ang="16200000">
                  <a:pos x="wd2" y="hd2"/>
                </a:cxn>
              </a:cxnLst>
              <a:rect l="0" t="0" r="r" b="b"/>
              <a:pathLst>
                <a:path w="19165" h="19220" extrusionOk="0">
                  <a:moveTo>
                    <a:pt x="9583" y="19085"/>
                  </a:moveTo>
                  <a:cubicBezTo>
                    <a:pt x="15060" y="20295"/>
                    <a:pt x="18701" y="13137"/>
                    <a:pt x="19139" y="7311"/>
                  </a:cubicBezTo>
                  <a:cubicBezTo>
                    <a:pt x="19544" y="1414"/>
                    <a:pt x="15104" y="-1305"/>
                    <a:pt x="9583" y="604"/>
                  </a:cubicBezTo>
                  <a:cubicBezTo>
                    <a:pt x="8476" y="982"/>
                    <a:pt x="7311" y="1554"/>
                    <a:pt x="6139" y="2329"/>
                  </a:cubicBezTo>
                  <a:cubicBezTo>
                    <a:pt x="-2056" y="5700"/>
                    <a:pt x="-1887" y="10373"/>
                    <a:pt x="5693" y="16950"/>
                  </a:cubicBezTo>
                  <a:cubicBezTo>
                    <a:pt x="7075" y="18129"/>
                    <a:pt x="8372" y="18818"/>
                    <a:pt x="9583" y="19085"/>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6" name="Shape 14976"/>
            <p:cNvSpPr/>
            <p:nvPr/>
          </p:nvSpPr>
          <p:spPr>
            <a:xfrm>
              <a:off x="1269999" y="800100"/>
              <a:ext cx="11454" cy="12505"/>
            </a:xfrm>
            <a:custGeom>
              <a:avLst/>
              <a:gdLst/>
              <a:ahLst/>
              <a:cxnLst>
                <a:cxn ang="0">
                  <a:pos x="wd2" y="hd2"/>
                </a:cxn>
                <a:cxn ang="5400000">
                  <a:pos x="wd2" y="hd2"/>
                </a:cxn>
                <a:cxn ang="10800000">
                  <a:pos x="wd2" y="hd2"/>
                </a:cxn>
                <a:cxn ang="16200000">
                  <a:pos x="wd2" y="hd2"/>
                </a:cxn>
              </a:cxnLst>
              <a:rect l="0" t="0" r="r" b="b"/>
              <a:pathLst>
                <a:path w="19149" h="19187" extrusionOk="0">
                  <a:moveTo>
                    <a:pt x="9581" y="19046"/>
                  </a:moveTo>
                  <a:cubicBezTo>
                    <a:pt x="15056" y="20283"/>
                    <a:pt x="18724" y="13127"/>
                    <a:pt x="19121" y="7304"/>
                  </a:cubicBezTo>
                  <a:cubicBezTo>
                    <a:pt x="19546" y="1407"/>
                    <a:pt x="15118" y="-1317"/>
                    <a:pt x="9581" y="615"/>
                  </a:cubicBezTo>
                  <a:cubicBezTo>
                    <a:pt x="8458" y="1007"/>
                    <a:pt x="7307" y="1578"/>
                    <a:pt x="6138" y="2346"/>
                  </a:cubicBezTo>
                  <a:cubicBezTo>
                    <a:pt x="-2054" y="5677"/>
                    <a:pt x="-1891" y="10351"/>
                    <a:pt x="5700" y="16907"/>
                  </a:cubicBezTo>
                  <a:cubicBezTo>
                    <a:pt x="7071" y="18094"/>
                    <a:pt x="8365" y="18772"/>
                    <a:pt x="9581" y="19046"/>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7" name="Shape 14977"/>
            <p:cNvSpPr/>
            <p:nvPr/>
          </p:nvSpPr>
          <p:spPr>
            <a:xfrm>
              <a:off x="1231899" y="800099"/>
              <a:ext cx="51638" cy="96355"/>
            </a:xfrm>
            <a:custGeom>
              <a:avLst/>
              <a:gdLst/>
              <a:ahLst/>
              <a:cxnLst>
                <a:cxn ang="0">
                  <a:pos x="wd2" y="hd2"/>
                </a:cxn>
                <a:cxn ang="5400000">
                  <a:pos x="wd2" y="hd2"/>
                </a:cxn>
                <a:cxn ang="10800000">
                  <a:pos x="wd2" y="hd2"/>
                </a:cxn>
                <a:cxn ang="16200000">
                  <a:pos x="wd2" y="hd2"/>
                </a:cxn>
              </a:cxnLst>
              <a:rect l="0" t="0" r="r" b="b"/>
              <a:pathLst>
                <a:path w="20150" h="18255" extrusionOk="0">
                  <a:moveTo>
                    <a:pt x="17077" y="15424"/>
                  </a:moveTo>
                  <a:cubicBezTo>
                    <a:pt x="18568" y="15327"/>
                    <a:pt x="19428" y="15041"/>
                    <a:pt x="19841" y="14626"/>
                  </a:cubicBezTo>
                  <a:cubicBezTo>
                    <a:pt x="20294" y="14173"/>
                    <a:pt x="20211" y="13564"/>
                    <a:pt x="19841" y="12877"/>
                  </a:cubicBezTo>
                  <a:cubicBezTo>
                    <a:pt x="18708" y="10779"/>
                    <a:pt x="14878" y="7955"/>
                    <a:pt x="15284" y="6603"/>
                  </a:cubicBezTo>
                  <a:cubicBezTo>
                    <a:pt x="15952" y="4403"/>
                    <a:pt x="13825" y="-1007"/>
                    <a:pt x="5264" y="164"/>
                  </a:cubicBezTo>
                  <a:cubicBezTo>
                    <a:pt x="-433" y="225"/>
                    <a:pt x="12836" y="9227"/>
                    <a:pt x="5764" y="11226"/>
                  </a:cubicBezTo>
                  <a:cubicBezTo>
                    <a:pt x="-1306" y="13224"/>
                    <a:pt x="-766" y="12882"/>
                    <a:pt x="1569" y="16738"/>
                  </a:cubicBezTo>
                  <a:cubicBezTo>
                    <a:pt x="3894" y="20593"/>
                    <a:pt x="8966" y="15950"/>
                    <a:pt x="17077" y="15424"/>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8" name="Shape 14978"/>
            <p:cNvSpPr/>
            <p:nvPr/>
          </p:nvSpPr>
          <p:spPr>
            <a:xfrm>
              <a:off x="1193799" y="838199"/>
              <a:ext cx="26483" cy="48100"/>
            </a:xfrm>
            <a:custGeom>
              <a:avLst/>
              <a:gdLst/>
              <a:ahLst/>
              <a:cxnLst>
                <a:cxn ang="0">
                  <a:pos x="wd2" y="hd2"/>
                </a:cxn>
                <a:cxn ang="5400000">
                  <a:pos x="wd2" y="hd2"/>
                </a:cxn>
                <a:cxn ang="10800000">
                  <a:pos x="wd2" y="hd2"/>
                </a:cxn>
                <a:cxn ang="16200000">
                  <a:pos x="wd2" y="hd2"/>
                </a:cxn>
              </a:cxnLst>
              <a:rect l="0" t="0" r="r" b="b"/>
              <a:pathLst>
                <a:path w="14759" h="20320" extrusionOk="0">
                  <a:moveTo>
                    <a:pt x="1782" y="15109"/>
                  </a:moveTo>
                  <a:cubicBezTo>
                    <a:pt x="1388" y="18547"/>
                    <a:pt x="4281" y="20409"/>
                    <a:pt x="7380" y="20317"/>
                  </a:cubicBezTo>
                  <a:cubicBezTo>
                    <a:pt x="9917" y="20245"/>
                    <a:pt x="12592" y="18863"/>
                    <a:pt x="13715" y="15966"/>
                  </a:cubicBezTo>
                  <a:cubicBezTo>
                    <a:pt x="16194" y="9547"/>
                    <a:pt x="14324" y="-1191"/>
                    <a:pt x="7380" y="108"/>
                  </a:cubicBezTo>
                  <a:lnTo>
                    <a:pt x="7297" y="122"/>
                  </a:lnTo>
                  <a:cubicBezTo>
                    <a:pt x="-5406" y="33"/>
                    <a:pt x="2490" y="8848"/>
                    <a:pt x="1782" y="15109"/>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79" name="Shape 14979"/>
            <p:cNvSpPr/>
            <p:nvPr/>
          </p:nvSpPr>
          <p:spPr>
            <a:xfrm>
              <a:off x="1181099" y="622300"/>
              <a:ext cx="24323" cy="18748"/>
            </a:xfrm>
            <a:custGeom>
              <a:avLst/>
              <a:gdLst/>
              <a:ahLst/>
              <a:cxnLst>
                <a:cxn ang="0">
                  <a:pos x="wd2" y="hd2"/>
                </a:cxn>
                <a:cxn ang="5400000">
                  <a:pos x="wd2" y="hd2"/>
                </a:cxn>
                <a:cxn ang="10800000">
                  <a:pos x="wd2" y="hd2"/>
                </a:cxn>
                <a:cxn ang="16200000">
                  <a:pos x="wd2" y="hd2"/>
                </a:cxn>
              </a:cxnLst>
              <a:rect l="0" t="0" r="r" b="b"/>
              <a:pathLst>
                <a:path w="15250" h="19628" extrusionOk="0">
                  <a:moveTo>
                    <a:pt x="3289" y="15993"/>
                  </a:moveTo>
                  <a:cubicBezTo>
                    <a:pt x="5296" y="18517"/>
                    <a:pt x="8017" y="20121"/>
                    <a:pt x="10863" y="19491"/>
                  </a:cubicBezTo>
                  <a:cubicBezTo>
                    <a:pt x="19897" y="17480"/>
                    <a:pt x="13278" y="-1479"/>
                    <a:pt x="6260" y="92"/>
                  </a:cubicBezTo>
                  <a:cubicBezTo>
                    <a:pt x="5089" y="183"/>
                    <a:pt x="4106" y="462"/>
                    <a:pt x="3289" y="876"/>
                  </a:cubicBezTo>
                  <a:cubicBezTo>
                    <a:pt x="-1703" y="3428"/>
                    <a:pt x="-444" y="11297"/>
                    <a:pt x="3289" y="15993"/>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0" name="Shape 14980"/>
            <p:cNvSpPr/>
            <p:nvPr/>
          </p:nvSpPr>
          <p:spPr>
            <a:xfrm>
              <a:off x="1168400" y="1066799"/>
              <a:ext cx="11458" cy="12503"/>
            </a:xfrm>
            <a:custGeom>
              <a:avLst/>
              <a:gdLst/>
              <a:ahLst/>
              <a:cxnLst>
                <a:cxn ang="0">
                  <a:pos x="wd2" y="hd2"/>
                </a:cxn>
                <a:cxn ang="5400000">
                  <a:pos x="wd2" y="hd2"/>
                </a:cxn>
                <a:cxn ang="10800000">
                  <a:pos x="wd2" y="hd2"/>
                </a:cxn>
                <a:cxn ang="16200000">
                  <a:pos x="wd2" y="hd2"/>
                </a:cxn>
              </a:cxnLst>
              <a:rect l="0" t="0" r="r" b="b"/>
              <a:pathLst>
                <a:path w="19324" h="19431" extrusionOk="0">
                  <a:moveTo>
                    <a:pt x="16302" y="16167"/>
                  </a:moveTo>
                  <a:cubicBezTo>
                    <a:pt x="18028" y="13755"/>
                    <a:pt x="19095" y="10404"/>
                    <a:pt x="19296" y="7394"/>
                  </a:cubicBezTo>
                  <a:cubicBezTo>
                    <a:pt x="19526" y="4167"/>
                    <a:pt x="18331" y="1881"/>
                    <a:pt x="16302" y="775"/>
                  </a:cubicBezTo>
                  <a:cubicBezTo>
                    <a:pt x="13823" y="-594"/>
                    <a:pt x="10090" y="-199"/>
                    <a:pt x="6209" y="2365"/>
                  </a:cubicBezTo>
                  <a:cubicBezTo>
                    <a:pt x="-2074" y="5746"/>
                    <a:pt x="-1917" y="10481"/>
                    <a:pt x="5770" y="17129"/>
                  </a:cubicBezTo>
                  <a:cubicBezTo>
                    <a:pt x="10226" y="21006"/>
                    <a:pt x="13907" y="19510"/>
                    <a:pt x="16302" y="16167"/>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1" name="Shape 14981"/>
            <p:cNvSpPr/>
            <p:nvPr/>
          </p:nvSpPr>
          <p:spPr>
            <a:xfrm>
              <a:off x="1066800" y="711199"/>
              <a:ext cx="73914" cy="45220"/>
            </a:xfrm>
            <a:custGeom>
              <a:avLst/>
              <a:gdLst/>
              <a:ahLst/>
              <a:cxnLst>
                <a:cxn ang="0">
                  <a:pos x="wd2" y="hd2"/>
                </a:cxn>
                <a:cxn ang="5400000">
                  <a:pos x="wd2" y="hd2"/>
                </a:cxn>
                <a:cxn ang="10800000">
                  <a:pos x="wd2" y="hd2"/>
                </a:cxn>
                <a:cxn ang="16200000">
                  <a:pos x="wd2" y="hd2"/>
                </a:cxn>
              </a:cxnLst>
              <a:rect l="0" t="0" r="r" b="b"/>
              <a:pathLst>
                <a:path w="19889" h="16111" extrusionOk="0">
                  <a:moveTo>
                    <a:pt x="12658" y="1023"/>
                  </a:moveTo>
                  <a:cubicBezTo>
                    <a:pt x="9588" y="985"/>
                    <a:pt x="8355" y="1783"/>
                    <a:pt x="4255" y="185"/>
                  </a:cubicBezTo>
                  <a:cubicBezTo>
                    <a:pt x="2097" y="-649"/>
                    <a:pt x="272" y="1827"/>
                    <a:pt x="0" y="5119"/>
                  </a:cubicBezTo>
                  <a:lnTo>
                    <a:pt x="0" y="6838"/>
                  </a:lnTo>
                  <a:cubicBezTo>
                    <a:pt x="206" y="9394"/>
                    <a:pt x="1353" y="12158"/>
                    <a:pt x="3913" y="14158"/>
                  </a:cubicBezTo>
                  <a:cubicBezTo>
                    <a:pt x="10564" y="19357"/>
                    <a:pt x="16499" y="13093"/>
                    <a:pt x="19048" y="8007"/>
                  </a:cubicBezTo>
                  <a:cubicBezTo>
                    <a:pt x="21600" y="2919"/>
                    <a:pt x="18016" y="-2243"/>
                    <a:pt x="12658" y="1023"/>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2" name="Shape 14982"/>
            <p:cNvSpPr/>
            <p:nvPr/>
          </p:nvSpPr>
          <p:spPr>
            <a:xfrm>
              <a:off x="1168400" y="1104900"/>
              <a:ext cx="11458" cy="12509"/>
            </a:xfrm>
            <a:custGeom>
              <a:avLst/>
              <a:gdLst/>
              <a:ahLst/>
              <a:cxnLst>
                <a:cxn ang="0">
                  <a:pos x="wd2" y="hd2"/>
                </a:cxn>
                <a:cxn ang="5400000">
                  <a:pos x="wd2" y="hd2"/>
                </a:cxn>
                <a:cxn ang="10800000">
                  <a:pos x="wd2" y="hd2"/>
                </a:cxn>
                <a:cxn ang="16200000">
                  <a:pos x="wd2" y="hd2"/>
                </a:cxn>
              </a:cxnLst>
              <a:rect l="0" t="0" r="r" b="b"/>
              <a:pathLst>
                <a:path w="19080" h="16091" extrusionOk="0">
                  <a:moveTo>
                    <a:pt x="6116" y="1954"/>
                  </a:moveTo>
                  <a:cubicBezTo>
                    <a:pt x="-2060" y="4756"/>
                    <a:pt x="-1874" y="8665"/>
                    <a:pt x="5692" y="14191"/>
                  </a:cubicBezTo>
                  <a:cubicBezTo>
                    <a:pt x="13251" y="19695"/>
                    <a:pt x="18538" y="12077"/>
                    <a:pt x="19055" y="6128"/>
                  </a:cubicBezTo>
                  <a:cubicBezTo>
                    <a:pt x="19540" y="193"/>
                    <a:pt x="13065" y="-1905"/>
                    <a:pt x="6116" y="1954"/>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3" name="Shape 14983"/>
            <p:cNvSpPr/>
            <p:nvPr/>
          </p:nvSpPr>
          <p:spPr>
            <a:xfrm>
              <a:off x="1143000" y="1079500"/>
              <a:ext cx="11454" cy="12509"/>
            </a:xfrm>
            <a:custGeom>
              <a:avLst/>
              <a:gdLst/>
              <a:ahLst/>
              <a:cxnLst>
                <a:cxn ang="0">
                  <a:pos x="wd2" y="hd2"/>
                </a:cxn>
                <a:cxn ang="5400000">
                  <a:pos x="wd2" y="hd2"/>
                </a:cxn>
                <a:cxn ang="10800000">
                  <a:pos x="wd2" y="hd2"/>
                </a:cxn>
                <a:cxn ang="16200000">
                  <a:pos x="wd2" y="hd2"/>
                </a:cxn>
              </a:cxnLst>
              <a:rect l="0" t="0" r="r" b="b"/>
              <a:pathLst>
                <a:path w="19065" h="16087" extrusionOk="0">
                  <a:moveTo>
                    <a:pt x="6105" y="1959"/>
                  </a:moveTo>
                  <a:cubicBezTo>
                    <a:pt x="-2057" y="4759"/>
                    <a:pt x="-1871" y="8669"/>
                    <a:pt x="5681" y="14188"/>
                  </a:cubicBezTo>
                  <a:cubicBezTo>
                    <a:pt x="13237" y="19691"/>
                    <a:pt x="18542" y="12074"/>
                    <a:pt x="19037" y="6122"/>
                  </a:cubicBezTo>
                  <a:cubicBezTo>
                    <a:pt x="19543" y="197"/>
                    <a:pt x="13082" y="-1909"/>
                    <a:pt x="6105" y="1959"/>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4" name="Shape 14984"/>
            <p:cNvSpPr/>
            <p:nvPr/>
          </p:nvSpPr>
          <p:spPr>
            <a:xfrm>
              <a:off x="584199" y="1244599"/>
              <a:ext cx="490579" cy="423672"/>
            </a:xfrm>
            <a:custGeom>
              <a:avLst/>
              <a:gdLst/>
              <a:ahLst/>
              <a:cxnLst>
                <a:cxn ang="0">
                  <a:pos x="wd2" y="hd2"/>
                </a:cxn>
                <a:cxn ang="5400000">
                  <a:pos x="wd2" y="hd2"/>
                </a:cxn>
                <a:cxn ang="10800000">
                  <a:pos x="wd2" y="hd2"/>
                </a:cxn>
                <a:cxn ang="16200000">
                  <a:pos x="wd2" y="hd2"/>
                </a:cxn>
              </a:cxnLst>
              <a:rect l="0" t="0" r="r" b="b"/>
              <a:pathLst>
                <a:path w="21537" h="21132" extrusionOk="0">
                  <a:moveTo>
                    <a:pt x="20347" y="8879"/>
                  </a:moveTo>
                  <a:cubicBezTo>
                    <a:pt x="19201" y="8303"/>
                    <a:pt x="18737" y="8441"/>
                    <a:pt x="17631" y="8201"/>
                  </a:cubicBezTo>
                  <a:cubicBezTo>
                    <a:pt x="16524" y="7960"/>
                    <a:pt x="15523" y="8112"/>
                    <a:pt x="15421" y="7243"/>
                  </a:cubicBezTo>
                  <a:cubicBezTo>
                    <a:pt x="15319" y="6373"/>
                    <a:pt x="15334" y="5486"/>
                    <a:pt x="14569" y="5601"/>
                  </a:cubicBezTo>
                  <a:cubicBezTo>
                    <a:pt x="13803" y="5717"/>
                    <a:pt x="12869" y="4906"/>
                    <a:pt x="11790" y="4388"/>
                  </a:cubicBezTo>
                  <a:cubicBezTo>
                    <a:pt x="11156" y="4085"/>
                    <a:pt x="10618" y="4072"/>
                    <a:pt x="10163" y="4131"/>
                  </a:cubicBezTo>
                  <a:cubicBezTo>
                    <a:pt x="9843" y="4173"/>
                    <a:pt x="9564" y="4250"/>
                    <a:pt x="9321" y="4287"/>
                  </a:cubicBezTo>
                  <a:cubicBezTo>
                    <a:pt x="9141" y="4314"/>
                    <a:pt x="8930" y="4371"/>
                    <a:pt x="8715" y="4420"/>
                  </a:cubicBezTo>
                  <a:cubicBezTo>
                    <a:pt x="8577" y="4451"/>
                    <a:pt x="8438" y="4478"/>
                    <a:pt x="8304" y="4491"/>
                  </a:cubicBezTo>
                  <a:cubicBezTo>
                    <a:pt x="8198" y="4502"/>
                    <a:pt x="8096" y="4503"/>
                    <a:pt x="8001" y="4491"/>
                  </a:cubicBezTo>
                  <a:cubicBezTo>
                    <a:pt x="7791" y="4464"/>
                    <a:pt x="7615" y="4369"/>
                    <a:pt x="7508" y="4153"/>
                  </a:cubicBezTo>
                  <a:cubicBezTo>
                    <a:pt x="7439" y="4015"/>
                    <a:pt x="7367" y="3942"/>
                    <a:pt x="7291" y="3917"/>
                  </a:cubicBezTo>
                  <a:cubicBezTo>
                    <a:pt x="7020" y="3827"/>
                    <a:pt x="6707" y="4348"/>
                    <a:pt x="6369" y="4666"/>
                  </a:cubicBezTo>
                  <a:cubicBezTo>
                    <a:pt x="6081" y="4937"/>
                    <a:pt x="5598" y="4904"/>
                    <a:pt x="5175" y="4933"/>
                  </a:cubicBezTo>
                  <a:cubicBezTo>
                    <a:pt x="4964" y="4947"/>
                    <a:pt x="4768" y="4977"/>
                    <a:pt x="4619" y="5067"/>
                  </a:cubicBezTo>
                  <a:cubicBezTo>
                    <a:pt x="4323" y="5248"/>
                    <a:pt x="3941" y="5142"/>
                    <a:pt x="3591" y="4872"/>
                  </a:cubicBezTo>
                  <a:cubicBezTo>
                    <a:pt x="3412" y="4734"/>
                    <a:pt x="3242" y="4553"/>
                    <a:pt x="3096" y="4345"/>
                  </a:cubicBezTo>
                  <a:cubicBezTo>
                    <a:pt x="2665" y="3729"/>
                    <a:pt x="3167" y="2905"/>
                    <a:pt x="2284" y="3039"/>
                  </a:cubicBezTo>
                  <a:cubicBezTo>
                    <a:pt x="1401" y="3173"/>
                    <a:pt x="1757" y="836"/>
                    <a:pt x="1678" y="167"/>
                  </a:cubicBezTo>
                  <a:cubicBezTo>
                    <a:pt x="1604" y="-468"/>
                    <a:pt x="544" y="857"/>
                    <a:pt x="0" y="1642"/>
                  </a:cubicBezTo>
                  <a:cubicBezTo>
                    <a:pt x="42" y="1817"/>
                    <a:pt x="85" y="1990"/>
                    <a:pt x="130" y="2163"/>
                  </a:cubicBezTo>
                  <a:cubicBezTo>
                    <a:pt x="244" y="2612"/>
                    <a:pt x="369" y="3055"/>
                    <a:pt x="504" y="3493"/>
                  </a:cubicBezTo>
                  <a:cubicBezTo>
                    <a:pt x="553" y="3654"/>
                    <a:pt x="604" y="3815"/>
                    <a:pt x="656" y="3975"/>
                  </a:cubicBezTo>
                  <a:cubicBezTo>
                    <a:pt x="1004" y="4141"/>
                    <a:pt x="1354" y="4268"/>
                    <a:pt x="1762" y="4207"/>
                  </a:cubicBezTo>
                  <a:cubicBezTo>
                    <a:pt x="2762" y="4055"/>
                    <a:pt x="3002" y="5585"/>
                    <a:pt x="3360" y="6075"/>
                  </a:cubicBezTo>
                  <a:cubicBezTo>
                    <a:pt x="3414" y="6150"/>
                    <a:pt x="3494" y="6196"/>
                    <a:pt x="3591" y="6221"/>
                  </a:cubicBezTo>
                  <a:cubicBezTo>
                    <a:pt x="4012" y="6333"/>
                    <a:pt x="4758" y="6056"/>
                    <a:pt x="5175" y="6146"/>
                  </a:cubicBezTo>
                  <a:cubicBezTo>
                    <a:pt x="5284" y="6170"/>
                    <a:pt x="5371" y="6219"/>
                    <a:pt x="5424" y="6307"/>
                  </a:cubicBezTo>
                  <a:cubicBezTo>
                    <a:pt x="5722" y="6807"/>
                    <a:pt x="6229" y="7546"/>
                    <a:pt x="5605" y="7845"/>
                  </a:cubicBezTo>
                  <a:cubicBezTo>
                    <a:pt x="5265" y="8008"/>
                    <a:pt x="5232" y="8365"/>
                    <a:pt x="5175" y="8728"/>
                  </a:cubicBezTo>
                  <a:cubicBezTo>
                    <a:pt x="5127" y="9031"/>
                    <a:pt x="5062" y="9338"/>
                    <a:pt x="4784" y="9536"/>
                  </a:cubicBezTo>
                  <a:cubicBezTo>
                    <a:pt x="4176" y="9968"/>
                    <a:pt x="4400" y="11365"/>
                    <a:pt x="4847" y="12113"/>
                  </a:cubicBezTo>
                  <a:cubicBezTo>
                    <a:pt x="4929" y="12250"/>
                    <a:pt x="5043" y="12390"/>
                    <a:pt x="5175" y="12533"/>
                  </a:cubicBezTo>
                  <a:cubicBezTo>
                    <a:pt x="5768" y="13172"/>
                    <a:pt x="6729" y="13845"/>
                    <a:pt x="6786" y="14339"/>
                  </a:cubicBezTo>
                  <a:cubicBezTo>
                    <a:pt x="6796" y="14413"/>
                    <a:pt x="6802" y="14490"/>
                    <a:pt x="6810" y="14567"/>
                  </a:cubicBezTo>
                  <a:cubicBezTo>
                    <a:pt x="6968" y="14737"/>
                    <a:pt x="7129" y="14905"/>
                    <a:pt x="7291" y="15071"/>
                  </a:cubicBezTo>
                  <a:cubicBezTo>
                    <a:pt x="7480" y="15263"/>
                    <a:pt x="7672" y="15453"/>
                    <a:pt x="7866" y="15639"/>
                  </a:cubicBezTo>
                  <a:lnTo>
                    <a:pt x="7916" y="15686"/>
                  </a:lnTo>
                  <a:cubicBezTo>
                    <a:pt x="7944" y="15701"/>
                    <a:pt x="7973" y="15716"/>
                    <a:pt x="8001" y="15734"/>
                  </a:cubicBezTo>
                  <a:cubicBezTo>
                    <a:pt x="8103" y="15797"/>
                    <a:pt x="8205" y="15876"/>
                    <a:pt x="8304" y="15964"/>
                  </a:cubicBezTo>
                  <a:cubicBezTo>
                    <a:pt x="8446" y="16090"/>
                    <a:pt x="8584" y="16234"/>
                    <a:pt x="8715" y="16374"/>
                  </a:cubicBezTo>
                  <a:cubicBezTo>
                    <a:pt x="8788" y="16452"/>
                    <a:pt x="8859" y="16528"/>
                    <a:pt x="8927" y="16600"/>
                  </a:cubicBezTo>
                  <a:cubicBezTo>
                    <a:pt x="9194" y="16828"/>
                    <a:pt x="9465" y="17049"/>
                    <a:pt x="9738" y="17267"/>
                  </a:cubicBezTo>
                  <a:cubicBezTo>
                    <a:pt x="9879" y="17377"/>
                    <a:pt x="10020" y="17486"/>
                    <a:pt x="10163" y="17592"/>
                  </a:cubicBezTo>
                  <a:cubicBezTo>
                    <a:pt x="11496" y="18594"/>
                    <a:pt x="12916" y="19450"/>
                    <a:pt x="14406" y="20143"/>
                  </a:cubicBezTo>
                  <a:cubicBezTo>
                    <a:pt x="14772" y="20314"/>
                    <a:pt x="15142" y="20475"/>
                    <a:pt x="15516" y="20626"/>
                  </a:cubicBezTo>
                  <a:cubicBezTo>
                    <a:pt x="15972" y="20810"/>
                    <a:pt x="16435" y="20978"/>
                    <a:pt x="16903" y="21132"/>
                  </a:cubicBezTo>
                  <a:cubicBezTo>
                    <a:pt x="16928" y="20940"/>
                    <a:pt x="16937" y="20748"/>
                    <a:pt x="16925" y="20562"/>
                  </a:cubicBezTo>
                  <a:cubicBezTo>
                    <a:pt x="16851" y="19416"/>
                    <a:pt x="17589" y="19577"/>
                    <a:pt x="17518" y="18975"/>
                  </a:cubicBezTo>
                  <a:cubicBezTo>
                    <a:pt x="17447" y="18373"/>
                    <a:pt x="18075" y="17597"/>
                    <a:pt x="18824" y="17347"/>
                  </a:cubicBezTo>
                  <a:cubicBezTo>
                    <a:pt x="19575" y="17096"/>
                    <a:pt x="20140" y="15786"/>
                    <a:pt x="20049" y="14506"/>
                  </a:cubicBezTo>
                  <a:cubicBezTo>
                    <a:pt x="19959" y="13226"/>
                    <a:pt x="20920" y="11719"/>
                    <a:pt x="21348" y="10769"/>
                  </a:cubicBezTo>
                  <a:lnTo>
                    <a:pt x="21360" y="10743"/>
                  </a:lnTo>
                  <a:cubicBezTo>
                    <a:pt x="21591" y="10217"/>
                    <a:pt x="21600" y="9872"/>
                    <a:pt x="21360" y="9569"/>
                  </a:cubicBezTo>
                  <a:cubicBezTo>
                    <a:pt x="21175" y="9336"/>
                    <a:pt x="20841" y="9127"/>
                    <a:pt x="20347" y="8879"/>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5" name="Shape 14985"/>
            <p:cNvSpPr/>
            <p:nvPr/>
          </p:nvSpPr>
          <p:spPr>
            <a:xfrm>
              <a:off x="800100" y="571500"/>
              <a:ext cx="268848" cy="257908"/>
            </a:xfrm>
            <a:custGeom>
              <a:avLst/>
              <a:gdLst/>
              <a:ahLst/>
              <a:cxnLst>
                <a:cxn ang="0">
                  <a:pos x="wd2" y="hd2"/>
                </a:cxn>
                <a:cxn ang="5400000">
                  <a:pos x="wd2" y="hd2"/>
                </a:cxn>
                <a:cxn ang="10800000">
                  <a:pos x="wd2" y="hd2"/>
                </a:cxn>
                <a:cxn ang="16200000">
                  <a:pos x="wd2" y="hd2"/>
                </a:cxn>
              </a:cxnLst>
              <a:rect l="0" t="0" r="r" b="b"/>
              <a:pathLst>
                <a:path w="21501" h="21100" extrusionOk="0">
                  <a:moveTo>
                    <a:pt x="1103" y="8688"/>
                  </a:moveTo>
                  <a:cubicBezTo>
                    <a:pt x="1252" y="8656"/>
                    <a:pt x="1404" y="8605"/>
                    <a:pt x="1552" y="8536"/>
                  </a:cubicBezTo>
                  <a:cubicBezTo>
                    <a:pt x="2582" y="8062"/>
                    <a:pt x="3318" y="9524"/>
                    <a:pt x="1860" y="10058"/>
                  </a:cubicBezTo>
                  <a:cubicBezTo>
                    <a:pt x="402" y="10593"/>
                    <a:pt x="2261" y="11456"/>
                    <a:pt x="3232" y="10541"/>
                  </a:cubicBezTo>
                  <a:cubicBezTo>
                    <a:pt x="4204" y="9627"/>
                    <a:pt x="1424" y="12574"/>
                    <a:pt x="2461" y="12991"/>
                  </a:cubicBezTo>
                  <a:cubicBezTo>
                    <a:pt x="3497" y="13408"/>
                    <a:pt x="2211" y="15259"/>
                    <a:pt x="3377" y="16663"/>
                  </a:cubicBezTo>
                  <a:cubicBezTo>
                    <a:pt x="4543" y="18067"/>
                    <a:pt x="5407" y="20518"/>
                    <a:pt x="7988" y="21059"/>
                  </a:cubicBezTo>
                  <a:cubicBezTo>
                    <a:pt x="10569" y="21600"/>
                    <a:pt x="10476" y="16700"/>
                    <a:pt x="10305" y="15383"/>
                  </a:cubicBezTo>
                  <a:cubicBezTo>
                    <a:pt x="10133" y="14065"/>
                    <a:pt x="13365" y="13738"/>
                    <a:pt x="14037" y="12193"/>
                  </a:cubicBezTo>
                  <a:cubicBezTo>
                    <a:pt x="14709" y="10649"/>
                    <a:pt x="17605" y="10254"/>
                    <a:pt x="19314" y="9128"/>
                  </a:cubicBezTo>
                  <a:cubicBezTo>
                    <a:pt x="21023" y="8001"/>
                    <a:pt x="21030" y="7217"/>
                    <a:pt x="19342" y="7673"/>
                  </a:cubicBezTo>
                  <a:cubicBezTo>
                    <a:pt x="17654" y="8126"/>
                    <a:pt x="17904" y="5858"/>
                    <a:pt x="19621" y="5624"/>
                  </a:cubicBezTo>
                  <a:cubicBezTo>
                    <a:pt x="21337" y="5389"/>
                    <a:pt x="17697" y="3430"/>
                    <a:pt x="19199" y="3224"/>
                  </a:cubicBezTo>
                  <a:cubicBezTo>
                    <a:pt x="20701" y="3020"/>
                    <a:pt x="20278" y="2295"/>
                    <a:pt x="21208" y="1052"/>
                  </a:cubicBezTo>
                  <a:cubicBezTo>
                    <a:pt x="21390" y="808"/>
                    <a:pt x="21473" y="583"/>
                    <a:pt x="21501" y="375"/>
                  </a:cubicBezTo>
                  <a:lnTo>
                    <a:pt x="21501" y="41"/>
                  </a:lnTo>
                  <a:lnTo>
                    <a:pt x="21495" y="0"/>
                  </a:lnTo>
                  <a:cubicBezTo>
                    <a:pt x="21221" y="28"/>
                    <a:pt x="20946" y="57"/>
                    <a:pt x="20671" y="90"/>
                  </a:cubicBezTo>
                  <a:cubicBezTo>
                    <a:pt x="20401" y="123"/>
                    <a:pt x="20131" y="154"/>
                    <a:pt x="19860" y="191"/>
                  </a:cubicBezTo>
                  <a:cubicBezTo>
                    <a:pt x="19400" y="254"/>
                    <a:pt x="18945" y="325"/>
                    <a:pt x="18489" y="403"/>
                  </a:cubicBezTo>
                  <a:cubicBezTo>
                    <a:pt x="14024" y="1155"/>
                    <a:pt x="9813" y="2561"/>
                    <a:pt x="5940" y="4519"/>
                  </a:cubicBezTo>
                  <a:cubicBezTo>
                    <a:pt x="5284" y="4851"/>
                    <a:pt x="4636" y="5198"/>
                    <a:pt x="4002" y="5561"/>
                  </a:cubicBezTo>
                  <a:cubicBezTo>
                    <a:pt x="3807" y="5672"/>
                    <a:pt x="3610" y="5788"/>
                    <a:pt x="3415" y="5904"/>
                  </a:cubicBezTo>
                  <a:cubicBezTo>
                    <a:pt x="2981" y="6160"/>
                    <a:pt x="2547" y="6421"/>
                    <a:pt x="2123" y="6693"/>
                  </a:cubicBezTo>
                  <a:cubicBezTo>
                    <a:pt x="1779" y="6912"/>
                    <a:pt x="1439" y="7135"/>
                    <a:pt x="1103" y="7363"/>
                  </a:cubicBezTo>
                  <a:cubicBezTo>
                    <a:pt x="836" y="7544"/>
                    <a:pt x="571" y="7728"/>
                    <a:pt x="307" y="7914"/>
                  </a:cubicBezTo>
                  <a:lnTo>
                    <a:pt x="14" y="8125"/>
                  </a:lnTo>
                  <a:cubicBezTo>
                    <a:pt x="-99" y="8641"/>
                    <a:pt x="471" y="8827"/>
                    <a:pt x="1103" y="8688"/>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6" name="Shape 14986"/>
            <p:cNvSpPr/>
            <p:nvPr/>
          </p:nvSpPr>
          <p:spPr>
            <a:xfrm>
              <a:off x="812800" y="939799"/>
              <a:ext cx="48140" cy="45800"/>
            </a:xfrm>
            <a:custGeom>
              <a:avLst/>
              <a:gdLst/>
              <a:ahLst/>
              <a:cxnLst>
                <a:cxn ang="0">
                  <a:pos x="wd2" y="hd2"/>
                </a:cxn>
                <a:cxn ang="5400000">
                  <a:pos x="wd2" y="hd2"/>
                </a:cxn>
                <a:cxn ang="10800000">
                  <a:pos x="wd2" y="hd2"/>
                </a:cxn>
                <a:cxn ang="16200000">
                  <a:pos x="wd2" y="hd2"/>
                </a:cxn>
              </a:cxnLst>
              <a:rect l="0" t="0" r="r" b="b"/>
              <a:pathLst>
                <a:path w="19704" h="18393" extrusionOk="0">
                  <a:moveTo>
                    <a:pt x="571" y="7690"/>
                  </a:moveTo>
                  <a:cubicBezTo>
                    <a:pt x="-391" y="11156"/>
                    <a:pt x="-109" y="13029"/>
                    <a:pt x="1211" y="14237"/>
                  </a:cubicBezTo>
                  <a:cubicBezTo>
                    <a:pt x="2973" y="15851"/>
                    <a:pt x="6581" y="16282"/>
                    <a:pt x="11565" y="17741"/>
                  </a:cubicBezTo>
                  <a:cubicBezTo>
                    <a:pt x="20277" y="20299"/>
                    <a:pt x="21209" y="14840"/>
                    <a:pt x="18034" y="9921"/>
                  </a:cubicBezTo>
                  <a:cubicBezTo>
                    <a:pt x="14851" y="4997"/>
                    <a:pt x="12739" y="-1301"/>
                    <a:pt x="4166" y="236"/>
                  </a:cubicBezTo>
                  <a:cubicBezTo>
                    <a:pt x="1992" y="353"/>
                    <a:pt x="1348" y="273"/>
                    <a:pt x="1211" y="659"/>
                  </a:cubicBezTo>
                  <a:lnTo>
                    <a:pt x="1211" y="1305"/>
                  </a:lnTo>
                  <a:cubicBezTo>
                    <a:pt x="1279" y="1914"/>
                    <a:pt x="1422" y="2923"/>
                    <a:pt x="1211" y="4609"/>
                  </a:cubicBezTo>
                  <a:cubicBezTo>
                    <a:pt x="1104" y="5454"/>
                    <a:pt x="909" y="6467"/>
                    <a:pt x="571" y="7690"/>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7" name="Shape 14987"/>
            <p:cNvSpPr/>
            <p:nvPr/>
          </p:nvSpPr>
          <p:spPr>
            <a:xfrm>
              <a:off x="774700" y="1003299"/>
              <a:ext cx="18840" cy="17520"/>
            </a:xfrm>
            <a:custGeom>
              <a:avLst/>
              <a:gdLst/>
              <a:ahLst/>
              <a:cxnLst>
                <a:cxn ang="0">
                  <a:pos x="wd2" y="hd2"/>
                </a:cxn>
                <a:cxn ang="5400000">
                  <a:pos x="wd2" y="hd2"/>
                </a:cxn>
                <a:cxn ang="10800000">
                  <a:pos x="wd2" y="hd2"/>
                </a:cxn>
                <a:cxn ang="16200000">
                  <a:pos x="wd2" y="hd2"/>
                </a:cxn>
              </a:cxnLst>
              <a:rect l="0" t="0" r="r" b="b"/>
              <a:pathLst>
                <a:path w="17775" h="20747" extrusionOk="0">
                  <a:moveTo>
                    <a:pt x="8835" y="20533"/>
                  </a:moveTo>
                  <a:cubicBezTo>
                    <a:pt x="9929" y="20775"/>
                    <a:pt x="11074" y="20821"/>
                    <a:pt x="12262" y="20623"/>
                  </a:cubicBezTo>
                  <a:cubicBezTo>
                    <a:pt x="21600" y="19058"/>
                    <a:pt x="18148" y="-779"/>
                    <a:pt x="8835" y="23"/>
                  </a:cubicBezTo>
                  <a:cubicBezTo>
                    <a:pt x="7751" y="117"/>
                    <a:pt x="6588" y="484"/>
                    <a:pt x="5364" y="1191"/>
                  </a:cubicBezTo>
                  <a:cubicBezTo>
                    <a:pt x="2070" y="2461"/>
                    <a:pt x="420" y="4841"/>
                    <a:pt x="0" y="7505"/>
                  </a:cubicBezTo>
                  <a:lnTo>
                    <a:pt x="0" y="10435"/>
                  </a:lnTo>
                  <a:cubicBezTo>
                    <a:pt x="655" y="14975"/>
                    <a:pt x="4201" y="19519"/>
                    <a:pt x="8835" y="20533"/>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8" name="Shape 14988"/>
            <p:cNvSpPr/>
            <p:nvPr/>
          </p:nvSpPr>
          <p:spPr>
            <a:xfrm>
              <a:off x="774700" y="1257300"/>
              <a:ext cx="25940" cy="8536"/>
            </a:xfrm>
            <a:custGeom>
              <a:avLst/>
              <a:gdLst/>
              <a:ahLst/>
              <a:cxnLst>
                <a:cxn ang="0">
                  <a:pos x="wd2" y="hd2"/>
                </a:cxn>
                <a:cxn ang="5400000">
                  <a:pos x="wd2" y="hd2"/>
                </a:cxn>
                <a:cxn ang="10800000">
                  <a:pos x="wd2" y="hd2"/>
                </a:cxn>
                <a:cxn ang="16200000">
                  <a:pos x="wd2" y="hd2"/>
                </a:cxn>
              </a:cxnLst>
              <a:rect l="0" t="0" r="r" b="b"/>
              <a:pathLst>
                <a:path w="14371" h="18456" extrusionOk="0">
                  <a:moveTo>
                    <a:pt x="4758" y="17469"/>
                  </a:moveTo>
                  <a:cubicBezTo>
                    <a:pt x="6316" y="18445"/>
                    <a:pt x="8155" y="18780"/>
                    <a:pt x="10113" y="18096"/>
                  </a:cubicBezTo>
                  <a:cubicBezTo>
                    <a:pt x="19015" y="14976"/>
                    <a:pt x="12141" y="-2820"/>
                    <a:pt x="5987" y="384"/>
                  </a:cubicBezTo>
                  <a:cubicBezTo>
                    <a:pt x="5548" y="492"/>
                    <a:pt x="5142" y="626"/>
                    <a:pt x="4758" y="777"/>
                  </a:cubicBezTo>
                  <a:cubicBezTo>
                    <a:pt x="-2585" y="3710"/>
                    <a:pt x="-503" y="14198"/>
                    <a:pt x="4758" y="17469"/>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89" name="Shape 14989"/>
            <p:cNvSpPr/>
            <p:nvPr/>
          </p:nvSpPr>
          <p:spPr>
            <a:xfrm>
              <a:off x="761999" y="1015999"/>
              <a:ext cx="13946" cy="12986"/>
            </a:xfrm>
            <a:custGeom>
              <a:avLst/>
              <a:gdLst/>
              <a:ahLst/>
              <a:cxnLst>
                <a:cxn ang="0">
                  <a:pos x="wd2" y="hd2"/>
                </a:cxn>
                <a:cxn ang="5400000">
                  <a:pos x="wd2" y="hd2"/>
                </a:cxn>
                <a:cxn ang="10800000">
                  <a:pos x="wd2" y="hd2"/>
                </a:cxn>
                <a:cxn ang="16200000">
                  <a:pos x="wd2" y="hd2"/>
                </a:cxn>
              </a:cxnLst>
              <a:rect l="0" t="0" r="r" b="b"/>
              <a:pathLst>
                <a:path w="17327" h="21124" extrusionOk="0">
                  <a:moveTo>
                    <a:pt x="12080" y="20991"/>
                  </a:moveTo>
                  <a:cubicBezTo>
                    <a:pt x="15191" y="20446"/>
                    <a:pt x="16857" y="17750"/>
                    <a:pt x="17327" y="14443"/>
                  </a:cubicBezTo>
                  <a:lnTo>
                    <a:pt x="17327" y="10153"/>
                  </a:lnTo>
                  <a:cubicBezTo>
                    <a:pt x="16616" y="4808"/>
                    <a:pt x="13451" y="-400"/>
                    <a:pt x="8743" y="24"/>
                  </a:cubicBezTo>
                  <a:cubicBezTo>
                    <a:pt x="7688" y="127"/>
                    <a:pt x="6555" y="500"/>
                    <a:pt x="5359" y="1214"/>
                  </a:cubicBezTo>
                  <a:cubicBezTo>
                    <a:pt x="-4273" y="5078"/>
                    <a:pt x="450" y="19031"/>
                    <a:pt x="8743" y="20910"/>
                  </a:cubicBezTo>
                  <a:cubicBezTo>
                    <a:pt x="9805" y="21152"/>
                    <a:pt x="10922" y="21200"/>
                    <a:pt x="12080" y="20991"/>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0" name="Shape 14990"/>
            <p:cNvSpPr/>
            <p:nvPr/>
          </p:nvSpPr>
          <p:spPr>
            <a:xfrm>
              <a:off x="736600" y="1244600"/>
              <a:ext cx="25048" cy="19320"/>
            </a:xfrm>
            <a:custGeom>
              <a:avLst/>
              <a:gdLst/>
              <a:ahLst/>
              <a:cxnLst>
                <a:cxn ang="0">
                  <a:pos x="wd2" y="hd2"/>
                </a:cxn>
                <a:cxn ang="5400000">
                  <a:pos x="wd2" y="hd2"/>
                </a:cxn>
                <a:cxn ang="10800000">
                  <a:pos x="wd2" y="hd2"/>
                </a:cxn>
                <a:cxn ang="16200000">
                  <a:pos x="wd2" y="hd2"/>
                </a:cxn>
              </a:cxnLst>
              <a:rect l="0" t="0" r="r" b="b"/>
              <a:pathLst>
                <a:path w="14361" h="19453" extrusionOk="0">
                  <a:moveTo>
                    <a:pt x="9027" y="183"/>
                  </a:moveTo>
                  <a:cubicBezTo>
                    <a:pt x="8367" y="339"/>
                    <a:pt x="7755" y="516"/>
                    <a:pt x="7179" y="714"/>
                  </a:cubicBezTo>
                  <a:cubicBezTo>
                    <a:pt x="-5164" y="4905"/>
                    <a:pt x="837" y="17949"/>
                    <a:pt x="7179" y="19336"/>
                  </a:cubicBezTo>
                  <a:cubicBezTo>
                    <a:pt x="7879" y="19486"/>
                    <a:pt x="8584" y="19498"/>
                    <a:pt x="9270" y="19336"/>
                  </a:cubicBezTo>
                  <a:cubicBezTo>
                    <a:pt x="16436" y="17648"/>
                    <a:pt x="15744" y="-2102"/>
                    <a:pt x="9027" y="183"/>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1" name="Shape 14991"/>
            <p:cNvSpPr/>
            <p:nvPr/>
          </p:nvSpPr>
          <p:spPr>
            <a:xfrm>
              <a:off x="660400" y="736600"/>
              <a:ext cx="89487" cy="83947"/>
            </a:xfrm>
            <a:custGeom>
              <a:avLst/>
              <a:gdLst/>
              <a:ahLst/>
              <a:cxnLst>
                <a:cxn ang="0">
                  <a:pos x="wd2" y="hd2"/>
                </a:cxn>
                <a:cxn ang="5400000">
                  <a:pos x="wd2" y="hd2"/>
                </a:cxn>
                <a:cxn ang="10800000">
                  <a:pos x="wd2" y="hd2"/>
                </a:cxn>
                <a:cxn ang="16200000">
                  <a:pos x="wd2" y="hd2"/>
                </a:cxn>
              </a:cxnLst>
              <a:rect l="0" t="0" r="r" b="b"/>
              <a:pathLst>
                <a:path w="21267" h="20810" extrusionOk="0">
                  <a:moveTo>
                    <a:pt x="9048" y="19253"/>
                  </a:moveTo>
                  <a:cubicBezTo>
                    <a:pt x="11629" y="19817"/>
                    <a:pt x="13853" y="20384"/>
                    <a:pt x="15103" y="20713"/>
                  </a:cubicBezTo>
                  <a:cubicBezTo>
                    <a:pt x="18458" y="21600"/>
                    <a:pt x="20688" y="16213"/>
                    <a:pt x="16035" y="12802"/>
                  </a:cubicBezTo>
                  <a:cubicBezTo>
                    <a:pt x="11380" y="9388"/>
                    <a:pt x="14357" y="7282"/>
                    <a:pt x="18987" y="7991"/>
                  </a:cubicBezTo>
                  <a:cubicBezTo>
                    <a:pt x="19641" y="8091"/>
                    <a:pt x="20142" y="8041"/>
                    <a:pt x="20505" y="7885"/>
                  </a:cubicBezTo>
                  <a:cubicBezTo>
                    <a:pt x="21600" y="7407"/>
                    <a:pt x="21438" y="5919"/>
                    <a:pt x="20505" y="4433"/>
                  </a:cubicBezTo>
                  <a:cubicBezTo>
                    <a:pt x="19564" y="2935"/>
                    <a:pt x="17838" y="1437"/>
                    <a:pt x="15822" y="989"/>
                  </a:cubicBezTo>
                  <a:cubicBezTo>
                    <a:pt x="15088" y="824"/>
                    <a:pt x="14488" y="474"/>
                    <a:pt x="13984" y="0"/>
                  </a:cubicBezTo>
                  <a:cubicBezTo>
                    <a:pt x="12518" y="1574"/>
                    <a:pt x="11087" y="3184"/>
                    <a:pt x="9697" y="4827"/>
                  </a:cubicBezTo>
                  <a:lnTo>
                    <a:pt x="9048" y="5599"/>
                  </a:lnTo>
                  <a:cubicBezTo>
                    <a:pt x="8597" y="6140"/>
                    <a:pt x="8148" y="6683"/>
                    <a:pt x="7707" y="7227"/>
                  </a:cubicBezTo>
                  <a:cubicBezTo>
                    <a:pt x="6334" y="8931"/>
                    <a:pt x="5007" y="10661"/>
                    <a:pt x="3708" y="12423"/>
                  </a:cubicBezTo>
                  <a:cubicBezTo>
                    <a:pt x="2598" y="13936"/>
                    <a:pt x="1516" y="15473"/>
                    <a:pt x="473" y="17030"/>
                  </a:cubicBezTo>
                  <a:lnTo>
                    <a:pt x="0" y="17739"/>
                  </a:lnTo>
                  <a:lnTo>
                    <a:pt x="473" y="17786"/>
                  </a:lnTo>
                  <a:cubicBezTo>
                    <a:pt x="3252" y="18082"/>
                    <a:pt x="6345" y="18665"/>
                    <a:pt x="9048" y="19253"/>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2" name="Shape 14992"/>
            <p:cNvSpPr/>
            <p:nvPr/>
          </p:nvSpPr>
          <p:spPr>
            <a:xfrm>
              <a:off x="673100" y="1206500"/>
              <a:ext cx="36249" cy="21046"/>
            </a:xfrm>
            <a:custGeom>
              <a:avLst/>
              <a:gdLst/>
              <a:ahLst/>
              <a:cxnLst>
                <a:cxn ang="0">
                  <a:pos x="wd2" y="hd2"/>
                </a:cxn>
                <a:cxn ang="5400000">
                  <a:pos x="wd2" y="hd2"/>
                </a:cxn>
                <a:cxn ang="10800000">
                  <a:pos x="wd2" y="hd2"/>
                </a:cxn>
                <a:cxn ang="16200000">
                  <a:pos x="wd2" y="hd2"/>
                </a:cxn>
              </a:cxnLst>
              <a:rect l="0" t="0" r="r" b="b"/>
              <a:pathLst>
                <a:path w="18060" h="19289" extrusionOk="0">
                  <a:moveTo>
                    <a:pt x="2782" y="18797"/>
                  </a:moveTo>
                  <a:cubicBezTo>
                    <a:pt x="6019" y="21095"/>
                    <a:pt x="8398" y="14614"/>
                    <a:pt x="12415" y="14303"/>
                  </a:cubicBezTo>
                  <a:cubicBezTo>
                    <a:pt x="13459" y="14222"/>
                    <a:pt x="14615" y="14559"/>
                    <a:pt x="15925" y="15576"/>
                  </a:cubicBezTo>
                  <a:cubicBezTo>
                    <a:pt x="20294" y="18969"/>
                    <a:pt x="17370" y="9379"/>
                    <a:pt x="12415" y="3764"/>
                  </a:cubicBezTo>
                  <a:cubicBezTo>
                    <a:pt x="10179" y="1223"/>
                    <a:pt x="7527" y="-505"/>
                    <a:pt x="4947" y="133"/>
                  </a:cubicBezTo>
                  <a:cubicBezTo>
                    <a:pt x="-1136" y="3589"/>
                    <a:pt x="-1306" y="15917"/>
                    <a:pt x="2782" y="18797"/>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3" name="Shape 14993"/>
            <p:cNvSpPr/>
            <p:nvPr/>
          </p:nvSpPr>
          <p:spPr>
            <a:xfrm>
              <a:off x="685800" y="1244599"/>
              <a:ext cx="24689" cy="10924"/>
            </a:xfrm>
            <a:custGeom>
              <a:avLst/>
              <a:gdLst/>
              <a:ahLst/>
              <a:cxnLst>
                <a:cxn ang="0">
                  <a:pos x="wd2" y="hd2"/>
                </a:cxn>
                <a:cxn ang="5400000">
                  <a:pos x="wd2" y="hd2"/>
                </a:cxn>
                <a:cxn ang="10800000">
                  <a:pos x="wd2" y="hd2"/>
                </a:cxn>
                <a:cxn ang="16200000">
                  <a:pos x="wd2" y="hd2"/>
                </a:cxn>
              </a:cxnLst>
              <a:rect l="0" t="0" r="r" b="b"/>
              <a:pathLst>
                <a:path w="14772" h="21294" extrusionOk="0">
                  <a:moveTo>
                    <a:pt x="7385" y="20962"/>
                  </a:moveTo>
                  <a:cubicBezTo>
                    <a:pt x="8594" y="21409"/>
                    <a:pt x="9882" y="21430"/>
                    <a:pt x="11184" y="20865"/>
                  </a:cubicBezTo>
                  <a:cubicBezTo>
                    <a:pt x="18189" y="17815"/>
                    <a:pt x="13859" y="2079"/>
                    <a:pt x="7385" y="190"/>
                  </a:cubicBezTo>
                  <a:cubicBezTo>
                    <a:pt x="6175" y="-170"/>
                    <a:pt x="4896" y="-37"/>
                    <a:pt x="3598" y="749"/>
                  </a:cubicBezTo>
                  <a:cubicBezTo>
                    <a:pt x="-3411" y="3771"/>
                    <a:pt x="889" y="18553"/>
                    <a:pt x="7385" y="20962"/>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4" name="Shape 14994"/>
            <p:cNvSpPr/>
            <p:nvPr/>
          </p:nvSpPr>
          <p:spPr>
            <a:xfrm>
              <a:off x="660399" y="1231899"/>
              <a:ext cx="26407" cy="14277"/>
            </a:xfrm>
            <a:custGeom>
              <a:avLst/>
              <a:gdLst/>
              <a:ahLst/>
              <a:cxnLst>
                <a:cxn ang="0">
                  <a:pos x="wd2" y="hd2"/>
                </a:cxn>
                <a:cxn ang="5400000">
                  <a:pos x="wd2" y="hd2"/>
                </a:cxn>
                <a:cxn ang="10800000">
                  <a:pos x="wd2" y="hd2"/>
                </a:cxn>
                <a:cxn ang="16200000">
                  <a:pos x="wd2" y="hd2"/>
                </a:cxn>
              </a:cxnLst>
              <a:rect l="0" t="0" r="r" b="b"/>
              <a:pathLst>
                <a:path w="14494" h="21402" extrusionOk="0">
                  <a:moveTo>
                    <a:pt x="7248" y="247"/>
                  </a:moveTo>
                  <a:cubicBezTo>
                    <a:pt x="6350" y="-69"/>
                    <a:pt x="5411" y="-99"/>
                    <a:pt x="4447" y="257"/>
                  </a:cubicBezTo>
                  <a:cubicBezTo>
                    <a:pt x="-3616" y="440"/>
                    <a:pt x="486" y="16887"/>
                    <a:pt x="7248" y="20646"/>
                  </a:cubicBezTo>
                  <a:cubicBezTo>
                    <a:pt x="8291" y="21220"/>
                    <a:pt x="9389" y="21501"/>
                    <a:pt x="10519" y="21371"/>
                  </a:cubicBezTo>
                  <a:cubicBezTo>
                    <a:pt x="17984" y="20497"/>
                    <a:pt x="13807" y="2572"/>
                    <a:pt x="7248" y="247"/>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5" name="Shape 14995"/>
            <p:cNvSpPr/>
            <p:nvPr/>
          </p:nvSpPr>
          <p:spPr>
            <a:xfrm>
              <a:off x="571500" y="825500"/>
              <a:ext cx="264995" cy="381687"/>
            </a:xfrm>
            <a:custGeom>
              <a:avLst/>
              <a:gdLst/>
              <a:ahLst/>
              <a:cxnLst>
                <a:cxn ang="0">
                  <a:pos x="wd2" y="hd2"/>
                </a:cxn>
                <a:cxn ang="5400000">
                  <a:pos x="wd2" y="hd2"/>
                </a:cxn>
                <a:cxn ang="10800000">
                  <a:pos x="wd2" y="hd2"/>
                </a:cxn>
                <a:cxn ang="16200000">
                  <a:pos x="wd2" y="hd2"/>
                </a:cxn>
              </a:cxnLst>
              <a:rect l="0" t="0" r="r" b="b"/>
              <a:pathLst>
                <a:path w="20891" h="21423" extrusionOk="0">
                  <a:moveTo>
                    <a:pt x="6175" y="20555"/>
                  </a:moveTo>
                  <a:cubicBezTo>
                    <a:pt x="7228" y="21318"/>
                    <a:pt x="7815" y="21593"/>
                    <a:pt x="8002" y="21321"/>
                  </a:cubicBezTo>
                  <a:cubicBezTo>
                    <a:pt x="8080" y="21207"/>
                    <a:pt x="8088" y="20996"/>
                    <a:pt x="8029" y="20685"/>
                  </a:cubicBezTo>
                  <a:cubicBezTo>
                    <a:pt x="8020" y="20640"/>
                    <a:pt x="8011" y="20596"/>
                    <a:pt x="8002" y="20553"/>
                  </a:cubicBezTo>
                  <a:cubicBezTo>
                    <a:pt x="7788" y="19583"/>
                    <a:pt x="7313" y="19041"/>
                    <a:pt x="7711" y="18417"/>
                  </a:cubicBezTo>
                  <a:cubicBezTo>
                    <a:pt x="7776" y="18316"/>
                    <a:pt x="7877" y="18214"/>
                    <a:pt x="8002" y="18113"/>
                  </a:cubicBezTo>
                  <a:cubicBezTo>
                    <a:pt x="8677" y="17564"/>
                    <a:pt x="10031" y="17017"/>
                    <a:pt x="9925" y="16444"/>
                  </a:cubicBezTo>
                  <a:cubicBezTo>
                    <a:pt x="9813" y="15851"/>
                    <a:pt x="10016" y="14291"/>
                    <a:pt x="10847" y="13835"/>
                  </a:cubicBezTo>
                  <a:cubicBezTo>
                    <a:pt x="10966" y="13771"/>
                    <a:pt x="11097" y="13728"/>
                    <a:pt x="11242" y="13714"/>
                  </a:cubicBezTo>
                  <a:cubicBezTo>
                    <a:pt x="12405" y="13604"/>
                    <a:pt x="12341" y="12691"/>
                    <a:pt x="12983" y="12093"/>
                  </a:cubicBezTo>
                  <a:cubicBezTo>
                    <a:pt x="13374" y="11729"/>
                    <a:pt x="14000" y="11542"/>
                    <a:pt x="14647" y="11187"/>
                  </a:cubicBezTo>
                  <a:cubicBezTo>
                    <a:pt x="15060" y="10960"/>
                    <a:pt x="15482" y="10665"/>
                    <a:pt x="15858" y="10211"/>
                  </a:cubicBezTo>
                  <a:cubicBezTo>
                    <a:pt x="15881" y="10184"/>
                    <a:pt x="15902" y="10156"/>
                    <a:pt x="15922" y="10128"/>
                  </a:cubicBezTo>
                  <a:cubicBezTo>
                    <a:pt x="16174" y="9771"/>
                    <a:pt x="16131" y="9437"/>
                    <a:pt x="15922" y="9151"/>
                  </a:cubicBezTo>
                  <a:cubicBezTo>
                    <a:pt x="15666" y="8802"/>
                    <a:pt x="15163" y="8525"/>
                    <a:pt x="14647" y="8362"/>
                  </a:cubicBezTo>
                  <a:cubicBezTo>
                    <a:pt x="14253" y="8238"/>
                    <a:pt x="13851" y="8180"/>
                    <a:pt x="13547" y="8210"/>
                  </a:cubicBezTo>
                  <a:cubicBezTo>
                    <a:pt x="12866" y="8274"/>
                    <a:pt x="13730" y="7780"/>
                    <a:pt x="14647" y="7501"/>
                  </a:cubicBezTo>
                  <a:cubicBezTo>
                    <a:pt x="15129" y="7354"/>
                    <a:pt x="15624" y="7267"/>
                    <a:pt x="15922" y="7351"/>
                  </a:cubicBezTo>
                  <a:cubicBezTo>
                    <a:pt x="15939" y="7355"/>
                    <a:pt x="15955" y="7361"/>
                    <a:pt x="15971" y="7367"/>
                  </a:cubicBezTo>
                  <a:cubicBezTo>
                    <a:pt x="16162" y="7439"/>
                    <a:pt x="16325" y="7518"/>
                    <a:pt x="16466" y="7590"/>
                  </a:cubicBezTo>
                  <a:cubicBezTo>
                    <a:pt x="16802" y="7760"/>
                    <a:pt x="17016" y="7885"/>
                    <a:pt x="17205" y="7767"/>
                  </a:cubicBezTo>
                  <a:cubicBezTo>
                    <a:pt x="17272" y="7725"/>
                    <a:pt x="17336" y="7651"/>
                    <a:pt x="17402" y="7536"/>
                  </a:cubicBezTo>
                  <a:cubicBezTo>
                    <a:pt x="17694" y="7025"/>
                    <a:pt x="18355" y="6603"/>
                    <a:pt x="19804" y="6400"/>
                  </a:cubicBezTo>
                  <a:cubicBezTo>
                    <a:pt x="19959" y="6378"/>
                    <a:pt x="20124" y="6359"/>
                    <a:pt x="20299" y="6343"/>
                  </a:cubicBezTo>
                  <a:cubicBezTo>
                    <a:pt x="21594" y="6219"/>
                    <a:pt x="20457" y="5650"/>
                    <a:pt x="19804" y="5133"/>
                  </a:cubicBezTo>
                  <a:cubicBezTo>
                    <a:pt x="19551" y="4933"/>
                    <a:pt x="19370" y="4741"/>
                    <a:pt x="19431" y="4586"/>
                  </a:cubicBezTo>
                  <a:cubicBezTo>
                    <a:pt x="19640" y="4056"/>
                    <a:pt x="18172" y="3962"/>
                    <a:pt x="17205" y="3504"/>
                  </a:cubicBezTo>
                  <a:cubicBezTo>
                    <a:pt x="17156" y="3481"/>
                    <a:pt x="17109" y="3457"/>
                    <a:pt x="17063" y="3432"/>
                  </a:cubicBezTo>
                  <a:cubicBezTo>
                    <a:pt x="16823" y="3302"/>
                    <a:pt x="16635" y="3089"/>
                    <a:pt x="16466" y="2845"/>
                  </a:cubicBezTo>
                  <a:cubicBezTo>
                    <a:pt x="16276" y="2570"/>
                    <a:pt x="16110" y="2253"/>
                    <a:pt x="15922" y="1969"/>
                  </a:cubicBezTo>
                  <a:cubicBezTo>
                    <a:pt x="15620" y="1512"/>
                    <a:pt x="15260" y="1137"/>
                    <a:pt x="14647" y="1137"/>
                  </a:cubicBezTo>
                  <a:lnTo>
                    <a:pt x="14588" y="1138"/>
                  </a:lnTo>
                  <a:cubicBezTo>
                    <a:pt x="13200" y="1194"/>
                    <a:pt x="14292" y="1857"/>
                    <a:pt x="13277" y="2182"/>
                  </a:cubicBezTo>
                  <a:cubicBezTo>
                    <a:pt x="12263" y="2509"/>
                    <a:pt x="11663" y="2182"/>
                    <a:pt x="11537" y="1505"/>
                  </a:cubicBezTo>
                  <a:cubicBezTo>
                    <a:pt x="11502" y="1319"/>
                    <a:pt x="11241" y="1102"/>
                    <a:pt x="10847" y="891"/>
                  </a:cubicBezTo>
                  <a:cubicBezTo>
                    <a:pt x="10147" y="518"/>
                    <a:pt x="9027" y="166"/>
                    <a:pt x="8002" y="45"/>
                  </a:cubicBezTo>
                  <a:cubicBezTo>
                    <a:pt x="7701" y="9"/>
                    <a:pt x="7409" y="-7"/>
                    <a:pt x="7137" y="3"/>
                  </a:cubicBezTo>
                  <a:cubicBezTo>
                    <a:pt x="6785" y="388"/>
                    <a:pt x="6446" y="777"/>
                    <a:pt x="6118" y="1172"/>
                  </a:cubicBezTo>
                  <a:cubicBezTo>
                    <a:pt x="5848" y="1497"/>
                    <a:pt x="5588" y="1826"/>
                    <a:pt x="5334" y="2157"/>
                  </a:cubicBezTo>
                  <a:cubicBezTo>
                    <a:pt x="5428" y="2418"/>
                    <a:pt x="5549" y="2673"/>
                    <a:pt x="5666" y="2905"/>
                  </a:cubicBezTo>
                  <a:cubicBezTo>
                    <a:pt x="6180" y="3929"/>
                    <a:pt x="7061" y="4612"/>
                    <a:pt x="6216" y="4692"/>
                  </a:cubicBezTo>
                  <a:cubicBezTo>
                    <a:pt x="5371" y="4773"/>
                    <a:pt x="5539" y="5676"/>
                    <a:pt x="5701" y="7116"/>
                  </a:cubicBezTo>
                  <a:cubicBezTo>
                    <a:pt x="5863" y="8557"/>
                    <a:pt x="4256" y="6870"/>
                    <a:pt x="4129" y="6193"/>
                  </a:cubicBezTo>
                  <a:cubicBezTo>
                    <a:pt x="4077" y="5909"/>
                    <a:pt x="3683" y="5725"/>
                    <a:pt x="3083" y="5583"/>
                  </a:cubicBezTo>
                  <a:cubicBezTo>
                    <a:pt x="2886" y="5937"/>
                    <a:pt x="2700" y="6294"/>
                    <a:pt x="2520" y="6653"/>
                  </a:cubicBezTo>
                  <a:cubicBezTo>
                    <a:pt x="2399" y="6892"/>
                    <a:pt x="2286" y="7132"/>
                    <a:pt x="2174" y="7373"/>
                  </a:cubicBezTo>
                  <a:cubicBezTo>
                    <a:pt x="1841" y="8098"/>
                    <a:pt x="1547" y="8833"/>
                    <a:pt x="1287" y="9578"/>
                  </a:cubicBezTo>
                  <a:cubicBezTo>
                    <a:pt x="1200" y="9825"/>
                    <a:pt x="1116" y="10075"/>
                    <a:pt x="1041" y="10325"/>
                  </a:cubicBezTo>
                  <a:cubicBezTo>
                    <a:pt x="727" y="11326"/>
                    <a:pt x="483" y="12342"/>
                    <a:pt x="312" y="13372"/>
                  </a:cubicBezTo>
                  <a:cubicBezTo>
                    <a:pt x="225" y="13884"/>
                    <a:pt x="157" y="14403"/>
                    <a:pt x="106" y="14923"/>
                  </a:cubicBezTo>
                  <a:cubicBezTo>
                    <a:pt x="54" y="15443"/>
                    <a:pt x="22" y="15967"/>
                    <a:pt x="10" y="16493"/>
                  </a:cubicBezTo>
                  <a:cubicBezTo>
                    <a:pt x="-6" y="17019"/>
                    <a:pt x="-2" y="17548"/>
                    <a:pt x="22" y="18078"/>
                  </a:cubicBezTo>
                  <a:cubicBezTo>
                    <a:pt x="60" y="18935"/>
                    <a:pt x="148" y="19797"/>
                    <a:pt x="287" y="20664"/>
                  </a:cubicBezTo>
                  <a:cubicBezTo>
                    <a:pt x="800" y="20637"/>
                    <a:pt x="1315" y="20611"/>
                    <a:pt x="1742" y="20440"/>
                  </a:cubicBezTo>
                  <a:cubicBezTo>
                    <a:pt x="2743" y="20038"/>
                    <a:pt x="4681" y="19471"/>
                    <a:pt x="6175" y="20555"/>
                  </a:cubicBezTo>
                  <a:close/>
                </a:path>
              </a:pathLst>
            </a:custGeom>
            <a:solidFill>
              <a:schemeClr val="accent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6" name="Shape 14996"/>
            <p:cNvSpPr/>
            <p:nvPr/>
          </p:nvSpPr>
          <p:spPr>
            <a:xfrm>
              <a:off x="-1" y="-1"/>
              <a:ext cx="1853612" cy="1258446"/>
            </a:xfrm>
            <a:custGeom>
              <a:avLst/>
              <a:gdLst/>
              <a:ahLst/>
              <a:cxnLst>
                <a:cxn ang="0">
                  <a:pos x="wd2" y="hd2"/>
                </a:cxn>
                <a:cxn ang="5400000">
                  <a:pos x="wd2" y="hd2"/>
                </a:cxn>
                <a:cxn ang="10800000">
                  <a:pos x="wd2" y="hd2"/>
                </a:cxn>
                <a:cxn ang="16200000">
                  <a:pos x="wd2" y="hd2"/>
                </a:cxn>
              </a:cxnLst>
              <a:rect l="0" t="0" r="r" b="b"/>
              <a:pathLst>
                <a:path w="21597" h="21554" extrusionOk="0">
                  <a:moveTo>
                    <a:pt x="13242" y="1238"/>
                  </a:moveTo>
                  <a:cubicBezTo>
                    <a:pt x="13494" y="1241"/>
                    <a:pt x="13746" y="1255"/>
                    <a:pt x="13998" y="1281"/>
                  </a:cubicBezTo>
                  <a:cubicBezTo>
                    <a:pt x="15830" y="1469"/>
                    <a:pt x="17668" y="2279"/>
                    <a:pt x="19374" y="3798"/>
                  </a:cubicBezTo>
                  <a:lnTo>
                    <a:pt x="18687" y="5358"/>
                  </a:lnTo>
                  <a:lnTo>
                    <a:pt x="21597" y="5183"/>
                  </a:lnTo>
                  <a:lnTo>
                    <a:pt x="20513" y="1209"/>
                  </a:lnTo>
                  <a:lnTo>
                    <a:pt x="19831" y="2759"/>
                  </a:lnTo>
                  <a:cubicBezTo>
                    <a:pt x="18000" y="1121"/>
                    <a:pt x="16024" y="248"/>
                    <a:pt x="14054" y="46"/>
                  </a:cubicBezTo>
                  <a:cubicBezTo>
                    <a:pt x="13783" y="18"/>
                    <a:pt x="13512" y="3"/>
                    <a:pt x="13242" y="0"/>
                  </a:cubicBezTo>
                  <a:cubicBezTo>
                    <a:pt x="11327" y="-19"/>
                    <a:pt x="9437" y="587"/>
                    <a:pt x="7711" y="1728"/>
                  </a:cubicBezTo>
                  <a:cubicBezTo>
                    <a:pt x="5741" y="3031"/>
                    <a:pt x="3985" y="5032"/>
                    <a:pt x="2647" y="7601"/>
                  </a:cubicBezTo>
                  <a:cubicBezTo>
                    <a:pt x="1183" y="10410"/>
                    <a:pt x="222" y="13896"/>
                    <a:pt x="32" y="17884"/>
                  </a:cubicBezTo>
                  <a:lnTo>
                    <a:pt x="32" y="17884"/>
                  </a:lnTo>
                  <a:cubicBezTo>
                    <a:pt x="7" y="18395"/>
                    <a:pt x="-3" y="18914"/>
                    <a:pt x="0" y="19440"/>
                  </a:cubicBezTo>
                  <a:cubicBezTo>
                    <a:pt x="3" y="19962"/>
                    <a:pt x="21" y="20479"/>
                    <a:pt x="52" y="20990"/>
                  </a:cubicBezTo>
                  <a:cubicBezTo>
                    <a:pt x="72" y="21329"/>
                    <a:pt x="276" y="21581"/>
                    <a:pt x="507" y="21552"/>
                  </a:cubicBezTo>
                  <a:cubicBezTo>
                    <a:pt x="738" y="21522"/>
                    <a:pt x="909" y="21223"/>
                    <a:pt x="889" y="20883"/>
                  </a:cubicBezTo>
                  <a:cubicBezTo>
                    <a:pt x="860" y="20405"/>
                    <a:pt x="844" y="19920"/>
                    <a:pt x="841" y="19431"/>
                  </a:cubicBezTo>
                  <a:cubicBezTo>
                    <a:pt x="838" y="18961"/>
                    <a:pt x="848" y="18475"/>
                    <a:pt x="872" y="17971"/>
                  </a:cubicBezTo>
                  <a:lnTo>
                    <a:pt x="872" y="17971"/>
                  </a:lnTo>
                  <a:lnTo>
                    <a:pt x="872" y="17969"/>
                  </a:lnTo>
                  <a:cubicBezTo>
                    <a:pt x="1050" y="14237"/>
                    <a:pt x="1948" y="10977"/>
                    <a:pt x="3316" y="8352"/>
                  </a:cubicBezTo>
                  <a:cubicBezTo>
                    <a:pt x="4567" y="5950"/>
                    <a:pt x="6211" y="4077"/>
                    <a:pt x="8057" y="2857"/>
                  </a:cubicBezTo>
                  <a:cubicBezTo>
                    <a:pt x="9675" y="1787"/>
                    <a:pt x="11447" y="1220"/>
                    <a:pt x="13242" y="1238"/>
                  </a:cubicBezTo>
                  <a:close/>
                </a:path>
              </a:pathLst>
            </a:custGeom>
            <a:solidFill>
              <a:srgbClr val="DCDE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7" name="Shape 14997"/>
            <p:cNvSpPr/>
            <p:nvPr/>
          </p:nvSpPr>
          <p:spPr>
            <a:xfrm>
              <a:off x="419100" y="977900"/>
              <a:ext cx="1828112" cy="1264336"/>
            </a:xfrm>
            <a:custGeom>
              <a:avLst/>
              <a:gdLst/>
              <a:ahLst/>
              <a:cxnLst>
                <a:cxn ang="0">
                  <a:pos x="wd2" y="hd2"/>
                </a:cxn>
                <a:cxn ang="5400000">
                  <a:pos x="wd2" y="hd2"/>
                </a:cxn>
                <a:cxn ang="10800000">
                  <a:pos x="wd2" y="hd2"/>
                </a:cxn>
                <a:cxn ang="16200000">
                  <a:pos x="wd2" y="hd2"/>
                </a:cxn>
              </a:cxnLst>
              <a:rect l="0" t="0" r="r" b="b"/>
              <a:pathLst>
                <a:path w="21391" h="21559" extrusionOk="0">
                  <a:moveTo>
                    <a:pt x="21335" y="559"/>
                  </a:moveTo>
                  <a:cubicBezTo>
                    <a:pt x="21314" y="221"/>
                    <a:pt x="21108" y="-28"/>
                    <a:pt x="20876" y="2"/>
                  </a:cubicBezTo>
                  <a:cubicBezTo>
                    <a:pt x="20644" y="33"/>
                    <a:pt x="20473" y="332"/>
                    <a:pt x="20494" y="670"/>
                  </a:cubicBezTo>
                  <a:cubicBezTo>
                    <a:pt x="20743" y="4603"/>
                    <a:pt x="20106" y="8612"/>
                    <a:pt x="18659" y="11986"/>
                  </a:cubicBezTo>
                  <a:cubicBezTo>
                    <a:pt x="17311" y="15131"/>
                    <a:pt x="15257" y="17723"/>
                    <a:pt x="12560" y="19183"/>
                  </a:cubicBezTo>
                  <a:cubicBezTo>
                    <a:pt x="11174" y="19933"/>
                    <a:pt x="9782" y="20297"/>
                    <a:pt x="8425" y="20326"/>
                  </a:cubicBezTo>
                  <a:cubicBezTo>
                    <a:pt x="7716" y="20341"/>
                    <a:pt x="7016" y="20265"/>
                    <a:pt x="6332" y="20103"/>
                  </a:cubicBezTo>
                  <a:cubicBezTo>
                    <a:pt x="4684" y="19715"/>
                    <a:pt x="3452" y="19108"/>
                    <a:pt x="2215" y="17960"/>
                  </a:cubicBezTo>
                  <a:lnTo>
                    <a:pt x="2922" y="16367"/>
                  </a:lnTo>
                  <a:lnTo>
                    <a:pt x="0" y="16542"/>
                  </a:lnTo>
                  <a:lnTo>
                    <a:pt x="1088" y="20498"/>
                  </a:lnTo>
                  <a:lnTo>
                    <a:pt x="1756" y="18994"/>
                  </a:lnTo>
                  <a:cubicBezTo>
                    <a:pt x="3090" y="20233"/>
                    <a:pt x="4432" y="20902"/>
                    <a:pt x="6199" y="21319"/>
                  </a:cubicBezTo>
                  <a:cubicBezTo>
                    <a:pt x="6927" y="21490"/>
                    <a:pt x="7671" y="21572"/>
                    <a:pt x="8425" y="21557"/>
                  </a:cubicBezTo>
                  <a:cubicBezTo>
                    <a:pt x="9879" y="21528"/>
                    <a:pt x="11370" y="21139"/>
                    <a:pt x="12854" y="20335"/>
                  </a:cubicBezTo>
                  <a:cubicBezTo>
                    <a:pt x="15738" y="18775"/>
                    <a:pt x="17935" y="16002"/>
                    <a:pt x="19378" y="12637"/>
                  </a:cubicBezTo>
                  <a:cubicBezTo>
                    <a:pt x="20921" y="9037"/>
                    <a:pt x="21600" y="4758"/>
                    <a:pt x="21335" y="559"/>
                  </a:cubicBezTo>
                  <a:close/>
                </a:path>
              </a:pathLst>
            </a:custGeom>
            <a:solidFill>
              <a:srgbClr val="DCDE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8" name="Shape 14998"/>
            <p:cNvSpPr/>
            <p:nvPr/>
          </p:nvSpPr>
          <p:spPr>
            <a:xfrm>
              <a:off x="342899" y="1511300"/>
              <a:ext cx="181179" cy="380362"/>
            </a:xfrm>
            <a:custGeom>
              <a:avLst/>
              <a:gdLst/>
              <a:ahLst/>
              <a:cxnLst>
                <a:cxn ang="0">
                  <a:pos x="wd2" y="hd2"/>
                </a:cxn>
                <a:cxn ang="5400000">
                  <a:pos x="wd2" y="hd2"/>
                </a:cxn>
                <a:cxn ang="10800000">
                  <a:pos x="wd2" y="hd2"/>
                </a:cxn>
                <a:cxn ang="16200000">
                  <a:pos x="wd2" y="hd2"/>
                </a:cxn>
              </a:cxnLst>
              <a:rect l="0" t="0" r="r" b="b"/>
              <a:pathLst>
                <a:path w="21241" h="20466" extrusionOk="0">
                  <a:moveTo>
                    <a:pt x="21215" y="17133"/>
                  </a:moveTo>
                  <a:cubicBezTo>
                    <a:pt x="19439" y="10676"/>
                    <a:pt x="17746" y="4029"/>
                    <a:pt x="16373" y="1225"/>
                  </a:cubicBezTo>
                  <a:cubicBezTo>
                    <a:pt x="15219" y="-1134"/>
                    <a:pt x="6369" y="517"/>
                    <a:pt x="17" y="1212"/>
                  </a:cubicBezTo>
                  <a:cubicBezTo>
                    <a:pt x="11" y="1213"/>
                    <a:pt x="-1" y="1219"/>
                    <a:pt x="0" y="1225"/>
                  </a:cubicBezTo>
                  <a:lnTo>
                    <a:pt x="3909" y="20466"/>
                  </a:lnTo>
                  <a:cubicBezTo>
                    <a:pt x="8698" y="20170"/>
                    <a:pt x="12416" y="19982"/>
                    <a:pt x="16742" y="19381"/>
                  </a:cubicBezTo>
                  <a:cubicBezTo>
                    <a:pt x="17710" y="19247"/>
                    <a:pt x="21599" y="18526"/>
                    <a:pt x="21215" y="17133"/>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999" name="Shape 14999"/>
            <p:cNvSpPr/>
            <p:nvPr/>
          </p:nvSpPr>
          <p:spPr>
            <a:xfrm>
              <a:off x="-1" y="1511299"/>
              <a:ext cx="175891" cy="386219"/>
            </a:xfrm>
            <a:custGeom>
              <a:avLst/>
              <a:gdLst/>
              <a:ahLst/>
              <a:cxnLst>
                <a:cxn ang="0">
                  <a:pos x="wd2" y="hd2"/>
                </a:cxn>
                <a:cxn ang="5400000">
                  <a:pos x="wd2" y="hd2"/>
                </a:cxn>
                <a:cxn ang="10800000">
                  <a:pos x="wd2" y="hd2"/>
                </a:cxn>
                <a:cxn ang="16200000">
                  <a:pos x="wd2" y="hd2"/>
                </a:cxn>
              </a:cxnLst>
              <a:rect l="0" t="0" r="r" b="b"/>
              <a:pathLst>
                <a:path w="21189" h="20237" extrusionOk="0">
                  <a:moveTo>
                    <a:pt x="4935" y="1454"/>
                  </a:moveTo>
                  <a:cubicBezTo>
                    <a:pt x="3428" y="4402"/>
                    <a:pt x="1778" y="10861"/>
                    <a:pt x="37" y="16895"/>
                  </a:cubicBezTo>
                  <a:cubicBezTo>
                    <a:pt x="-409" y="18441"/>
                    <a:pt x="3291" y="19105"/>
                    <a:pt x="4489" y="19241"/>
                  </a:cubicBezTo>
                  <a:cubicBezTo>
                    <a:pt x="8758" y="19722"/>
                    <a:pt x="12437" y="19959"/>
                    <a:pt x="17173" y="20237"/>
                  </a:cubicBezTo>
                  <a:lnTo>
                    <a:pt x="21189" y="1500"/>
                  </a:lnTo>
                  <a:cubicBezTo>
                    <a:pt x="21191" y="1495"/>
                    <a:pt x="21178" y="1488"/>
                    <a:pt x="21172" y="1488"/>
                  </a:cubicBezTo>
                  <a:cubicBezTo>
                    <a:pt x="12925" y="632"/>
                    <a:pt x="6373" y="-1363"/>
                    <a:pt x="4935" y="1454"/>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0" name="Shape 15000"/>
            <p:cNvSpPr/>
            <p:nvPr/>
          </p:nvSpPr>
          <p:spPr>
            <a:xfrm>
              <a:off x="253999" y="1803400"/>
              <a:ext cx="14715" cy="99208"/>
            </a:xfrm>
            <a:custGeom>
              <a:avLst/>
              <a:gdLst/>
              <a:ahLst/>
              <a:cxnLst>
                <a:cxn ang="0">
                  <a:pos x="wd2" y="hd2"/>
                </a:cxn>
                <a:cxn ang="5400000">
                  <a:pos x="wd2" y="hd2"/>
                </a:cxn>
                <a:cxn ang="10800000">
                  <a:pos x="wd2" y="hd2"/>
                </a:cxn>
                <a:cxn ang="16200000">
                  <a:pos x="wd2" y="hd2"/>
                </a:cxn>
              </a:cxnLst>
              <a:rect l="0" t="0" r="r" b="b"/>
              <a:pathLst>
                <a:path w="18200" h="21598" extrusionOk="0">
                  <a:moveTo>
                    <a:pt x="415" y="21591"/>
                  </a:moveTo>
                  <a:cubicBezTo>
                    <a:pt x="6213" y="21597"/>
                    <a:pt x="11997" y="21600"/>
                    <a:pt x="17777" y="21596"/>
                  </a:cubicBezTo>
                  <a:cubicBezTo>
                    <a:pt x="19909" y="16336"/>
                    <a:pt x="13512" y="2317"/>
                    <a:pt x="9109" y="0"/>
                  </a:cubicBezTo>
                  <a:cubicBezTo>
                    <a:pt x="4691" y="1855"/>
                    <a:pt x="-1691" y="16055"/>
                    <a:pt x="415" y="21591"/>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1" name="Shape 15001"/>
            <p:cNvSpPr/>
            <p:nvPr/>
          </p:nvSpPr>
          <p:spPr>
            <a:xfrm>
              <a:off x="38100" y="1447799"/>
              <a:ext cx="437350" cy="451171"/>
            </a:xfrm>
            <a:custGeom>
              <a:avLst/>
              <a:gdLst/>
              <a:ahLst/>
              <a:cxnLst>
                <a:cxn ang="0">
                  <a:pos x="wd2" y="hd2"/>
                </a:cxn>
                <a:cxn ang="5400000">
                  <a:pos x="wd2" y="hd2"/>
                </a:cxn>
                <a:cxn ang="10800000">
                  <a:pos x="wd2" y="hd2"/>
                </a:cxn>
                <a:cxn ang="16200000">
                  <a:pos x="wd2" y="hd2"/>
                </a:cxn>
              </a:cxnLst>
              <a:rect l="0" t="0" r="r" b="b"/>
              <a:pathLst>
                <a:path w="21600" h="21372" extrusionOk="0">
                  <a:moveTo>
                    <a:pt x="2349" y="20775"/>
                  </a:moveTo>
                  <a:cubicBezTo>
                    <a:pt x="3273" y="18220"/>
                    <a:pt x="1165" y="6261"/>
                    <a:pt x="0" y="4061"/>
                  </a:cubicBezTo>
                  <a:cubicBezTo>
                    <a:pt x="663" y="1804"/>
                    <a:pt x="6829" y="1305"/>
                    <a:pt x="8471" y="22"/>
                  </a:cubicBezTo>
                  <a:cubicBezTo>
                    <a:pt x="9249" y="679"/>
                    <a:pt x="9804" y="828"/>
                    <a:pt x="10687" y="828"/>
                  </a:cubicBezTo>
                  <a:cubicBezTo>
                    <a:pt x="11570" y="828"/>
                    <a:pt x="12154" y="657"/>
                    <a:pt x="12931" y="0"/>
                  </a:cubicBezTo>
                  <a:cubicBezTo>
                    <a:pt x="14146" y="949"/>
                    <a:pt x="20512" y="1689"/>
                    <a:pt x="21600" y="3948"/>
                  </a:cubicBezTo>
                  <a:cubicBezTo>
                    <a:pt x="20361" y="6467"/>
                    <a:pt x="18088" y="18465"/>
                    <a:pt x="19072" y="20763"/>
                  </a:cubicBezTo>
                  <a:cubicBezTo>
                    <a:pt x="14926" y="21545"/>
                    <a:pt x="6615" y="21600"/>
                    <a:pt x="2349" y="20775"/>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2" name="Shape 15002"/>
            <p:cNvSpPr/>
            <p:nvPr/>
          </p:nvSpPr>
          <p:spPr>
            <a:xfrm>
              <a:off x="215900" y="1409700"/>
              <a:ext cx="88721" cy="919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3" name="Shape 15003"/>
            <p:cNvSpPr/>
            <p:nvPr/>
          </p:nvSpPr>
          <p:spPr>
            <a:xfrm>
              <a:off x="254000" y="1803400"/>
              <a:ext cx="11697" cy="99232"/>
            </a:xfrm>
            <a:custGeom>
              <a:avLst/>
              <a:gdLst/>
              <a:ahLst/>
              <a:cxnLst>
                <a:cxn ang="0">
                  <a:pos x="wd2" y="hd2"/>
                </a:cxn>
                <a:cxn ang="5400000">
                  <a:pos x="wd2" y="hd2"/>
                </a:cxn>
                <a:cxn ang="10800000">
                  <a:pos x="wd2" y="hd2"/>
                </a:cxn>
                <a:cxn ang="16200000">
                  <a:pos x="wd2" y="hd2"/>
                </a:cxn>
              </a:cxnLst>
              <a:rect l="0" t="0" r="r" b="b"/>
              <a:pathLst>
                <a:path w="21600" h="21599" extrusionOk="0">
                  <a:moveTo>
                    <a:pt x="0" y="21595"/>
                  </a:moveTo>
                  <a:cubicBezTo>
                    <a:pt x="1400" y="16157"/>
                    <a:pt x="4869" y="9694"/>
                    <a:pt x="10504" y="0"/>
                  </a:cubicBezTo>
                  <a:cubicBezTo>
                    <a:pt x="16147" y="9695"/>
                    <a:pt x="19891" y="16161"/>
                    <a:pt x="21600" y="21596"/>
                  </a:cubicBezTo>
                  <a:cubicBezTo>
                    <a:pt x="14410" y="21600"/>
                    <a:pt x="7202" y="21600"/>
                    <a:pt x="0" y="21595"/>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4" name="Shape 15004"/>
            <p:cNvSpPr/>
            <p:nvPr/>
          </p:nvSpPr>
          <p:spPr>
            <a:xfrm>
              <a:off x="152400" y="1447800"/>
              <a:ext cx="197532" cy="355992"/>
            </a:xfrm>
            <a:custGeom>
              <a:avLst/>
              <a:gdLst/>
              <a:ahLst/>
              <a:cxnLst>
                <a:cxn ang="0">
                  <a:pos x="wd2" y="hd2"/>
                </a:cxn>
                <a:cxn ang="5400000">
                  <a:pos x="wd2" y="hd2"/>
                </a:cxn>
                <a:cxn ang="10800000">
                  <a:pos x="wd2" y="hd2"/>
                </a:cxn>
                <a:cxn ang="16200000">
                  <a:pos x="wd2" y="hd2"/>
                </a:cxn>
              </a:cxnLst>
              <a:rect l="0" t="0" r="r" b="b"/>
              <a:pathLst>
                <a:path w="21600" h="21600" extrusionOk="0">
                  <a:moveTo>
                    <a:pt x="16990" y="0"/>
                  </a:moveTo>
                  <a:lnTo>
                    <a:pt x="4610" y="0"/>
                  </a:lnTo>
                  <a:lnTo>
                    <a:pt x="0" y="1645"/>
                  </a:lnTo>
                  <a:lnTo>
                    <a:pt x="1083" y="7189"/>
                  </a:lnTo>
                  <a:lnTo>
                    <a:pt x="1033" y="7919"/>
                  </a:lnTo>
                  <a:lnTo>
                    <a:pt x="10746" y="21600"/>
                  </a:lnTo>
                  <a:lnTo>
                    <a:pt x="10867" y="21427"/>
                  </a:lnTo>
                  <a:lnTo>
                    <a:pt x="10869" y="21430"/>
                  </a:lnTo>
                  <a:lnTo>
                    <a:pt x="20395" y="7817"/>
                  </a:lnTo>
                  <a:lnTo>
                    <a:pt x="21600" y="1645"/>
                  </a:lnTo>
                  <a:cubicBezTo>
                    <a:pt x="21600" y="1645"/>
                    <a:pt x="16990" y="0"/>
                    <a:pt x="16990"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5" name="Shape 15005"/>
            <p:cNvSpPr/>
            <p:nvPr/>
          </p:nvSpPr>
          <p:spPr>
            <a:xfrm>
              <a:off x="203200" y="1409700"/>
              <a:ext cx="112228" cy="9144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6" name="Shape 15006"/>
            <p:cNvSpPr/>
            <p:nvPr/>
          </p:nvSpPr>
          <p:spPr>
            <a:xfrm>
              <a:off x="114299" y="1130300"/>
              <a:ext cx="270708" cy="337066"/>
            </a:xfrm>
            <a:custGeom>
              <a:avLst/>
              <a:gdLst/>
              <a:ahLst/>
              <a:cxnLst>
                <a:cxn ang="0">
                  <a:pos x="wd2" y="hd2"/>
                </a:cxn>
                <a:cxn ang="5400000">
                  <a:pos x="wd2" y="hd2"/>
                </a:cxn>
                <a:cxn ang="10800000">
                  <a:pos x="wd2" y="hd2"/>
                </a:cxn>
                <a:cxn ang="16200000">
                  <a:pos x="wd2" y="hd2"/>
                </a:cxn>
              </a:cxnLst>
              <a:rect l="0" t="0" r="r" b="b"/>
              <a:pathLst>
                <a:path w="21236" h="21600" extrusionOk="0">
                  <a:moveTo>
                    <a:pt x="10657" y="21600"/>
                  </a:moveTo>
                  <a:cubicBezTo>
                    <a:pt x="14127" y="21600"/>
                    <a:pt x="17338" y="18359"/>
                    <a:pt x="19032" y="14388"/>
                  </a:cubicBezTo>
                  <a:cubicBezTo>
                    <a:pt x="19132" y="14471"/>
                    <a:pt x="19243" y="14524"/>
                    <a:pt x="19367" y="14540"/>
                  </a:cubicBezTo>
                  <a:cubicBezTo>
                    <a:pt x="20057" y="14635"/>
                    <a:pt x="20849" y="13575"/>
                    <a:pt x="21133" y="12174"/>
                  </a:cubicBezTo>
                  <a:cubicBezTo>
                    <a:pt x="21418" y="10773"/>
                    <a:pt x="21089" y="9562"/>
                    <a:pt x="20399" y="9469"/>
                  </a:cubicBezTo>
                  <a:cubicBezTo>
                    <a:pt x="20350" y="9462"/>
                    <a:pt x="20301" y="9461"/>
                    <a:pt x="20251" y="9465"/>
                  </a:cubicBezTo>
                  <a:cubicBezTo>
                    <a:pt x="20590" y="4545"/>
                    <a:pt x="18093" y="0"/>
                    <a:pt x="10657" y="0"/>
                  </a:cubicBezTo>
                  <a:cubicBezTo>
                    <a:pt x="3214" y="0"/>
                    <a:pt x="719" y="4553"/>
                    <a:pt x="1063" y="9477"/>
                  </a:cubicBezTo>
                  <a:cubicBezTo>
                    <a:pt x="987" y="9461"/>
                    <a:pt x="912" y="9458"/>
                    <a:pt x="837" y="9469"/>
                  </a:cubicBezTo>
                  <a:cubicBezTo>
                    <a:pt x="147" y="9562"/>
                    <a:pt x="-182" y="10773"/>
                    <a:pt x="102" y="12174"/>
                  </a:cubicBezTo>
                  <a:cubicBezTo>
                    <a:pt x="387" y="13575"/>
                    <a:pt x="1178" y="14635"/>
                    <a:pt x="1868" y="14540"/>
                  </a:cubicBezTo>
                  <a:cubicBezTo>
                    <a:pt x="2015" y="14520"/>
                    <a:pt x="2147" y="14450"/>
                    <a:pt x="2258" y="14337"/>
                  </a:cubicBezTo>
                  <a:cubicBezTo>
                    <a:pt x="3946" y="18331"/>
                    <a:pt x="7172" y="21600"/>
                    <a:pt x="10657" y="21600"/>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7" name="Shape 15007"/>
            <p:cNvSpPr/>
            <p:nvPr/>
          </p:nvSpPr>
          <p:spPr>
            <a:xfrm>
              <a:off x="127000" y="1130300"/>
              <a:ext cx="245415" cy="183944"/>
            </a:xfrm>
            <a:custGeom>
              <a:avLst/>
              <a:gdLst/>
              <a:ahLst/>
              <a:cxnLst>
                <a:cxn ang="0">
                  <a:pos x="wd2" y="hd2"/>
                </a:cxn>
                <a:cxn ang="5400000">
                  <a:pos x="wd2" y="hd2"/>
                </a:cxn>
                <a:cxn ang="10800000">
                  <a:pos x="wd2" y="hd2"/>
                </a:cxn>
                <a:cxn ang="16200000">
                  <a:pos x="wd2" y="hd2"/>
                </a:cxn>
              </a:cxnLst>
              <a:rect l="0" t="0" r="r" b="b"/>
              <a:pathLst>
                <a:path w="20925" h="21326" extrusionOk="0">
                  <a:moveTo>
                    <a:pt x="10464" y="0"/>
                  </a:moveTo>
                  <a:cubicBezTo>
                    <a:pt x="2374" y="0"/>
                    <a:pt x="-339" y="8237"/>
                    <a:pt x="34" y="17146"/>
                  </a:cubicBezTo>
                  <a:cubicBezTo>
                    <a:pt x="688" y="17367"/>
                    <a:pt x="1370" y="18997"/>
                    <a:pt x="1671" y="21117"/>
                  </a:cubicBezTo>
                  <a:cubicBezTo>
                    <a:pt x="2198" y="21600"/>
                    <a:pt x="2581" y="21318"/>
                    <a:pt x="2581" y="19523"/>
                  </a:cubicBezTo>
                  <a:cubicBezTo>
                    <a:pt x="2581" y="18490"/>
                    <a:pt x="2600" y="17480"/>
                    <a:pt x="2648" y="16515"/>
                  </a:cubicBezTo>
                  <a:cubicBezTo>
                    <a:pt x="3712" y="16044"/>
                    <a:pt x="5974" y="12449"/>
                    <a:pt x="7506" y="9263"/>
                  </a:cubicBezTo>
                  <a:cubicBezTo>
                    <a:pt x="10815" y="12228"/>
                    <a:pt x="15596" y="15557"/>
                    <a:pt x="18235" y="16386"/>
                  </a:cubicBezTo>
                  <a:cubicBezTo>
                    <a:pt x="18292" y="17395"/>
                    <a:pt x="18318" y="18449"/>
                    <a:pt x="18318" y="19523"/>
                  </a:cubicBezTo>
                  <a:cubicBezTo>
                    <a:pt x="18318" y="21246"/>
                    <a:pt x="18669" y="21575"/>
                    <a:pt x="19164" y="21171"/>
                  </a:cubicBezTo>
                  <a:cubicBezTo>
                    <a:pt x="19473" y="18933"/>
                    <a:pt x="20208" y="17230"/>
                    <a:pt x="20893" y="17125"/>
                  </a:cubicBezTo>
                  <a:cubicBezTo>
                    <a:pt x="21261" y="8224"/>
                    <a:pt x="18546" y="0"/>
                    <a:pt x="10464" y="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8" name="Shape 15008"/>
            <p:cNvSpPr/>
            <p:nvPr/>
          </p:nvSpPr>
          <p:spPr>
            <a:xfrm>
              <a:off x="228600" y="1498600"/>
              <a:ext cx="57867" cy="306220"/>
            </a:xfrm>
            <a:custGeom>
              <a:avLst/>
              <a:gdLst/>
              <a:ahLst/>
              <a:cxnLst>
                <a:cxn ang="0">
                  <a:pos x="wd2" y="hd2"/>
                </a:cxn>
                <a:cxn ang="5400000">
                  <a:pos x="wd2" y="hd2"/>
                </a:cxn>
                <a:cxn ang="10800000">
                  <a:pos x="wd2" y="hd2"/>
                </a:cxn>
                <a:cxn ang="16200000">
                  <a:pos x="wd2" y="hd2"/>
                </a:cxn>
              </a:cxnLst>
              <a:rect l="0" t="0" r="r" b="b"/>
              <a:pathLst>
                <a:path w="21600" h="21600" extrusionOk="0">
                  <a:moveTo>
                    <a:pt x="16124" y="6821"/>
                  </a:moveTo>
                  <a:cubicBezTo>
                    <a:pt x="18166" y="6061"/>
                    <a:pt x="18340" y="5281"/>
                    <a:pt x="16243" y="4400"/>
                  </a:cubicBezTo>
                  <a:lnTo>
                    <a:pt x="18356" y="3556"/>
                  </a:lnTo>
                  <a:lnTo>
                    <a:pt x="10595" y="0"/>
                  </a:lnTo>
                  <a:lnTo>
                    <a:pt x="2958" y="3498"/>
                  </a:lnTo>
                  <a:lnTo>
                    <a:pt x="5216" y="4400"/>
                  </a:lnTo>
                  <a:cubicBezTo>
                    <a:pt x="3113" y="5281"/>
                    <a:pt x="3292" y="6062"/>
                    <a:pt x="5335" y="6821"/>
                  </a:cubicBezTo>
                  <a:lnTo>
                    <a:pt x="0" y="16800"/>
                  </a:lnTo>
                  <a:lnTo>
                    <a:pt x="10595" y="21600"/>
                  </a:lnTo>
                  <a:lnTo>
                    <a:pt x="21600" y="16800"/>
                  </a:lnTo>
                  <a:cubicBezTo>
                    <a:pt x="21600" y="16800"/>
                    <a:pt x="16124" y="6821"/>
                    <a:pt x="16124" y="6821"/>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09" name="Shape 15009"/>
            <p:cNvSpPr/>
            <p:nvPr/>
          </p:nvSpPr>
          <p:spPr>
            <a:xfrm>
              <a:off x="177800" y="1447800"/>
              <a:ext cx="83025" cy="133166"/>
            </a:xfrm>
            <a:custGeom>
              <a:avLst/>
              <a:gdLst/>
              <a:ahLst/>
              <a:cxnLst>
                <a:cxn ang="0">
                  <a:pos x="wd2" y="hd2"/>
                </a:cxn>
                <a:cxn ang="5400000">
                  <a:pos x="wd2" y="hd2"/>
                </a:cxn>
                <a:cxn ang="10800000">
                  <a:pos x="wd2" y="hd2"/>
                </a:cxn>
                <a:cxn ang="16200000">
                  <a:pos x="wd2" y="hd2"/>
                </a:cxn>
              </a:cxnLst>
              <a:rect l="0" t="0" r="r" b="b"/>
              <a:pathLst>
                <a:path w="21600" h="21600" extrusionOk="0">
                  <a:moveTo>
                    <a:pt x="0" y="2843"/>
                  </a:moveTo>
                  <a:lnTo>
                    <a:pt x="13333" y="21600"/>
                  </a:lnTo>
                  <a:lnTo>
                    <a:pt x="21600" y="7811"/>
                  </a:lnTo>
                  <a:lnTo>
                    <a:pt x="6872" y="0"/>
                  </a:lnTo>
                  <a:cubicBezTo>
                    <a:pt x="6872" y="0"/>
                    <a:pt x="0" y="2843"/>
                    <a:pt x="0" y="2843"/>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0" name="Shape 15010"/>
            <p:cNvSpPr/>
            <p:nvPr/>
          </p:nvSpPr>
          <p:spPr>
            <a:xfrm>
              <a:off x="254000" y="1447800"/>
              <a:ext cx="83015" cy="133166"/>
            </a:xfrm>
            <a:custGeom>
              <a:avLst/>
              <a:gdLst/>
              <a:ahLst/>
              <a:cxnLst>
                <a:cxn ang="0">
                  <a:pos x="wd2" y="hd2"/>
                </a:cxn>
                <a:cxn ang="5400000">
                  <a:pos x="wd2" y="hd2"/>
                </a:cxn>
                <a:cxn ang="10800000">
                  <a:pos x="wd2" y="hd2"/>
                </a:cxn>
                <a:cxn ang="16200000">
                  <a:pos x="wd2" y="hd2"/>
                </a:cxn>
              </a:cxnLst>
              <a:rect l="0" t="0" r="r" b="b"/>
              <a:pathLst>
                <a:path w="21600" h="21600" extrusionOk="0">
                  <a:moveTo>
                    <a:pt x="14728" y="0"/>
                  </a:moveTo>
                  <a:lnTo>
                    <a:pt x="0" y="7811"/>
                  </a:lnTo>
                  <a:lnTo>
                    <a:pt x="8268" y="21600"/>
                  </a:lnTo>
                  <a:lnTo>
                    <a:pt x="21600" y="2843"/>
                  </a:lnTo>
                  <a:cubicBezTo>
                    <a:pt x="21600" y="2843"/>
                    <a:pt x="14728" y="0"/>
                    <a:pt x="14728"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1" name="Shape 15011"/>
            <p:cNvSpPr/>
            <p:nvPr/>
          </p:nvSpPr>
          <p:spPr>
            <a:xfrm>
              <a:off x="177800" y="1447800"/>
              <a:ext cx="83025" cy="112157"/>
            </a:xfrm>
            <a:custGeom>
              <a:avLst/>
              <a:gdLst/>
              <a:ahLst/>
              <a:cxnLst>
                <a:cxn ang="0">
                  <a:pos x="wd2" y="hd2"/>
                </a:cxn>
                <a:cxn ang="5400000">
                  <a:pos x="wd2" y="hd2"/>
                </a:cxn>
                <a:cxn ang="10800000">
                  <a:pos x="wd2" y="hd2"/>
                </a:cxn>
                <a:cxn ang="16200000">
                  <a:pos x="wd2" y="hd2"/>
                </a:cxn>
              </a:cxnLst>
              <a:rect l="0" t="0" r="r" b="b"/>
              <a:pathLst>
                <a:path w="21600" h="21600" extrusionOk="0">
                  <a:moveTo>
                    <a:pt x="0" y="3375"/>
                  </a:moveTo>
                  <a:lnTo>
                    <a:pt x="13153" y="21600"/>
                  </a:lnTo>
                  <a:lnTo>
                    <a:pt x="21600" y="9275"/>
                  </a:lnTo>
                  <a:lnTo>
                    <a:pt x="6872" y="0"/>
                  </a:lnTo>
                  <a:cubicBezTo>
                    <a:pt x="6872" y="0"/>
                    <a:pt x="0" y="3375"/>
                    <a:pt x="0" y="337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2" name="Shape 15012"/>
            <p:cNvSpPr/>
            <p:nvPr/>
          </p:nvSpPr>
          <p:spPr>
            <a:xfrm>
              <a:off x="254000" y="1447800"/>
              <a:ext cx="83015" cy="112157"/>
            </a:xfrm>
            <a:custGeom>
              <a:avLst/>
              <a:gdLst/>
              <a:ahLst/>
              <a:cxnLst>
                <a:cxn ang="0">
                  <a:pos x="wd2" y="hd2"/>
                </a:cxn>
                <a:cxn ang="5400000">
                  <a:pos x="wd2" y="hd2"/>
                </a:cxn>
                <a:cxn ang="10800000">
                  <a:pos x="wd2" y="hd2"/>
                </a:cxn>
                <a:cxn ang="16200000">
                  <a:pos x="wd2" y="hd2"/>
                </a:cxn>
              </a:cxnLst>
              <a:rect l="0" t="0" r="r" b="b"/>
              <a:pathLst>
                <a:path w="21600" h="21600" extrusionOk="0">
                  <a:moveTo>
                    <a:pt x="14728" y="0"/>
                  </a:moveTo>
                  <a:lnTo>
                    <a:pt x="0" y="9275"/>
                  </a:lnTo>
                  <a:lnTo>
                    <a:pt x="8445" y="21600"/>
                  </a:lnTo>
                  <a:lnTo>
                    <a:pt x="21600" y="3375"/>
                  </a:lnTo>
                  <a:cubicBezTo>
                    <a:pt x="21600" y="3375"/>
                    <a:pt x="14728" y="0"/>
                    <a:pt x="14728"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3" name="Shape 15013"/>
            <p:cNvSpPr/>
            <p:nvPr/>
          </p:nvSpPr>
          <p:spPr>
            <a:xfrm>
              <a:off x="2095500" y="558800"/>
              <a:ext cx="183931" cy="386132"/>
            </a:xfrm>
            <a:custGeom>
              <a:avLst/>
              <a:gdLst/>
              <a:ahLst/>
              <a:cxnLst>
                <a:cxn ang="0">
                  <a:pos x="wd2" y="hd2"/>
                </a:cxn>
                <a:cxn ang="5400000">
                  <a:pos x="wd2" y="hd2"/>
                </a:cxn>
                <a:cxn ang="10800000">
                  <a:pos x="wd2" y="hd2"/>
                </a:cxn>
                <a:cxn ang="16200000">
                  <a:pos x="wd2" y="hd2"/>
                </a:cxn>
              </a:cxnLst>
              <a:rect l="0" t="0" r="r" b="b"/>
              <a:pathLst>
                <a:path w="21244" h="20466" extrusionOk="0">
                  <a:moveTo>
                    <a:pt x="21218" y="17133"/>
                  </a:moveTo>
                  <a:cubicBezTo>
                    <a:pt x="19442" y="10676"/>
                    <a:pt x="17748" y="4029"/>
                    <a:pt x="16375" y="1225"/>
                  </a:cubicBezTo>
                  <a:cubicBezTo>
                    <a:pt x="15220" y="-1134"/>
                    <a:pt x="6371" y="517"/>
                    <a:pt x="17" y="1213"/>
                  </a:cubicBezTo>
                  <a:lnTo>
                    <a:pt x="0" y="1225"/>
                  </a:lnTo>
                  <a:lnTo>
                    <a:pt x="3909" y="20466"/>
                  </a:lnTo>
                  <a:cubicBezTo>
                    <a:pt x="8699" y="20169"/>
                    <a:pt x="12416" y="19982"/>
                    <a:pt x="16744" y="19382"/>
                  </a:cubicBezTo>
                  <a:cubicBezTo>
                    <a:pt x="17712" y="19247"/>
                    <a:pt x="21600" y="18525"/>
                    <a:pt x="21218" y="17133"/>
                  </a:cubicBezTo>
                  <a:close/>
                </a:path>
              </a:pathLst>
            </a:custGeom>
            <a:solidFill>
              <a:srgbClr val="60758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4" name="Shape 15014"/>
            <p:cNvSpPr/>
            <p:nvPr/>
          </p:nvSpPr>
          <p:spPr>
            <a:xfrm>
              <a:off x="1752599" y="558800"/>
              <a:ext cx="178562" cy="392070"/>
            </a:xfrm>
            <a:custGeom>
              <a:avLst/>
              <a:gdLst/>
              <a:ahLst/>
              <a:cxnLst>
                <a:cxn ang="0">
                  <a:pos x="wd2" y="hd2"/>
                </a:cxn>
                <a:cxn ang="5400000">
                  <a:pos x="wd2" y="hd2"/>
                </a:cxn>
                <a:cxn ang="10800000">
                  <a:pos x="wd2" y="hd2"/>
                </a:cxn>
                <a:cxn ang="16200000">
                  <a:pos x="wd2" y="hd2"/>
                </a:cxn>
              </a:cxnLst>
              <a:rect l="0" t="0" r="r" b="b"/>
              <a:pathLst>
                <a:path w="21190" h="20237" extrusionOk="0">
                  <a:moveTo>
                    <a:pt x="4935" y="1453"/>
                  </a:moveTo>
                  <a:cubicBezTo>
                    <a:pt x="3429" y="4402"/>
                    <a:pt x="1779" y="10862"/>
                    <a:pt x="37" y="16896"/>
                  </a:cubicBezTo>
                  <a:cubicBezTo>
                    <a:pt x="-410" y="18441"/>
                    <a:pt x="3291" y="19105"/>
                    <a:pt x="4490" y="19241"/>
                  </a:cubicBezTo>
                  <a:cubicBezTo>
                    <a:pt x="8758" y="19722"/>
                    <a:pt x="12439" y="19959"/>
                    <a:pt x="17174" y="20237"/>
                  </a:cubicBezTo>
                  <a:lnTo>
                    <a:pt x="21190" y="1500"/>
                  </a:lnTo>
                  <a:lnTo>
                    <a:pt x="21173" y="1488"/>
                  </a:lnTo>
                  <a:cubicBezTo>
                    <a:pt x="12926" y="632"/>
                    <a:pt x="6374" y="-1363"/>
                    <a:pt x="4935" y="1453"/>
                  </a:cubicBezTo>
                  <a:close/>
                </a:path>
              </a:pathLst>
            </a:custGeom>
            <a:solidFill>
              <a:srgbClr val="60758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5" name="Shape 15015"/>
            <p:cNvSpPr/>
            <p:nvPr/>
          </p:nvSpPr>
          <p:spPr>
            <a:xfrm>
              <a:off x="1790700" y="495300"/>
              <a:ext cx="443985" cy="458017"/>
            </a:xfrm>
            <a:custGeom>
              <a:avLst/>
              <a:gdLst/>
              <a:ahLst/>
              <a:cxnLst>
                <a:cxn ang="0">
                  <a:pos x="wd2" y="hd2"/>
                </a:cxn>
                <a:cxn ang="5400000">
                  <a:pos x="wd2" y="hd2"/>
                </a:cxn>
                <a:cxn ang="10800000">
                  <a:pos x="wd2" y="hd2"/>
                </a:cxn>
                <a:cxn ang="16200000">
                  <a:pos x="wd2" y="hd2"/>
                </a:cxn>
              </a:cxnLst>
              <a:rect l="0" t="0" r="r" b="b"/>
              <a:pathLst>
                <a:path w="21600" h="21372" extrusionOk="0">
                  <a:moveTo>
                    <a:pt x="2349" y="20774"/>
                  </a:moveTo>
                  <a:cubicBezTo>
                    <a:pt x="3273" y="18220"/>
                    <a:pt x="1165" y="6261"/>
                    <a:pt x="0" y="4061"/>
                  </a:cubicBezTo>
                  <a:cubicBezTo>
                    <a:pt x="662" y="1804"/>
                    <a:pt x="6829" y="1305"/>
                    <a:pt x="8470" y="22"/>
                  </a:cubicBezTo>
                  <a:cubicBezTo>
                    <a:pt x="9249" y="679"/>
                    <a:pt x="9804" y="828"/>
                    <a:pt x="10687" y="828"/>
                  </a:cubicBezTo>
                  <a:cubicBezTo>
                    <a:pt x="11570" y="828"/>
                    <a:pt x="12153" y="657"/>
                    <a:pt x="12931" y="0"/>
                  </a:cubicBezTo>
                  <a:cubicBezTo>
                    <a:pt x="14146" y="949"/>
                    <a:pt x="20512" y="1690"/>
                    <a:pt x="21600" y="3948"/>
                  </a:cubicBezTo>
                  <a:cubicBezTo>
                    <a:pt x="20361" y="6467"/>
                    <a:pt x="18088" y="18465"/>
                    <a:pt x="19072" y="20763"/>
                  </a:cubicBezTo>
                  <a:cubicBezTo>
                    <a:pt x="14925" y="21544"/>
                    <a:pt x="6615" y="21600"/>
                    <a:pt x="2349" y="20774"/>
                  </a:cubicBezTo>
                  <a:close/>
                </a:path>
              </a:pathLst>
            </a:custGeom>
            <a:solidFill>
              <a:srgbClr val="7C93A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6" name="Shape 15016"/>
            <p:cNvSpPr/>
            <p:nvPr/>
          </p:nvSpPr>
          <p:spPr>
            <a:xfrm>
              <a:off x="2006600" y="838200"/>
              <a:ext cx="11867" cy="100737"/>
            </a:xfrm>
            <a:custGeom>
              <a:avLst/>
              <a:gdLst/>
              <a:ahLst/>
              <a:cxnLst>
                <a:cxn ang="0">
                  <a:pos x="wd2" y="hd2"/>
                </a:cxn>
                <a:cxn ang="5400000">
                  <a:pos x="wd2" y="hd2"/>
                </a:cxn>
                <a:cxn ang="10800000">
                  <a:pos x="wd2" y="hd2"/>
                </a:cxn>
                <a:cxn ang="16200000">
                  <a:pos x="wd2" y="hd2"/>
                </a:cxn>
              </a:cxnLst>
              <a:rect l="0" t="0" r="r" b="b"/>
              <a:pathLst>
                <a:path w="21600" h="21598" extrusionOk="0">
                  <a:moveTo>
                    <a:pt x="0" y="21595"/>
                  </a:moveTo>
                  <a:cubicBezTo>
                    <a:pt x="1388" y="16158"/>
                    <a:pt x="4873" y="9692"/>
                    <a:pt x="10519" y="0"/>
                  </a:cubicBezTo>
                  <a:cubicBezTo>
                    <a:pt x="16163" y="9694"/>
                    <a:pt x="19907" y="16159"/>
                    <a:pt x="21600" y="21596"/>
                  </a:cubicBezTo>
                  <a:cubicBezTo>
                    <a:pt x="14399" y="21600"/>
                    <a:pt x="7212" y="21599"/>
                    <a:pt x="0" y="21595"/>
                  </a:cubicBezTo>
                  <a:close/>
                </a:path>
              </a:pathLst>
            </a:custGeom>
            <a:solidFill>
              <a:srgbClr val="A4C6E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7" name="Shape 15017"/>
            <p:cNvSpPr/>
            <p:nvPr/>
          </p:nvSpPr>
          <p:spPr>
            <a:xfrm>
              <a:off x="1917700" y="482600"/>
              <a:ext cx="200536" cy="358540"/>
            </a:xfrm>
            <a:custGeom>
              <a:avLst/>
              <a:gdLst/>
              <a:ahLst/>
              <a:cxnLst>
                <a:cxn ang="0">
                  <a:pos x="wd2" y="hd2"/>
                </a:cxn>
                <a:cxn ang="5400000">
                  <a:pos x="wd2" y="hd2"/>
                </a:cxn>
                <a:cxn ang="10800000">
                  <a:pos x="wd2" y="hd2"/>
                </a:cxn>
                <a:cxn ang="16200000">
                  <a:pos x="wd2" y="hd2"/>
                </a:cxn>
              </a:cxnLst>
              <a:rect l="0" t="0" r="r" b="b"/>
              <a:pathLst>
                <a:path w="21600" h="21600" extrusionOk="0">
                  <a:moveTo>
                    <a:pt x="0" y="1658"/>
                  </a:moveTo>
                  <a:lnTo>
                    <a:pt x="1205" y="7879"/>
                  </a:lnTo>
                  <a:lnTo>
                    <a:pt x="10869" y="21600"/>
                  </a:lnTo>
                  <a:lnTo>
                    <a:pt x="20395" y="7879"/>
                  </a:lnTo>
                  <a:lnTo>
                    <a:pt x="21600" y="1658"/>
                  </a:lnTo>
                  <a:lnTo>
                    <a:pt x="16991" y="0"/>
                  </a:lnTo>
                  <a:lnTo>
                    <a:pt x="4610" y="0"/>
                  </a:lnTo>
                  <a:cubicBezTo>
                    <a:pt x="4610" y="0"/>
                    <a:pt x="0" y="1658"/>
                    <a:pt x="0" y="165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8" name="Shape 15018"/>
            <p:cNvSpPr/>
            <p:nvPr/>
          </p:nvSpPr>
          <p:spPr>
            <a:xfrm>
              <a:off x="1955800" y="444500"/>
              <a:ext cx="113940" cy="928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19" name="Shape 15019"/>
            <p:cNvSpPr/>
            <p:nvPr/>
          </p:nvSpPr>
          <p:spPr>
            <a:xfrm>
              <a:off x="1879599" y="165100"/>
              <a:ext cx="274818" cy="342175"/>
            </a:xfrm>
            <a:custGeom>
              <a:avLst/>
              <a:gdLst/>
              <a:ahLst/>
              <a:cxnLst>
                <a:cxn ang="0">
                  <a:pos x="wd2" y="hd2"/>
                </a:cxn>
                <a:cxn ang="5400000">
                  <a:pos x="wd2" y="hd2"/>
                </a:cxn>
                <a:cxn ang="10800000">
                  <a:pos x="wd2" y="hd2"/>
                </a:cxn>
                <a:cxn ang="16200000">
                  <a:pos x="wd2" y="hd2"/>
                </a:cxn>
              </a:cxnLst>
              <a:rect l="0" t="0" r="r" b="b"/>
              <a:pathLst>
                <a:path w="21236" h="21600" extrusionOk="0">
                  <a:moveTo>
                    <a:pt x="10657" y="21600"/>
                  </a:moveTo>
                  <a:cubicBezTo>
                    <a:pt x="14127" y="21600"/>
                    <a:pt x="17338" y="18359"/>
                    <a:pt x="19033" y="14388"/>
                  </a:cubicBezTo>
                  <a:cubicBezTo>
                    <a:pt x="19132" y="14471"/>
                    <a:pt x="19243" y="14524"/>
                    <a:pt x="19367" y="14540"/>
                  </a:cubicBezTo>
                  <a:cubicBezTo>
                    <a:pt x="20058" y="14634"/>
                    <a:pt x="20849" y="13575"/>
                    <a:pt x="21133" y="12174"/>
                  </a:cubicBezTo>
                  <a:cubicBezTo>
                    <a:pt x="21418" y="10774"/>
                    <a:pt x="21089" y="9562"/>
                    <a:pt x="20399" y="9468"/>
                  </a:cubicBezTo>
                  <a:cubicBezTo>
                    <a:pt x="20350" y="9462"/>
                    <a:pt x="20301" y="9461"/>
                    <a:pt x="20251" y="9466"/>
                  </a:cubicBezTo>
                  <a:cubicBezTo>
                    <a:pt x="20590" y="4546"/>
                    <a:pt x="18093" y="0"/>
                    <a:pt x="10657" y="0"/>
                  </a:cubicBezTo>
                  <a:cubicBezTo>
                    <a:pt x="3215" y="0"/>
                    <a:pt x="719" y="4553"/>
                    <a:pt x="1063" y="9477"/>
                  </a:cubicBezTo>
                  <a:cubicBezTo>
                    <a:pt x="987" y="9462"/>
                    <a:pt x="912" y="9459"/>
                    <a:pt x="837" y="9468"/>
                  </a:cubicBezTo>
                  <a:cubicBezTo>
                    <a:pt x="147" y="9562"/>
                    <a:pt x="-182" y="10774"/>
                    <a:pt x="103" y="12174"/>
                  </a:cubicBezTo>
                  <a:cubicBezTo>
                    <a:pt x="388" y="13575"/>
                    <a:pt x="1178" y="14634"/>
                    <a:pt x="1869" y="14540"/>
                  </a:cubicBezTo>
                  <a:cubicBezTo>
                    <a:pt x="2016" y="14521"/>
                    <a:pt x="2146" y="14450"/>
                    <a:pt x="2259" y="14337"/>
                  </a:cubicBezTo>
                  <a:cubicBezTo>
                    <a:pt x="3946" y="18331"/>
                    <a:pt x="7172" y="21600"/>
                    <a:pt x="10657" y="21600"/>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0" name="Shape 15020"/>
            <p:cNvSpPr/>
            <p:nvPr/>
          </p:nvSpPr>
          <p:spPr>
            <a:xfrm>
              <a:off x="1930400" y="482600"/>
              <a:ext cx="84280" cy="135188"/>
            </a:xfrm>
            <a:custGeom>
              <a:avLst/>
              <a:gdLst/>
              <a:ahLst/>
              <a:cxnLst>
                <a:cxn ang="0">
                  <a:pos x="wd2" y="hd2"/>
                </a:cxn>
                <a:cxn ang="5400000">
                  <a:pos x="wd2" y="hd2"/>
                </a:cxn>
                <a:cxn ang="10800000">
                  <a:pos x="wd2" y="hd2"/>
                </a:cxn>
                <a:cxn ang="16200000">
                  <a:pos x="wd2" y="hd2"/>
                </a:cxn>
              </a:cxnLst>
              <a:rect l="0" t="0" r="r" b="b"/>
              <a:pathLst>
                <a:path w="21600" h="21600" extrusionOk="0">
                  <a:moveTo>
                    <a:pt x="0" y="2843"/>
                  </a:moveTo>
                  <a:lnTo>
                    <a:pt x="13332" y="21600"/>
                  </a:lnTo>
                  <a:lnTo>
                    <a:pt x="21600" y="7812"/>
                  </a:lnTo>
                  <a:lnTo>
                    <a:pt x="6872" y="0"/>
                  </a:lnTo>
                  <a:cubicBezTo>
                    <a:pt x="6872" y="0"/>
                    <a:pt x="0" y="2843"/>
                    <a:pt x="0" y="2843"/>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1" name="Shape 15021"/>
            <p:cNvSpPr/>
            <p:nvPr/>
          </p:nvSpPr>
          <p:spPr>
            <a:xfrm>
              <a:off x="2019300" y="482600"/>
              <a:ext cx="84283" cy="135188"/>
            </a:xfrm>
            <a:custGeom>
              <a:avLst/>
              <a:gdLst/>
              <a:ahLst/>
              <a:cxnLst>
                <a:cxn ang="0">
                  <a:pos x="wd2" y="hd2"/>
                </a:cxn>
                <a:cxn ang="5400000">
                  <a:pos x="wd2" y="hd2"/>
                </a:cxn>
                <a:cxn ang="10800000">
                  <a:pos x="wd2" y="hd2"/>
                </a:cxn>
                <a:cxn ang="16200000">
                  <a:pos x="wd2" y="hd2"/>
                </a:cxn>
              </a:cxnLst>
              <a:rect l="0" t="0" r="r" b="b"/>
              <a:pathLst>
                <a:path w="21600" h="21600" extrusionOk="0">
                  <a:moveTo>
                    <a:pt x="14730" y="0"/>
                  </a:moveTo>
                  <a:lnTo>
                    <a:pt x="0" y="7812"/>
                  </a:lnTo>
                  <a:lnTo>
                    <a:pt x="8268" y="21600"/>
                  </a:lnTo>
                  <a:lnTo>
                    <a:pt x="21600" y="2843"/>
                  </a:lnTo>
                  <a:cubicBezTo>
                    <a:pt x="21600" y="2843"/>
                    <a:pt x="14730" y="0"/>
                    <a:pt x="1473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2" name="Shape 15022"/>
            <p:cNvSpPr/>
            <p:nvPr/>
          </p:nvSpPr>
          <p:spPr>
            <a:xfrm>
              <a:off x="1892299" y="165099"/>
              <a:ext cx="249139" cy="186738"/>
            </a:xfrm>
            <a:custGeom>
              <a:avLst/>
              <a:gdLst/>
              <a:ahLst/>
              <a:cxnLst>
                <a:cxn ang="0">
                  <a:pos x="wd2" y="hd2"/>
                </a:cxn>
                <a:cxn ang="5400000">
                  <a:pos x="wd2" y="hd2"/>
                </a:cxn>
                <a:cxn ang="10800000">
                  <a:pos x="wd2" y="hd2"/>
                </a:cxn>
                <a:cxn ang="16200000">
                  <a:pos x="wd2" y="hd2"/>
                </a:cxn>
              </a:cxnLst>
              <a:rect l="0" t="0" r="r" b="b"/>
              <a:pathLst>
                <a:path w="20925" h="21327" extrusionOk="0">
                  <a:moveTo>
                    <a:pt x="10462" y="0"/>
                  </a:moveTo>
                  <a:cubicBezTo>
                    <a:pt x="2373" y="0"/>
                    <a:pt x="-340" y="8237"/>
                    <a:pt x="33" y="17146"/>
                  </a:cubicBezTo>
                  <a:cubicBezTo>
                    <a:pt x="687" y="17368"/>
                    <a:pt x="1369" y="18997"/>
                    <a:pt x="1670" y="21117"/>
                  </a:cubicBezTo>
                  <a:cubicBezTo>
                    <a:pt x="2198" y="21600"/>
                    <a:pt x="2579" y="21318"/>
                    <a:pt x="2579" y="19523"/>
                  </a:cubicBezTo>
                  <a:cubicBezTo>
                    <a:pt x="2579" y="16116"/>
                    <a:pt x="2782" y="12965"/>
                    <a:pt x="3605" y="10847"/>
                  </a:cubicBezTo>
                  <a:cubicBezTo>
                    <a:pt x="5348" y="13295"/>
                    <a:pt x="9082" y="15560"/>
                    <a:pt x="12064" y="13911"/>
                  </a:cubicBezTo>
                  <a:cubicBezTo>
                    <a:pt x="10502" y="11935"/>
                    <a:pt x="11877" y="9949"/>
                    <a:pt x="12545" y="10026"/>
                  </a:cubicBezTo>
                  <a:cubicBezTo>
                    <a:pt x="13016" y="9719"/>
                    <a:pt x="14861" y="9894"/>
                    <a:pt x="18056" y="14339"/>
                  </a:cubicBezTo>
                  <a:cubicBezTo>
                    <a:pt x="18246" y="15920"/>
                    <a:pt x="18317" y="17693"/>
                    <a:pt x="18317" y="19523"/>
                  </a:cubicBezTo>
                  <a:cubicBezTo>
                    <a:pt x="18317" y="21246"/>
                    <a:pt x="18668" y="21575"/>
                    <a:pt x="19163" y="21172"/>
                  </a:cubicBezTo>
                  <a:cubicBezTo>
                    <a:pt x="19472" y="18933"/>
                    <a:pt x="20207" y="17230"/>
                    <a:pt x="20892" y="17126"/>
                  </a:cubicBezTo>
                  <a:cubicBezTo>
                    <a:pt x="21260" y="8224"/>
                    <a:pt x="18545" y="0"/>
                    <a:pt x="10462" y="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3" name="Shape 15023"/>
            <p:cNvSpPr/>
            <p:nvPr/>
          </p:nvSpPr>
          <p:spPr>
            <a:xfrm>
              <a:off x="1930400" y="482600"/>
              <a:ext cx="84280" cy="113866"/>
            </a:xfrm>
            <a:custGeom>
              <a:avLst/>
              <a:gdLst/>
              <a:ahLst/>
              <a:cxnLst>
                <a:cxn ang="0">
                  <a:pos x="wd2" y="hd2"/>
                </a:cxn>
                <a:cxn ang="5400000">
                  <a:pos x="wd2" y="hd2"/>
                </a:cxn>
                <a:cxn ang="10800000">
                  <a:pos x="wd2" y="hd2"/>
                </a:cxn>
                <a:cxn ang="16200000">
                  <a:pos x="wd2" y="hd2"/>
                </a:cxn>
              </a:cxnLst>
              <a:rect l="0" t="0" r="r" b="b"/>
              <a:pathLst>
                <a:path w="21600" h="21600" extrusionOk="0">
                  <a:moveTo>
                    <a:pt x="0" y="3375"/>
                  </a:moveTo>
                  <a:lnTo>
                    <a:pt x="13153" y="21600"/>
                  </a:lnTo>
                  <a:lnTo>
                    <a:pt x="21600" y="9274"/>
                  </a:lnTo>
                  <a:lnTo>
                    <a:pt x="6872" y="0"/>
                  </a:lnTo>
                  <a:cubicBezTo>
                    <a:pt x="6872" y="0"/>
                    <a:pt x="0" y="3375"/>
                    <a:pt x="0" y="337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4" name="Shape 15024"/>
            <p:cNvSpPr/>
            <p:nvPr/>
          </p:nvSpPr>
          <p:spPr>
            <a:xfrm>
              <a:off x="2019300" y="482600"/>
              <a:ext cx="84283" cy="113866"/>
            </a:xfrm>
            <a:custGeom>
              <a:avLst/>
              <a:gdLst/>
              <a:ahLst/>
              <a:cxnLst>
                <a:cxn ang="0">
                  <a:pos x="wd2" y="hd2"/>
                </a:cxn>
                <a:cxn ang="5400000">
                  <a:pos x="wd2" y="hd2"/>
                </a:cxn>
                <a:cxn ang="10800000">
                  <a:pos x="wd2" y="hd2"/>
                </a:cxn>
                <a:cxn ang="16200000">
                  <a:pos x="wd2" y="hd2"/>
                </a:cxn>
              </a:cxnLst>
              <a:rect l="0" t="0" r="r" b="b"/>
              <a:pathLst>
                <a:path w="21600" h="21600" extrusionOk="0">
                  <a:moveTo>
                    <a:pt x="14730" y="0"/>
                  </a:moveTo>
                  <a:lnTo>
                    <a:pt x="0" y="9274"/>
                  </a:lnTo>
                  <a:lnTo>
                    <a:pt x="8447" y="21600"/>
                  </a:lnTo>
                  <a:lnTo>
                    <a:pt x="21600" y="3375"/>
                  </a:lnTo>
                  <a:cubicBezTo>
                    <a:pt x="21600" y="3375"/>
                    <a:pt x="14730" y="0"/>
                    <a:pt x="14730"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5" name="Shape 15025"/>
            <p:cNvSpPr/>
            <p:nvPr/>
          </p:nvSpPr>
          <p:spPr>
            <a:xfrm>
              <a:off x="1981200" y="533400"/>
              <a:ext cx="58738" cy="310867"/>
            </a:xfrm>
            <a:custGeom>
              <a:avLst/>
              <a:gdLst/>
              <a:ahLst/>
              <a:cxnLst>
                <a:cxn ang="0">
                  <a:pos x="wd2" y="hd2"/>
                </a:cxn>
                <a:cxn ang="5400000">
                  <a:pos x="wd2" y="hd2"/>
                </a:cxn>
                <a:cxn ang="10800000">
                  <a:pos x="wd2" y="hd2"/>
                </a:cxn>
                <a:cxn ang="16200000">
                  <a:pos x="wd2" y="hd2"/>
                </a:cxn>
              </a:cxnLst>
              <a:rect l="0" t="0" r="r" b="b"/>
              <a:pathLst>
                <a:path w="21600" h="21600" extrusionOk="0">
                  <a:moveTo>
                    <a:pt x="16124" y="6821"/>
                  </a:moveTo>
                  <a:cubicBezTo>
                    <a:pt x="18166" y="6061"/>
                    <a:pt x="18341" y="5281"/>
                    <a:pt x="16241" y="4399"/>
                  </a:cubicBezTo>
                  <a:lnTo>
                    <a:pt x="18356" y="3555"/>
                  </a:lnTo>
                  <a:lnTo>
                    <a:pt x="10593" y="0"/>
                  </a:lnTo>
                  <a:lnTo>
                    <a:pt x="2961" y="3498"/>
                  </a:lnTo>
                  <a:lnTo>
                    <a:pt x="5215" y="4399"/>
                  </a:lnTo>
                  <a:cubicBezTo>
                    <a:pt x="3112" y="5281"/>
                    <a:pt x="3289" y="6062"/>
                    <a:pt x="5333" y="6822"/>
                  </a:cubicBezTo>
                  <a:lnTo>
                    <a:pt x="0" y="16800"/>
                  </a:lnTo>
                  <a:lnTo>
                    <a:pt x="10593" y="21600"/>
                  </a:lnTo>
                  <a:lnTo>
                    <a:pt x="21600" y="16800"/>
                  </a:lnTo>
                  <a:cubicBezTo>
                    <a:pt x="21600" y="16800"/>
                    <a:pt x="16124" y="6821"/>
                    <a:pt x="16124" y="6821"/>
                  </a:cubicBezTo>
                  <a:close/>
                </a:path>
              </a:pathLst>
            </a:custGeom>
            <a:solidFill>
              <a:schemeClr val="accent1">
                <a:lumMod val="40000"/>
                <a:lumOff val="60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6" name="Shape 15026"/>
            <p:cNvSpPr/>
            <p:nvPr/>
          </p:nvSpPr>
          <p:spPr>
            <a:xfrm>
              <a:off x="1879600" y="508000"/>
              <a:ext cx="136506" cy="341965"/>
            </a:xfrm>
            <a:custGeom>
              <a:avLst/>
              <a:gdLst/>
              <a:ahLst/>
              <a:cxnLst>
                <a:cxn ang="0">
                  <a:pos x="wd2" y="hd2"/>
                </a:cxn>
                <a:cxn ang="5400000">
                  <a:pos x="wd2" y="hd2"/>
                </a:cxn>
                <a:cxn ang="10800000">
                  <a:pos x="wd2" y="hd2"/>
                </a:cxn>
                <a:cxn ang="16200000">
                  <a:pos x="wd2" y="hd2"/>
                </a:cxn>
              </a:cxnLst>
              <a:rect l="0" t="0" r="r" b="b"/>
              <a:pathLst>
                <a:path w="21600" h="21600" extrusionOk="0">
                  <a:moveTo>
                    <a:pt x="5734" y="615"/>
                  </a:moveTo>
                  <a:lnTo>
                    <a:pt x="0" y="5906"/>
                  </a:lnTo>
                  <a:lnTo>
                    <a:pt x="5341" y="7606"/>
                  </a:lnTo>
                  <a:lnTo>
                    <a:pt x="2882" y="9685"/>
                  </a:lnTo>
                  <a:lnTo>
                    <a:pt x="21600" y="21600"/>
                  </a:lnTo>
                  <a:lnTo>
                    <a:pt x="8264" y="0"/>
                  </a:lnTo>
                  <a:cubicBezTo>
                    <a:pt x="8264" y="0"/>
                    <a:pt x="5734" y="615"/>
                    <a:pt x="5734" y="615"/>
                  </a:cubicBezTo>
                  <a:close/>
                </a:path>
              </a:pathLst>
            </a:custGeom>
            <a:solidFill>
              <a:srgbClr val="60758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27" name="Shape 15027"/>
            <p:cNvSpPr/>
            <p:nvPr/>
          </p:nvSpPr>
          <p:spPr>
            <a:xfrm>
              <a:off x="2019300" y="508000"/>
              <a:ext cx="136509" cy="341965"/>
            </a:xfrm>
            <a:custGeom>
              <a:avLst/>
              <a:gdLst/>
              <a:ahLst/>
              <a:cxnLst>
                <a:cxn ang="0">
                  <a:pos x="wd2" y="hd2"/>
                </a:cxn>
                <a:cxn ang="5400000">
                  <a:pos x="wd2" y="hd2"/>
                </a:cxn>
                <a:cxn ang="10800000">
                  <a:pos x="wd2" y="hd2"/>
                </a:cxn>
                <a:cxn ang="16200000">
                  <a:pos x="wd2" y="hd2"/>
                </a:cxn>
              </a:cxnLst>
              <a:rect l="0" t="0" r="r" b="b"/>
              <a:pathLst>
                <a:path w="21600" h="21600" extrusionOk="0">
                  <a:moveTo>
                    <a:pt x="21600" y="5906"/>
                  </a:moveTo>
                  <a:lnTo>
                    <a:pt x="15866" y="615"/>
                  </a:lnTo>
                  <a:lnTo>
                    <a:pt x="13336" y="0"/>
                  </a:lnTo>
                  <a:lnTo>
                    <a:pt x="0" y="21600"/>
                  </a:lnTo>
                  <a:lnTo>
                    <a:pt x="18718" y="9685"/>
                  </a:lnTo>
                  <a:lnTo>
                    <a:pt x="16259" y="7606"/>
                  </a:lnTo>
                  <a:cubicBezTo>
                    <a:pt x="16259" y="7606"/>
                    <a:pt x="21600" y="5906"/>
                    <a:pt x="21600" y="5906"/>
                  </a:cubicBezTo>
                  <a:close/>
                </a:path>
              </a:pathLst>
            </a:custGeom>
            <a:solidFill>
              <a:srgbClr val="60758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5145" name="Group 15145"/>
          <p:cNvGrpSpPr/>
          <p:nvPr/>
        </p:nvGrpSpPr>
        <p:grpSpPr>
          <a:xfrm>
            <a:off x="6553998" y="2250282"/>
            <a:ext cx="951431" cy="501453"/>
            <a:chOff x="0" y="0"/>
            <a:chExt cx="2537148" cy="1337208"/>
          </a:xfrm>
        </p:grpSpPr>
        <p:sp>
          <p:nvSpPr>
            <p:cNvPr id="15029" name="Shape 15029"/>
            <p:cNvSpPr/>
            <p:nvPr/>
          </p:nvSpPr>
          <p:spPr>
            <a:xfrm>
              <a:off x="1003300" y="431800"/>
              <a:ext cx="585095" cy="493497"/>
            </a:xfrm>
            <a:custGeom>
              <a:avLst/>
              <a:gdLst/>
              <a:ahLst/>
              <a:cxnLst>
                <a:cxn ang="0">
                  <a:pos x="wd2" y="hd2"/>
                </a:cxn>
                <a:cxn ang="5400000">
                  <a:pos x="wd2" y="hd2"/>
                </a:cxn>
                <a:cxn ang="10800000">
                  <a:pos x="wd2" y="hd2"/>
                </a:cxn>
                <a:cxn ang="16200000">
                  <a:pos x="wd2" y="hd2"/>
                </a:cxn>
              </a:cxnLst>
              <a:rect l="0" t="0" r="r" b="b"/>
              <a:pathLst>
                <a:path w="21600" h="21600" extrusionOk="0">
                  <a:moveTo>
                    <a:pt x="8451" y="0"/>
                  </a:moveTo>
                  <a:cubicBezTo>
                    <a:pt x="3585" y="2529"/>
                    <a:pt x="2125" y="3877"/>
                    <a:pt x="1548" y="4483"/>
                  </a:cubicBezTo>
                  <a:cubicBezTo>
                    <a:pt x="658" y="5416"/>
                    <a:pt x="524" y="16715"/>
                    <a:pt x="0" y="19667"/>
                  </a:cubicBezTo>
                  <a:lnTo>
                    <a:pt x="10652" y="21600"/>
                  </a:lnTo>
                  <a:lnTo>
                    <a:pt x="21600" y="19732"/>
                  </a:lnTo>
                  <a:cubicBezTo>
                    <a:pt x="21076" y="7025"/>
                    <a:pt x="20645" y="5416"/>
                    <a:pt x="19756" y="4483"/>
                  </a:cubicBezTo>
                  <a:cubicBezTo>
                    <a:pt x="19179" y="3877"/>
                    <a:pt x="17773" y="2564"/>
                    <a:pt x="12906" y="34"/>
                  </a:cubicBezTo>
                  <a:cubicBezTo>
                    <a:pt x="12906" y="34"/>
                    <a:pt x="8451" y="0"/>
                    <a:pt x="8451" y="0"/>
                  </a:cubicBezTo>
                  <a:close/>
                </a:path>
              </a:pathLst>
            </a:custGeom>
            <a:solidFill>
              <a:srgbClr val="164F8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0" name="Shape 15030"/>
            <p:cNvSpPr/>
            <p:nvPr/>
          </p:nvSpPr>
          <p:spPr>
            <a:xfrm>
              <a:off x="1219200" y="253999"/>
              <a:ext cx="128003" cy="237066"/>
            </a:xfrm>
            <a:custGeom>
              <a:avLst/>
              <a:gdLst/>
              <a:ahLst/>
              <a:cxnLst>
                <a:cxn ang="0">
                  <a:pos x="wd2" y="hd2"/>
                </a:cxn>
                <a:cxn ang="5400000">
                  <a:pos x="wd2" y="hd2"/>
                </a:cxn>
                <a:cxn ang="10800000">
                  <a:pos x="wd2" y="hd2"/>
                </a:cxn>
                <a:cxn ang="16200000">
                  <a:pos x="wd2" y="hd2"/>
                </a:cxn>
              </a:cxnLst>
              <a:rect l="0" t="0" r="r" b="b"/>
              <a:pathLst>
                <a:path w="21600" h="19098" extrusionOk="0">
                  <a:moveTo>
                    <a:pt x="0" y="4767"/>
                  </a:moveTo>
                  <a:lnTo>
                    <a:pt x="0" y="12647"/>
                  </a:lnTo>
                  <a:lnTo>
                    <a:pt x="0" y="16538"/>
                  </a:lnTo>
                  <a:cubicBezTo>
                    <a:pt x="5940" y="19890"/>
                    <a:pt x="15659" y="20011"/>
                    <a:pt x="21600" y="16538"/>
                  </a:cubicBezTo>
                  <a:lnTo>
                    <a:pt x="21600" y="12647"/>
                  </a:lnTo>
                  <a:lnTo>
                    <a:pt x="21600" y="4767"/>
                  </a:lnTo>
                  <a:cubicBezTo>
                    <a:pt x="21600" y="-1589"/>
                    <a:pt x="0" y="-1589"/>
                    <a:pt x="0" y="4767"/>
                  </a:cubicBezTo>
                  <a:close/>
                </a:path>
              </a:pathLst>
            </a:custGeom>
            <a:solidFill>
              <a:srgbClr val="F9D3BB"/>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1" name="Shape 15031"/>
            <p:cNvSpPr/>
            <p:nvPr/>
          </p:nvSpPr>
          <p:spPr>
            <a:xfrm>
              <a:off x="1142999" y="215900"/>
              <a:ext cx="46990" cy="71878"/>
            </a:xfrm>
            <a:custGeom>
              <a:avLst/>
              <a:gdLst/>
              <a:ahLst/>
              <a:cxnLst>
                <a:cxn ang="0">
                  <a:pos x="wd2" y="hd2"/>
                </a:cxn>
                <a:cxn ang="5400000">
                  <a:pos x="wd2" y="hd2"/>
                </a:cxn>
                <a:cxn ang="10800000">
                  <a:pos x="wd2" y="hd2"/>
                </a:cxn>
                <a:cxn ang="16200000">
                  <a:pos x="wd2" y="hd2"/>
                </a:cxn>
              </a:cxnLst>
              <a:rect l="0" t="0" r="r" b="b"/>
              <a:pathLst>
                <a:path w="18911" h="19898" extrusionOk="0">
                  <a:moveTo>
                    <a:pt x="4778" y="178"/>
                  </a:moveTo>
                  <a:cubicBezTo>
                    <a:pt x="9314" y="-852"/>
                    <a:pt x="15088" y="2692"/>
                    <a:pt x="17670" y="8088"/>
                  </a:cubicBezTo>
                  <a:cubicBezTo>
                    <a:pt x="20255" y="13485"/>
                    <a:pt x="18672" y="18693"/>
                    <a:pt x="14133" y="19721"/>
                  </a:cubicBezTo>
                  <a:cubicBezTo>
                    <a:pt x="9598" y="20748"/>
                    <a:pt x="3824" y="17208"/>
                    <a:pt x="1242" y="11809"/>
                  </a:cubicBezTo>
                  <a:cubicBezTo>
                    <a:pt x="-1345" y="6412"/>
                    <a:pt x="241" y="1205"/>
                    <a:pt x="4778" y="178"/>
                  </a:cubicBezTo>
                  <a:close/>
                </a:path>
              </a:pathLst>
            </a:custGeom>
            <a:solidFill>
              <a:srgbClr val="F9D3BB"/>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2" name="Shape 15032"/>
            <p:cNvSpPr/>
            <p:nvPr/>
          </p:nvSpPr>
          <p:spPr>
            <a:xfrm>
              <a:off x="1384299" y="215900"/>
              <a:ext cx="46992" cy="71878"/>
            </a:xfrm>
            <a:custGeom>
              <a:avLst/>
              <a:gdLst/>
              <a:ahLst/>
              <a:cxnLst>
                <a:cxn ang="0">
                  <a:pos x="wd2" y="hd2"/>
                </a:cxn>
                <a:cxn ang="5400000">
                  <a:pos x="wd2" y="hd2"/>
                </a:cxn>
                <a:cxn ang="10800000">
                  <a:pos x="wd2" y="hd2"/>
                </a:cxn>
                <a:cxn ang="16200000">
                  <a:pos x="wd2" y="hd2"/>
                </a:cxn>
              </a:cxnLst>
              <a:rect l="0" t="0" r="r" b="b"/>
              <a:pathLst>
                <a:path w="18912" h="19898" extrusionOk="0">
                  <a:moveTo>
                    <a:pt x="14136" y="178"/>
                  </a:moveTo>
                  <a:cubicBezTo>
                    <a:pt x="9596" y="-852"/>
                    <a:pt x="3822" y="2692"/>
                    <a:pt x="1240" y="8088"/>
                  </a:cubicBezTo>
                  <a:cubicBezTo>
                    <a:pt x="-1345" y="13485"/>
                    <a:pt x="243" y="18693"/>
                    <a:pt x="4776" y="19721"/>
                  </a:cubicBezTo>
                  <a:cubicBezTo>
                    <a:pt x="9316" y="20748"/>
                    <a:pt x="15089" y="17208"/>
                    <a:pt x="17673" y="11809"/>
                  </a:cubicBezTo>
                  <a:cubicBezTo>
                    <a:pt x="20255" y="6412"/>
                    <a:pt x="18670" y="1205"/>
                    <a:pt x="14136" y="178"/>
                  </a:cubicBezTo>
                  <a:close/>
                </a:path>
              </a:pathLst>
            </a:custGeom>
            <a:solidFill>
              <a:srgbClr val="F9D3BB"/>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3" name="Shape 15033"/>
            <p:cNvSpPr/>
            <p:nvPr/>
          </p:nvSpPr>
          <p:spPr>
            <a:xfrm>
              <a:off x="1193800" y="495300"/>
              <a:ext cx="169149" cy="207948"/>
            </a:xfrm>
            <a:custGeom>
              <a:avLst/>
              <a:gdLst/>
              <a:ahLst/>
              <a:cxnLst>
                <a:cxn ang="0">
                  <a:pos x="wd2" y="hd2"/>
                </a:cxn>
                <a:cxn ang="5400000">
                  <a:pos x="wd2" y="hd2"/>
                </a:cxn>
                <a:cxn ang="10800000">
                  <a:pos x="wd2" y="hd2"/>
                </a:cxn>
                <a:cxn ang="16200000">
                  <a:pos x="wd2" y="hd2"/>
                </a:cxn>
              </a:cxnLst>
              <a:rect l="0" t="0" r="r" b="b"/>
              <a:pathLst>
                <a:path w="21600" h="21600" extrusionOk="0">
                  <a:moveTo>
                    <a:pt x="11406" y="0"/>
                  </a:moveTo>
                  <a:cubicBezTo>
                    <a:pt x="11406" y="0"/>
                    <a:pt x="0" y="2214"/>
                    <a:pt x="0" y="2776"/>
                  </a:cubicBezTo>
                  <a:cubicBezTo>
                    <a:pt x="0" y="3337"/>
                    <a:pt x="4340" y="21600"/>
                    <a:pt x="4340" y="21600"/>
                  </a:cubicBezTo>
                  <a:lnTo>
                    <a:pt x="19825" y="21600"/>
                  </a:lnTo>
                  <a:lnTo>
                    <a:pt x="21600" y="2856"/>
                  </a:lnTo>
                  <a:cubicBezTo>
                    <a:pt x="21600" y="2856"/>
                    <a:pt x="11406" y="0"/>
                    <a:pt x="11406"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4" name="Shape 15034"/>
            <p:cNvSpPr/>
            <p:nvPr/>
          </p:nvSpPr>
          <p:spPr>
            <a:xfrm>
              <a:off x="1143000" y="431800"/>
              <a:ext cx="111550" cy="268722"/>
            </a:xfrm>
            <a:custGeom>
              <a:avLst/>
              <a:gdLst/>
              <a:ahLst/>
              <a:cxnLst>
                <a:cxn ang="0">
                  <a:pos x="wd2" y="hd2"/>
                </a:cxn>
                <a:cxn ang="5400000">
                  <a:pos x="wd2" y="hd2"/>
                </a:cxn>
                <a:cxn ang="10800000">
                  <a:pos x="wd2" y="hd2"/>
                </a:cxn>
                <a:cxn ang="16200000">
                  <a:pos x="wd2" y="hd2"/>
                </a:cxn>
              </a:cxnLst>
              <a:rect l="0" t="0" r="r" b="b"/>
              <a:pathLst>
                <a:path w="21600" h="21600" extrusionOk="0">
                  <a:moveTo>
                    <a:pt x="16216" y="0"/>
                  </a:moveTo>
                  <a:lnTo>
                    <a:pt x="16216" y="2331"/>
                  </a:lnTo>
                  <a:lnTo>
                    <a:pt x="21600" y="21600"/>
                  </a:lnTo>
                  <a:lnTo>
                    <a:pt x="12342" y="21600"/>
                  </a:lnTo>
                  <a:lnTo>
                    <a:pt x="2159" y="13018"/>
                  </a:lnTo>
                  <a:lnTo>
                    <a:pt x="11880" y="10327"/>
                  </a:lnTo>
                  <a:lnTo>
                    <a:pt x="0" y="8022"/>
                  </a:lnTo>
                  <a:lnTo>
                    <a:pt x="10924" y="985"/>
                  </a:lnTo>
                  <a:cubicBezTo>
                    <a:pt x="10924" y="985"/>
                    <a:pt x="16216" y="0"/>
                    <a:pt x="16216" y="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5" name="Shape 15035"/>
            <p:cNvSpPr/>
            <p:nvPr/>
          </p:nvSpPr>
          <p:spPr>
            <a:xfrm>
              <a:off x="1320800" y="431800"/>
              <a:ext cx="111545" cy="268572"/>
            </a:xfrm>
            <a:custGeom>
              <a:avLst/>
              <a:gdLst/>
              <a:ahLst/>
              <a:cxnLst>
                <a:cxn ang="0">
                  <a:pos x="wd2" y="hd2"/>
                </a:cxn>
                <a:cxn ang="5400000">
                  <a:pos x="wd2" y="hd2"/>
                </a:cxn>
                <a:cxn ang="10800000">
                  <a:pos x="wd2" y="hd2"/>
                </a:cxn>
                <a:cxn ang="16200000">
                  <a:pos x="wd2" y="hd2"/>
                </a:cxn>
              </a:cxnLst>
              <a:rect l="0" t="0" r="r" b="b"/>
              <a:pathLst>
                <a:path w="21600" h="21600" extrusionOk="0">
                  <a:moveTo>
                    <a:pt x="5436" y="0"/>
                  </a:moveTo>
                  <a:lnTo>
                    <a:pt x="5436" y="2320"/>
                  </a:lnTo>
                  <a:lnTo>
                    <a:pt x="0" y="21600"/>
                  </a:lnTo>
                  <a:lnTo>
                    <a:pt x="9257" y="21600"/>
                  </a:lnTo>
                  <a:lnTo>
                    <a:pt x="19441" y="13013"/>
                  </a:lnTo>
                  <a:lnTo>
                    <a:pt x="9720" y="10321"/>
                  </a:lnTo>
                  <a:lnTo>
                    <a:pt x="21600" y="8014"/>
                  </a:lnTo>
                  <a:lnTo>
                    <a:pt x="11891" y="1190"/>
                  </a:lnTo>
                  <a:cubicBezTo>
                    <a:pt x="11891" y="1190"/>
                    <a:pt x="5436" y="0"/>
                    <a:pt x="5436" y="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6" name="Shape 15036"/>
            <p:cNvSpPr/>
            <p:nvPr/>
          </p:nvSpPr>
          <p:spPr>
            <a:xfrm>
              <a:off x="1257300" y="495300"/>
              <a:ext cx="68184" cy="20794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4606" y="5574"/>
                  </a:lnTo>
                  <a:lnTo>
                    <a:pt x="19520" y="3079"/>
                  </a:lnTo>
                  <a:lnTo>
                    <a:pt x="10905" y="0"/>
                  </a:lnTo>
                  <a:lnTo>
                    <a:pt x="2080" y="3079"/>
                  </a:lnTo>
                  <a:lnTo>
                    <a:pt x="6992" y="5574"/>
                  </a:lnTo>
                  <a:lnTo>
                    <a:pt x="0" y="21600"/>
                  </a:lnTo>
                  <a:cubicBezTo>
                    <a:pt x="0" y="21600"/>
                    <a:pt x="21600" y="21600"/>
                    <a:pt x="21600" y="21600"/>
                  </a:cubicBezTo>
                  <a:close/>
                </a:path>
              </a:pathLst>
            </a:custGeom>
            <a:solidFill>
              <a:srgbClr val="45B5E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7" name="Shape 15037"/>
            <p:cNvSpPr/>
            <p:nvPr/>
          </p:nvSpPr>
          <p:spPr>
            <a:xfrm>
              <a:off x="1219200" y="406400"/>
              <a:ext cx="69929" cy="135106"/>
            </a:xfrm>
            <a:custGeom>
              <a:avLst/>
              <a:gdLst/>
              <a:ahLst/>
              <a:cxnLst>
                <a:cxn ang="0">
                  <a:pos x="wd2" y="hd2"/>
                </a:cxn>
                <a:cxn ang="5400000">
                  <a:pos x="wd2" y="hd2"/>
                </a:cxn>
                <a:cxn ang="10800000">
                  <a:pos x="wd2" y="hd2"/>
                </a:cxn>
                <a:cxn ang="16200000">
                  <a:pos x="wd2" y="hd2"/>
                </a:cxn>
              </a:cxnLst>
              <a:rect l="0" t="0" r="r" b="b"/>
              <a:pathLst>
                <a:path w="21600" h="21600" extrusionOk="0">
                  <a:moveTo>
                    <a:pt x="1728" y="0"/>
                  </a:moveTo>
                  <a:lnTo>
                    <a:pt x="0" y="3480"/>
                  </a:lnTo>
                  <a:lnTo>
                    <a:pt x="4837" y="21600"/>
                  </a:lnTo>
                  <a:lnTo>
                    <a:pt x="21600" y="12801"/>
                  </a:lnTo>
                  <a:cubicBezTo>
                    <a:pt x="21600" y="12801"/>
                    <a:pt x="1728" y="0"/>
                    <a:pt x="1728" y="0"/>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8" name="Shape 15038"/>
            <p:cNvSpPr/>
            <p:nvPr/>
          </p:nvSpPr>
          <p:spPr>
            <a:xfrm>
              <a:off x="1219200" y="381000"/>
              <a:ext cx="128003" cy="44865"/>
            </a:xfrm>
            <a:custGeom>
              <a:avLst/>
              <a:gdLst/>
              <a:ahLst/>
              <a:cxnLst>
                <a:cxn ang="0">
                  <a:pos x="wd2" y="hd2"/>
                </a:cxn>
                <a:cxn ang="5400000">
                  <a:pos x="wd2" y="hd2"/>
                </a:cxn>
                <a:cxn ang="10800000">
                  <a:pos x="wd2" y="hd2"/>
                </a:cxn>
                <a:cxn ang="16200000">
                  <a:pos x="wd2" y="hd2"/>
                </a:cxn>
              </a:cxnLst>
              <a:rect l="0" t="0" r="r" b="b"/>
              <a:pathLst>
                <a:path w="21600" h="20963" extrusionOk="0">
                  <a:moveTo>
                    <a:pt x="0" y="0"/>
                  </a:moveTo>
                  <a:lnTo>
                    <a:pt x="0" y="2158"/>
                  </a:lnTo>
                  <a:cubicBezTo>
                    <a:pt x="0" y="2158"/>
                    <a:pt x="5518" y="20291"/>
                    <a:pt x="10780" y="20946"/>
                  </a:cubicBezTo>
                  <a:cubicBezTo>
                    <a:pt x="16043" y="21600"/>
                    <a:pt x="21600" y="3389"/>
                    <a:pt x="21600" y="3389"/>
                  </a:cubicBezTo>
                  <a:lnTo>
                    <a:pt x="21600" y="75"/>
                  </a:lnTo>
                </a:path>
              </a:pathLst>
            </a:custGeom>
            <a:solidFill>
              <a:srgbClr val="010101">
                <a:alpha val="20000"/>
              </a:srgb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39" name="Shape 15039"/>
            <p:cNvSpPr/>
            <p:nvPr/>
          </p:nvSpPr>
          <p:spPr>
            <a:xfrm>
              <a:off x="1155700" y="50800"/>
              <a:ext cx="266931" cy="363393"/>
            </a:xfrm>
            <a:custGeom>
              <a:avLst/>
              <a:gdLst/>
              <a:ahLst/>
              <a:cxnLst>
                <a:cxn ang="0">
                  <a:pos x="wd2" y="hd2"/>
                </a:cxn>
                <a:cxn ang="5400000">
                  <a:pos x="wd2" y="hd2"/>
                </a:cxn>
                <a:cxn ang="10800000">
                  <a:pos x="wd2" y="hd2"/>
                </a:cxn>
                <a:cxn ang="16200000">
                  <a:pos x="wd2" y="hd2"/>
                </a:cxn>
              </a:cxnLst>
              <a:rect l="0" t="0" r="r" b="b"/>
              <a:pathLst>
                <a:path w="14641" h="21600" extrusionOk="0">
                  <a:moveTo>
                    <a:pt x="7320" y="0"/>
                  </a:moveTo>
                  <a:cubicBezTo>
                    <a:pt x="-3480" y="0"/>
                    <a:pt x="659" y="16032"/>
                    <a:pt x="1365" y="17260"/>
                  </a:cubicBezTo>
                  <a:cubicBezTo>
                    <a:pt x="2143" y="18615"/>
                    <a:pt x="5575" y="21600"/>
                    <a:pt x="7320" y="21600"/>
                  </a:cubicBezTo>
                  <a:cubicBezTo>
                    <a:pt x="9065" y="21600"/>
                    <a:pt x="12497" y="18615"/>
                    <a:pt x="13275" y="17260"/>
                  </a:cubicBezTo>
                  <a:cubicBezTo>
                    <a:pt x="13981" y="16032"/>
                    <a:pt x="18120" y="0"/>
                    <a:pt x="7320" y="0"/>
                  </a:cubicBezTo>
                  <a:close/>
                </a:path>
              </a:pathLst>
            </a:custGeom>
            <a:solidFill>
              <a:srgbClr val="F9D3BB"/>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0" name="Shape 15040"/>
            <p:cNvSpPr/>
            <p:nvPr/>
          </p:nvSpPr>
          <p:spPr>
            <a:xfrm>
              <a:off x="1282700" y="406400"/>
              <a:ext cx="68081" cy="136238"/>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3394"/>
                  </a:lnTo>
                  <a:lnTo>
                    <a:pt x="16933" y="21600"/>
                  </a:lnTo>
                  <a:lnTo>
                    <a:pt x="0" y="12694"/>
                  </a:lnTo>
                  <a:cubicBezTo>
                    <a:pt x="0" y="12694"/>
                    <a:pt x="20200" y="0"/>
                    <a:pt x="20200" y="0"/>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1" name="Shape 15041"/>
            <p:cNvSpPr/>
            <p:nvPr/>
          </p:nvSpPr>
          <p:spPr>
            <a:xfrm>
              <a:off x="1219200" y="406400"/>
              <a:ext cx="128003" cy="81975"/>
            </a:xfrm>
            <a:custGeom>
              <a:avLst/>
              <a:gdLst/>
              <a:ahLst/>
              <a:cxnLst>
                <a:cxn ang="0">
                  <a:pos x="wd2" y="hd2"/>
                </a:cxn>
                <a:cxn ang="5400000">
                  <a:pos x="wd2" y="hd2"/>
                </a:cxn>
                <a:cxn ang="10800000">
                  <a:pos x="wd2" y="hd2"/>
                </a:cxn>
                <a:cxn ang="16200000">
                  <a:pos x="wd2" y="hd2"/>
                </a:cxn>
              </a:cxnLst>
              <a:rect l="0" t="0" r="r" b="b"/>
              <a:pathLst>
                <a:path w="21600" h="21600" extrusionOk="0">
                  <a:moveTo>
                    <a:pt x="0" y="503"/>
                  </a:moveTo>
                  <a:lnTo>
                    <a:pt x="10856" y="21600"/>
                  </a:lnTo>
                  <a:lnTo>
                    <a:pt x="21600" y="503"/>
                  </a:lnTo>
                  <a:lnTo>
                    <a:pt x="21600" y="0"/>
                  </a:lnTo>
                  <a:lnTo>
                    <a:pt x="10856" y="21003"/>
                  </a:lnTo>
                  <a:lnTo>
                    <a:pt x="0" y="0"/>
                  </a:lnTo>
                  <a:lnTo>
                    <a:pt x="0" y="503"/>
                  </a:lnTo>
                </a:path>
              </a:pathLst>
            </a:custGeom>
            <a:solidFill>
              <a:srgbClr val="010101">
                <a:alpha val="5000"/>
              </a:srgb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2" name="Shape 15042"/>
            <p:cNvSpPr/>
            <p:nvPr/>
          </p:nvSpPr>
          <p:spPr>
            <a:xfrm>
              <a:off x="1270000" y="546100"/>
              <a:ext cx="24265" cy="785"/>
            </a:xfrm>
            <a:custGeom>
              <a:avLst/>
              <a:gdLst/>
              <a:ahLst/>
              <a:cxnLst>
                <a:cxn ang="0">
                  <a:pos x="wd2" y="hd2"/>
                </a:cxn>
                <a:cxn ang="5400000">
                  <a:pos x="wd2" y="hd2"/>
                </a:cxn>
                <a:cxn ang="10800000">
                  <a:pos x="wd2" y="hd2"/>
                </a:cxn>
                <a:cxn ang="16200000">
                  <a:pos x="wd2" y="hd2"/>
                </a:cxn>
              </a:cxnLst>
              <a:rect l="0" t="0" r="r" b="b"/>
              <a:pathLst>
                <a:path w="21600" h="21600" extrusionOk="0">
                  <a:moveTo>
                    <a:pt x="102" y="0"/>
                  </a:moveTo>
                  <a:lnTo>
                    <a:pt x="21499" y="0"/>
                  </a:lnTo>
                  <a:lnTo>
                    <a:pt x="21600" y="21600"/>
                  </a:lnTo>
                  <a:lnTo>
                    <a:pt x="0" y="21600"/>
                  </a:lnTo>
                  <a:cubicBezTo>
                    <a:pt x="0" y="21600"/>
                    <a:pt x="102" y="0"/>
                    <a:pt x="102" y="0"/>
                  </a:cubicBezTo>
                  <a:close/>
                </a:path>
              </a:pathLst>
            </a:custGeom>
            <a:solidFill>
              <a:srgbClr val="010101">
                <a:alpha val="10000"/>
              </a:srgb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3" name="Shape 15043"/>
            <p:cNvSpPr/>
            <p:nvPr/>
          </p:nvSpPr>
          <p:spPr>
            <a:xfrm>
              <a:off x="1155700" y="253999"/>
              <a:ext cx="261928" cy="166042"/>
            </a:xfrm>
            <a:custGeom>
              <a:avLst/>
              <a:gdLst/>
              <a:ahLst/>
              <a:cxnLst>
                <a:cxn ang="0">
                  <a:pos x="wd2" y="hd2"/>
                </a:cxn>
                <a:cxn ang="5400000">
                  <a:pos x="wd2" y="hd2"/>
                </a:cxn>
                <a:cxn ang="10800000">
                  <a:pos x="wd2" y="hd2"/>
                </a:cxn>
                <a:cxn ang="16200000">
                  <a:pos x="wd2" y="hd2"/>
                </a:cxn>
              </a:cxnLst>
              <a:rect l="0" t="0" r="r" b="b"/>
              <a:pathLst>
                <a:path w="21500" h="21584" extrusionOk="0">
                  <a:moveTo>
                    <a:pt x="21349" y="344"/>
                  </a:moveTo>
                  <a:cubicBezTo>
                    <a:pt x="21267" y="822"/>
                    <a:pt x="21183" y="1247"/>
                    <a:pt x="21183" y="1247"/>
                  </a:cubicBezTo>
                  <a:cubicBezTo>
                    <a:pt x="21183" y="1247"/>
                    <a:pt x="19733" y="9060"/>
                    <a:pt x="18495" y="11480"/>
                  </a:cubicBezTo>
                  <a:cubicBezTo>
                    <a:pt x="16096" y="16166"/>
                    <a:pt x="12966" y="19068"/>
                    <a:pt x="10832" y="19087"/>
                  </a:cubicBezTo>
                  <a:cubicBezTo>
                    <a:pt x="8736" y="19107"/>
                    <a:pt x="5646" y="16470"/>
                    <a:pt x="3222" y="11889"/>
                  </a:cubicBezTo>
                  <a:cubicBezTo>
                    <a:pt x="2262" y="10076"/>
                    <a:pt x="502" y="1914"/>
                    <a:pt x="472" y="1247"/>
                  </a:cubicBezTo>
                  <a:cubicBezTo>
                    <a:pt x="454" y="831"/>
                    <a:pt x="391" y="415"/>
                    <a:pt x="334" y="0"/>
                  </a:cubicBezTo>
                  <a:cubicBezTo>
                    <a:pt x="10" y="-16"/>
                    <a:pt x="0" y="3465"/>
                    <a:pt x="0" y="3465"/>
                  </a:cubicBezTo>
                  <a:cubicBezTo>
                    <a:pt x="489" y="7518"/>
                    <a:pt x="834" y="10190"/>
                    <a:pt x="1839" y="12414"/>
                  </a:cubicBezTo>
                  <a:cubicBezTo>
                    <a:pt x="3444" y="15967"/>
                    <a:pt x="7976" y="21584"/>
                    <a:pt x="10727" y="21584"/>
                  </a:cubicBezTo>
                  <a:cubicBezTo>
                    <a:pt x="13480" y="21584"/>
                    <a:pt x="18011" y="15968"/>
                    <a:pt x="19615" y="12414"/>
                  </a:cubicBezTo>
                  <a:cubicBezTo>
                    <a:pt x="20628" y="10171"/>
                    <a:pt x="20905" y="7186"/>
                    <a:pt x="21463" y="2976"/>
                  </a:cubicBezTo>
                  <a:cubicBezTo>
                    <a:pt x="21463" y="2976"/>
                    <a:pt x="21600" y="376"/>
                    <a:pt x="21349" y="344"/>
                  </a:cubicBezTo>
                  <a:close/>
                </a:path>
              </a:pathLst>
            </a:custGeom>
            <a:solidFill>
              <a:srgbClr val="75675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4" name="Shape 15044"/>
            <p:cNvSpPr/>
            <p:nvPr/>
          </p:nvSpPr>
          <p:spPr>
            <a:xfrm>
              <a:off x="1219200" y="304800"/>
              <a:ext cx="131832" cy="78159"/>
            </a:xfrm>
            <a:custGeom>
              <a:avLst/>
              <a:gdLst/>
              <a:ahLst/>
              <a:cxnLst>
                <a:cxn ang="0">
                  <a:pos x="wd2" y="hd2"/>
                </a:cxn>
                <a:cxn ang="5400000">
                  <a:pos x="wd2" y="hd2"/>
                </a:cxn>
                <a:cxn ang="10800000">
                  <a:pos x="wd2" y="hd2"/>
                </a:cxn>
                <a:cxn ang="16200000">
                  <a:pos x="wd2" y="hd2"/>
                </a:cxn>
              </a:cxnLst>
              <a:rect l="0" t="0" r="r" b="b"/>
              <a:pathLst>
                <a:path w="21600" h="20959" extrusionOk="0">
                  <a:moveTo>
                    <a:pt x="20494" y="6817"/>
                  </a:moveTo>
                  <a:cubicBezTo>
                    <a:pt x="19751" y="4247"/>
                    <a:pt x="13731" y="769"/>
                    <a:pt x="12650" y="118"/>
                  </a:cubicBezTo>
                  <a:cubicBezTo>
                    <a:pt x="11567" y="-535"/>
                    <a:pt x="10800" y="1737"/>
                    <a:pt x="10800" y="1737"/>
                  </a:cubicBezTo>
                  <a:cubicBezTo>
                    <a:pt x="10800" y="1737"/>
                    <a:pt x="10033" y="-535"/>
                    <a:pt x="8951" y="118"/>
                  </a:cubicBezTo>
                  <a:cubicBezTo>
                    <a:pt x="7869" y="769"/>
                    <a:pt x="1849" y="4247"/>
                    <a:pt x="1105" y="6817"/>
                  </a:cubicBezTo>
                  <a:cubicBezTo>
                    <a:pt x="362" y="9388"/>
                    <a:pt x="0" y="11168"/>
                    <a:pt x="0" y="12930"/>
                  </a:cubicBezTo>
                  <a:cubicBezTo>
                    <a:pt x="0" y="14693"/>
                    <a:pt x="0" y="20953"/>
                    <a:pt x="0" y="20953"/>
                  </a:cubicBezTo>
                  <a:cubicBezTo>
                    <a:pt x="0" y="20953"/>
                    <a:pt x="1066" y="21065"/>
                    <a:pt x="1680" y="20303"/>
                  </a:cubicBezTo>
                  <a:cubicBezTo>
                    <a:pt x="2295" y="19542"/>
                    <a:pt x="2995" y="17381"/>
                    <a:pt x="2995" y="14691"/>
                  </a:cubicBezTo>
                  <a:cubicBezTo>
                    <a:pt x="2995" y="12001"/>
                    <a:pt x="4204" y="9839"/>
                    <a:pt x="5670" y="9350"/>
                  </a:cubicBezTo>
                  <a:cubicBezTo>
                    <a:pt x="7219" y="8836"/>
                    <a:pt x="10800" y="7857"/>
                    <a:pt x="10800" y="6264"/>
                  </a:cubicBezTo>
                  <a:cubicBezTo>
                    <a:pt x="10800" y="7857"/>
                    <a:pt x="14630" y="8962"/>
                    <a:pt x="15930" y="9350"/>
                  </a:cubicBezTo>
                  <a:cubicBezTo>
                    <a:pt x="17402" y="9790"/>
                    <a:pt x="18605" y="12001"/>
                    <a:pt x="18605" y="14691"/>
                  </a:cubicBezTo>
                  <a:cubicBezTo>
                    <a:pt x="18605" y="17381"/>
                    <a:pt x="19305" y="19542"/>
                    <a:pt x="19919" y="20303"/>
                  </a:cubicBezTo>
                  <a:cubicBezTo>
                    <a:pt x="20535" y="21065"/>
                    <a:pt x="21600" y="20953"/>
                    <a:pt x="21600" y="20953"/>
                  </a:cubicBezTo>
                  <a:cubicBezTo>
                    <a:pt x="21600" y="20953"/>
                    <a:pt x="21600" y="14693"/>
                    <a:pt x="21600" y="12930"/>
                  </a:cubicBezTo>
                  <a:cubicBezTo>
                    <a:pt x="21600" y="11168"/>
                    <a:pt x="21239" y="9388"/>
                    <a:pt x="20494" y="6817"/>
                  </a:cubicBezTo>
                  <a:close/>
                </a:path>
              </a:pathLst>
            </a:custGeom>
            <a:solidFill>
              <a:srgbClr val="75675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5" name="Shape 15045"/>
            <p:cNvSpPr/>
            <p:nvPr/>
          </p:nvSpPr>
          <p:spPr>
            <a:xfrm>
              <a:off x="1168400" y="203199"/>
              <a:ext cx="241215" cy="86715"/>
            </a:xfrm>
            <a:custGeom>
              <a:avLst/>
              <a:gdLst/>
              <a:ahLst/>
              <a:cxnLst>
                <a:cxn ang="0">
                  <a:pos x="wd2" y="hd2"/>
                </a:cxn>
                <a:cxn ang="5400000">
                  <a:pos x="wd2" y="hd2"/>
                </a:cxn>
                <a:cxn ang="10800000">
                  <a:pos x="wd2" y="hd2"/>
                </a:cxn>
                <a:cxn ang="16200000">
                  <a:pos x="wd2" y="hd2"/>
                </a:cxn>
              </a:cxnLst>
              <a:rect l="0" t="0" r="r" b="b"/>
              <a:pathLst>
                <a:path w="21563" h="21248" extrusionOk="0">
                  <a:moveTo>
                    <a:pt x="5305" y="144"/>
                  </a:moveTo>
                  <a:cubicBezTo>
                    <a:pt x="3489" y="-121"/>
                    <a:pt x="1083" y="506"/>
                    <a:pt x="639" y="924"/>
                  </a:cubicBezTo>
                  <a:cubicBezTo>
                    <a:pt x="68" y="1466"/>
                    <a:pt x="50" y="1605"/>
                    <a:pt x="10" y="2878"/>
                  </a:cubicBezTo>
                  <a:cubicBezTo>
                    <a:pt x="-29" y="4149"/>
                    <a:pt x="31" y="5246"/>
                    <a:pt x="359" y="5572"/>
                  </a:cubicBezTo>
                  <a:cubicBezTo>
                    <a:pt x="810" y="6016"/>
                    <a:pt x="795" y="7721"/>
                    <a:pt x="1042" y="12609"/>
                  </a:cubicBezTo>
                  <a:cubicBezTo>
                    <a:pt x="1264" y="17060"/>
                    <a:pt x="1890" y="20575"/>
                    <a:pt x="4741" y="21196"/>
                  </a:cubicBezTo>
                  <a:cubicBezTo>
                    <a:pt x="4886" y="21231"/>
                    <a:pt x="5027" y="21243"/>
                    <a:pt x="5165" y="21248"/>
                  </a:cubicBezTo>
                  <a:lnTo>
                    <a:pt x="5173" y="20006"/>
                  </a:lnTo>
                  <a:cubicBezTo>
                    <a:pt x="3864" y="20035"/>
                    <a:pt x="2406" y="18676"/>
                    <a:pt x="1916" y="15901"/>
                  </a:cubicBezTo>
                  <a:cubicBezTo>
                    <a:pt x="1228" y="12006"/>
                    <a:pt x="1132" y="4138"/>
                    <a:pt x="2091" y="2489"/>
                  </a:cubicBezTo>
                  <a:cubicBezTo>
                    <a:pt x="2505" y="1777"/>
                    <a:pt x="3878" y="1286"/>
                    <a:pt x="5298" y="1464"/>
                  </a:cubicBezTo>
                  <a:cubicBezTo>
                    <a:pt x="5298" y="1464"/>
                    <a:pt x="5305" y="144"/>
                    <a:pt x="5305" y="144"/>
                  </a:cubicBezTo>
                  <a:close/>
                  <a:moveTo>
                    <a:pt x="10766" y="2662"/>
                  </a:moveTo>
                  <a:cubicBezTo>
                    <a:pt x="10134" y="2703"/>
                    <a:pt x="7548" y="659"/>
                    <a:pt x="5708" y="224"/>
                  </a:cubicBezTo>
                  <a:cubicBezTo>
                    <a:pt x="5578" y="190"/>
                    <a:pt x="5444" y="164"/>
                    <a:pt x="5305" y="144"/>
                  </a:cubicBezTo>
                  <a:lnTo>
                    <a:pt x="5298" y="1464"/>
                  </a:lnTo>
                  <a:cubicBezTo>
                    <a:pt x="6793" y="1651"/>
                    <a:pt x="8341" y="2580"/>
                    <a:pt x="8871" y="4767"/>
                  </a:cubicBezTo>
                  <a:cubicBezTo>
                    <a:pt x="9742" y="8358"/>
                    <a:pt x="8178" y="17135"/>
                    <a:pt x="6764" y="19089"/>
                  </a:cubicBezTo>
                  <a:cubicBezTo>
                    <a:pt x="6335" y="19683"/>
                    <a:pt x="5768" y="19989"/>
                    <a:pt x="5173" y="20006"/>
                  </a:cubicBezTo>
                  <a:lnTo>
                    <a:pt x="5165" y="21248"/>
                  </a:lnTo>
                  <a:cubicBezTo>
                    <a:pt x="7641" y="21257"/>
                    <a:pt x="8556" y="16365"/>
                    <a:pt x="8861" y="14731"/>
                  </a:cubicBezTo>
                  <a:cubicBezTo>
                    <a:pt x="9437" y="11659"/>
                    <a:pt x="9318" y="7422"/>
                    <a:pt x="10735" y="7414"/>
                  </a:cubicBezTo>
                  <a:cubicBezTo>
                    <a:pt x="12150" y="7405"/>
                    <a:pt x="11965" y="11564"/>
                    <a:pt x="12471" y="14633"/>
                  </a:cubicBezTo>
                  <a:cubicBezTo>
                    <a:pt x="12744" y="16289"/>
                    <a:pt x="13547" y="21372"/>
                    <a:pt x="16117" y="21173"/>
                  </a:cubicBezTo>
                  <a:lnTo>
                    <a:pt x="16123" y="19935"/>
                  </a:lnTo>
                  <a:cubicBezTo>
                    <a:pt x="15490" y="19962"/>
                    <a:pt x="14887" y="19663"/>
                    <a:pt x="14446" y="19041"/>
                  </a:cubicBezTo>
                  <a:cubicBezTo>
                    <a:pt x="13076" y="17103"/>
                    <a:pt x="11705" y="8348"/>
                    <a:pt x="12656" y="4748"/>
                  </a:cubicBezTo>
                  <a:cubicBezTo>
                    <a:pt x="13229" y="2574"/>
                    <a:pt x="14766" y="1624"/>
                    <a:pt x="16247" y="1405"/>
                  </a:cubicBezTo>
                  <a:lnTo>
                    <a:pt x="16255" y="88"/>
                  </a:lnTo>
                  <a:cubicBezTo>
                    <a:pt x="16142" y="105"/>
                    <a:pt x="16030" y="127"/>
                    <a:pt x="15922" y="156"/>
                  </a:cubicBezTo>
                  <a:cubicBezTo>
                    <a:pt x="14264" y="569"/>
                    <a:pt x="12255" y="2555"/>
                    <a:pt x="10766" y="2662"/>
                  </a:cubicBezTo>
                  <a:close/>
                  <a:moveTo>
                    <a:pt x="16117" y="21173"/>
                  </a:moveTo>
                  <a:cubicBezTo>
                    <a:pt x="16215" y="21166"/>
                    <a:pt x="16318" y="21149"/>
                    <a:pt x="16423" y="21124"/>
                  </a:cubicBezTo>
                  <a:cubicBezTo>
                    <a:pt x="19286" y="20468"/>
                    <a:pt x="19992" y="16941"/>
                    <a:pt x="20313" y="12488"/>
                  </a:cubicBezTo>
                  <a:cubicBezTo>
                    <a:pt x="20667" y="7594"/>
                    <a:pt x="20690" y="5892"/>
                    <a:pt x="21151" y="5443"/>
                  </a:cubicBezTo>
                  <a:cubicBezTo>
                    <a:pt x="21488" y="5110"/>
                    <a:pt x="21571" y="4016"/>
                    <a:pt x="21561" y="2740"/>
                  </a:cubicBezTo>
                  <a:cubicBezTo>
                    <a:pt x="21549" y="1471"/>
                    <a:pt x="21534" y="1332"/>
                    <a:pt x="20976" y="802"/>
                  </a:cubicBezTo>
                  <a:cubicBezTo>
                    <a:pt x="20534" y="379"/>
                    <a:pt x="18089" y="-228"/>
                    <a:pt x="16255" y="88"/>
                  </a:cubicBezTo>
                  <a:lnTo>
                    <a:pt x="16247" y="1405"/>
                  </a:lnTo>
                  <a:cubicBezTo>
                    <a:pt x="17692" y="1189"/>
                    <a:pt x="19086" y="1665"/>
                    <a:pt x="19489" y="2383"/>
                  </a:cubicBezTo>
                  <a:cubicBezTo>
                    <a:pt x="20409" y="4014"/>
                    <a:pt x="20141" y="11889"/>
                    <a:pt x="19366" y="15791"/>
                  </a:cubicBezTo>
                  <a:cubicBezTo>
                    <a:pt x="18828" y="18499"/>
                    <a:pt x="17405" y="19877"/>
                    <a:pt x="16123" y="19935"/>
                  </a:cubicBezTo>
                  <a:cubicBezTo>
                    <a:pt x="16123" y="19935"/>
                    <a:pt x="16117" y="21173"/>
                    <a:pt x="16117" y="21173"/>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6" name="Shape 15046"/>
            <p:cNvSpPr/>
            <p:nvPr/>
          </p:nvSpPr>
          <p:spPr>
            <a:xfrm>
              <a:off x="1143000" y="12700"/>
              <a:ext cx="290564" cy="248417"/>
            </a:xfrm>
            <a:custGeom>
              <a:avLst/>
              <a:gdLst/>
              <a:ahLst/>
              <a:cxnLst>
                <a:cxn ang="0">
                  <a:pos x="wd2" y="hd2"/>
                </a:cxn>
                <a:cxn ang="5400000">
                  <a:pos x="wd2" y="hd2"/>
                </a:cxn>
                <a:cxn ang="10800000">
                  <a:pos x="wd2" y="hd2"/>
                </a:cxn>
                <a:cxn ang="16200000">
                  <a:pos x="wd2" y="hd2"/>
                </a:cxn>
              </a:cxnLst>
              <a:rect l="0" t="0" r="r" b="b"/>
              <a:pathLst>
                <a:path w="20249" h="18723" extrusionOk="0">
                  <a:moveTo>
                    <a:pt x="10903" y="5535"/>
                  </a:moveTo>
                  <a:cubicBezTo>
                    <a:pt x="10982" y="5509"/>
                    <a:pt x="11061" y="5485"/>
                    <a:pt x="11140" y="5461"/>
                  </a:cubicBezTo>
                  <a:cubicBezTo>
                    <a:pt x="11023" y="5491"/>
                    <a:pt x="10905" y="5523"/>
                    <a:pt x="10787" y="5558"/>
                  </a:cubicBezTo>
                  <a:cubicBezTo>
                    <a:pt x="10826" y="5550"/>
                    <a:pt x="10865" y="5543"/>
                    <a:pt x="10903" y="5535"/>
                  </a:cubicBezTo>
                  <a:close/>
                  <a:moveTo>
                    <a:pt x="3707" y="1659"/>
                  </a:moveTo>
                  <a:cubicBezTo>
                    <a:pt x="8550" y="-2851"/>
                    <a:pt x="18035" y="2908"/>
                    <a:pt x="20249" y="6195"/>
                  </a:cubicBezTo>
                  <a:cubicBezTo>
                    <a:pt x="19356" y="9498"/>
                    <a:pt x="19790" y="13711"/>
                    <a:pt x="19134" y="18403"/>
                  </a:cubicBezTo>
                  <a:cubicBezTo>
                    <a:pt x="19135" y="18396"/>
                    <a:pt x="19134" y="18390"/>
                    <a:pt x="19135" y="18383"/>
                  </a:cubicBezTo>
                  <a:cubicBezTo>
                    <a:pt x="19127" y="18430"/>
                    <a:pt x="19118" y="18478"/>
                    <a:pt x="19106" y="18529"/>
                  </a:cubicBezTo>
                  <a:cubicBezTo>
                    <a:pt x="19097" y="18567"/>
                    <a:pt x="19018" y="18675"/>
                    <a:pt x="19002" y="18705"/>
                  </a:cubicBezTo>
                  <a:cubicBezTo>
                    <a:pt x="18979" y="18749"/>
                    <a:pt x="18807" y="18701"/>
                    <a:pt x="18750" y="18672"/>
                  </a:cubicBezTo>
                  <a:cubicBezTo>
                    <a:pt x="18729" y="18662"/>
                    <a:pt x="18720" y="18633"/>
                    <a:pt x="18719" y="18609"/>
                  </a:cubicBezTo>
                  <a:cubicBezTo>
                    <a:pt x="18693" y="18195"/>
                    <a:pt x="18716" y="17374"/>
                    <a:pt x="18717" y="17365"/>
                  </a:cubicBezTo>
                  <a:cubicBezTo>
                    <a:pt x="18769" y="16719"/>
                    <a:pt x="18682" y="16063"/>
                    <a:pt x="18772" y="15432"/>
                  </a:cubicBezTo>
                  <a:cubicBezTo>
                    <a:pt x="18327" y="12474"/>
                    <a:pt x="18686" y="12350"/>
                    <a:pt x="17155" y="9396"/>
                  </a:cubicBezTo>
                  <a:cubicBezTo>
                    <a:pt x="17026" y="9147"/>
                    <a:pt x="16206" y="8137"/>
                    <a:pt x="16095" y="8046"/>
                  </a:cubicBezTo>
                  <a:cubicBezTo>
                    <a:pt x="13540" y="7057"/>
                    <a:pt x="12649" y="8704"/>
                    <a:pt x="10238" y="9743"/>
                  </a:cubicBezTo>
                  <a:cubicBezTo>
                    <a:pt x="9315" y="10140"/>
                    <a:pt x="7926" y="10167"/>
                    <a:pt x="6906" y="10167"/>
                  </a:cubicBezTo>
                  <a:cubicBezTo>
                    <a:pt x="5316" y="10167"/>
                    <a:pt x="3776" y="8325"/>
                    <a:pt x="3744" y="7937"/>
                  </a:cubicBezTo>
                  <a:cubicBezTo>
                    <a:pt x="1834" y="11054"/>
                    <a:pt x="1638" y="13281"/>
                    <a:pt x="1077" y="15958"/>
                  </a:cubicBezTo>
                  <a:cubicBezTo>
                    <a:pt x="1154" y="16423"/>
                    <a:pt x="1237" y="16887"/>
                    <a:pt x="1275" y="17365"/>
                  </a:cubicBezTo>
                  <a:cubicBezTo>
                    <a:pt x="1276" y="17374"/>
                    <a:pt x="1300" y="18195"/>
                    <a:pt x="1273" y="18609"/>
                  </a:cubicBezTo>
                  <a:cubicBezTo>
                    <a:pt x="1272" y="18633"/>
                    <a:pt x="1263" y="18662"/>
                    <a:pt x="1242" y="18672"/>
                  </a:cubicBezTo>
                  <a:cubicBezTo>
                    <a:pt x="1185" y="18701"/>
                    <a:pt x="1013" y="18749"/>
                    <a:pt x="990" y="18705"/>
                  </a:cubicBezTo>
                  <a:cubicBezTo>
                    <a:pt x="975" y="18675"/>
                    <a:pt x="895" y="18567"/>
                    <a:pt x="886" y="18529"/>
                  </a:cubicBezTo>
                  <a:cubicBezTo>
                    <a:pt x="843" y="18350"/>
                    <a:pt x="834" y="18199"/>
                    <a:pt x="826" y="18020"/>
                  </a:cubicBezTo>
                  <a:cubicBezTo>
                    <a:pt x="796" y="17786"/>
                    <a:pt x="757" y="17535"/>
                    <a:pt x="728" y="17283"/>
                  </a:cubicBezTo>
                  <a:cubicBezTo>
                    <a:pt x="-5" y="14386"/>
                    <a:pt x="-1351" y="2903"/>
                    <a:pt x="3707" y="1659"/>
                  </a:cubicBezTo>
                  <a:close/>
                </a:path>
              </a:pathLst>
            </a:custGeom>
            <a:solidFill>
              <a:srgbClr val="75675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7" name="Shape 15047"/>
            <p:cNvSpPr/>
            <p:nvPr/>
          </p:nvSpPr>
          <p:spPr>
            <a:xfrm>
              <a:off x="1028700" y="571500"/>
              <a:ext cx="507934" cy="302755"/>
            </a:xfrm>
            <a:custGeom>
              <a:avLst/>
              <a:gdLst/>
              <a:ahLst/>
              <a:cxnLst>
                <a:cxn ang="0">
                  <a:pos x="wd2" y="hd2"/>
                </a:cxn>
                <a:cxn ang="5400000">
                  <a:pos x="wd2" y="hd2"/>
                </a:cxn>
                <a:cxn ang="10800000">
                  <a:pos x="wd2" y="hd2"/>
                </a:cxn>
                <a:cxn ang="16200000">
                  <a:pos x="wd2" y="hd2"/>
                </a:cxn>
              </a:cxnLst>
              <a:rect l="0" t="0" r="r" b="b"/>
              <a:pathLst>
                <a:path w="21600" h="21600" extrusionOk="0">
                  <a:moveTo>
                    <a:pt x="19606" y="21600"/>
                  </a:moveTo>
                  <a:lnTo>
                    <a:pt x="21600" y="0"/>
                  </a:lnTo>
                  <a:lnTo>
                    <a:pt x="0" y="0"/>
                  </a:lnTo>
                  <a:lnTo>
                    <a:pt x="1994" y="21600"/>
                  </a:lnTo>
                  <a:cubicBezTo>
                    <a:pt x="1994" y="21600"/>
                    <a:pt x="19606" y="21600"/>
                    <a:pt x="19606"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8" name="Shape 15048"/>
            <p:cNvSpPr/>
            <p:nvPr/>
          </p:nvSpPr>
          <p:spPr>
            <a:xfrm>
              <a:off x="952500" y="863600"/>
              <a:ext cx="657548" cy="703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49" name="Shape 15049"/>
            <p:cNvSpPr/>
            <p:nvPr/>
          </p:nvSpPr>
          <p:spPr>
            <a:xfrm>
              <a:off x="1117600" y="0"/>
              <a:ext cx="325973" cy="177230"/>
            </a:xfrm>
            <a:custGeom>
              <a:avLst/>
              <a:gdLst/>
              <a:ahLst/>
              <a:cxnLst>
                <a:cxn ang="0">
                  <a:pos x="wd2" y="hd2"/>
                </a:cxn>
                <a:cxn ang="5400000">
                  <a:pos x="wd2" y="hd2"/>
                </a:cxn>
                <a:cxn ang="10800000">
                  <a:pos x="wd2" y="hd2"/>
                </a:cxn>
                <a:cxn ang="16200000">
                  <a:pos x="wd2" y="hd2"/>
                </a:cxn>
              </a:cxnLst>
              <a:rect l="0" t="0" r="r" b="b"/>
              <a:pathLst>
                <a:path w="21600" h="21600" extrusionOk="0">
                  <a:moveTo>
                    <a:pt x="1560" y="20146"/>
                  </a:moveTo>
                  <a:cubicBezTo>
                    <a:pt x="1560" y="20949"/>
                    <a:pt x="1210" y="21600"/>
                    <a:pt x="779" y="21600"/>
                  </a:cubicBezTo>
                  <a:cubicBezTo>
                    <a:pt x="349" y="21600"/>
                    <a:pt x="0" y="20949"/>
                    <a:pt x="0" y="20146"/>
                  </a:cubicBezTo>
                  <a:cubicBezTo>
                    <a:pt x="0" y="14604"/>
                    <a:pt x="1214" y="9566"/>
                    <a:pt x="3172" y="5915"/>
                  </a:cubicBezTo>
                  <a:cubicBezTo>
                    <a:pt x="5128" y="2266"/>
                    <a:pt x="7829" y="0"/>
                    <a:pt x="10800" y="0"/>
                  </a:cubicBezTo>
                  <a:cubicBezTo>
                    <a:pt x="13771" y="0"/>
                    <a:pt x="16471" y="2266"/>
                    <a:pt x="18428" y="5915"/>
                  </a:cubicBezTo>
                  <a:cubicBezTo>
                    <a:pt x="20385" y="9566"/>
                    <a:pt x="21600" y="14604"/>
                    <a:pt x="21600" y="20146"/>
                  </a:cubicBezTo>
                  <a:cubicBezTo>
                    <a:pt x="21600" y="20949"/>
                    <a:pt x="21251" y="21600"/>
                    <a:pt x="20820" y="21600"/>
                  </a:cubicBezTo>
                  <a:cubicBezTo>
                    <a:pt x="20389" y="21600"/>
                    <a:pt x="20040" y="20949"/>
                    <a:pt x="20040" y="20146"/>
                  </a:cubicBezTo>
                  <a:cubicBezTo>
                    <a:pt x="20040" y="15407"/>
                    <a:pt x="19001" y="11098"/>
                    <a:pt x="17325" y="7973"/>
                  </a:cubicBezTo>
                  <a:cubicBezTo>
                    <a:pt x="15649" y="4848"/>
                    <a:pt x="13340" y="2909"/>
                    <a:pt x="10800" y="2909"/>
                  </a:cubicBezTo>
                  <a:cubicBezTo>
                    <a:pt x="8259" y="2909"/>
                    <a:pt x="5949" y="4849"/>
                    <a:pt x="4274" y="7973"/>
                  </a:cubicBezTo>
                  <a:cubicBezTo>
                    <a:pt x="2600" y="11098"/>
                    <a:pt x="1560" y="15407"/>
                    <a:pt x="1560" y="20146"/>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0" name="Shape 15050"/>
            <p:cNvSpPr/>
            <p:nvPr/>
          </p:nvSpPr>
          <p:spPr>
            <a:xfrm>
              <a:off x="1092200" y="139700"/>
              <a:ext cx="71524" cy="168697"/>
            </a:xfrm>
            <a:custGeom>
              <a:avLst/>
              <a:gdLst/>
              <a:ahLst/>
              <a:cxnLst>
                <a:cxn ang="0">
                  <a:pos x="wd2" y="hd2"/>
                </a:cxn>
                <a:cxn ang="5400000">
                  <a:pos x="wd2" y="hd2"/>
                </a:cxn>
                <a:cxn ang="10800000">
                  <a:pos x="wd2" y="hd2"/>
                </a:cxn>
                <a:cxn ang="16200000">
                  <a:pos x="wd2" y="hd2"/>
                </a:cxn>
              </a:cxnLst>
              <a:rect l="0" t="0" r="r" b="b"/>
              <a:pathLst>
                <a:path w="21600" h="21600" extrusionOk="0">
                  <a:moveTo>
                    <a:pt x="14131" y="0"/>
                  </a:moveTo>
                  <a:cubicBezTo>
                    <a:pt x="16761" y="0"/>
                    <a:pt x="19274" y="240"/>
                    <a:pt x="21600" y="679"/>
                  </a:cubicBezTo>
                  <a:lnTo>
                    <a:pt x="21600" y="20921"/>
                  </a:lnTo>
                  <a:cubicBezTo>
                    <a:pt x="19274" y="21359"/>
                    <a:pt x="16761" y="21600"/>
                    <a:pt x="14131" y="21600"/>
                  </a:cubicBezTo>
                  <a:cubicBezTo>
                    <a:pt x="8712" y="21600"/>
                    <a:pt x="3766" y="20579"/>
                    <a:pt x="0" y="18899"/>
                  </a:cubicBezTo>
                  <a:lnTo>
                    <a:pt x="0" y="2702"/>
                  </a:lnTo>
                  <a:cubicBezTo>
                    <a:pt x="3766" y="1021"/>
                    <a:pt x="8712" y="0"/>
                    <a:pt x="14131"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1" name="Shape 15051"/>
            <p:cNvSpPr/>
            <p:nvPr/>
          </p:nvSpPr>
          <p:spPr>
            <a:xfrm>
              <a:off x="1397000" y="139700"/>
              <a:ext cx="75221" cy="168697"/>
            </a:xfrm>
            <a:custGeom>
              <a:avLst/>
              <a:gdLst/>
              <a:ahLst/>
              <a:cxnLst>
                <a:cxn ang="0">
                  <a:pos x="wd2" y="hd2"/>
                </a:cxn>
                <a:cxn ang="5400000">
                  <a:pos x="wd2" y="hd2"/>
                </a:cxn>
                <a:cxn ang="10800000">
                  <a:pos x="wd2" y="hd2"/>
                </a:cxn>
                <a:cxn ang="16200000">
                  <a:pos x="wd2" y="hd2"/>
                </a:cxn>
              </a:cxnLst>
              <a:rect l="0" t="0" r="r" b="b"/>
              <a:pathLst>
                <a:path w="21600" h="21600" extrusionOk="0">
                  <a:moveTo>
                    <a:pt x="7468" y="0"/>
                  </a:moveTo>
                  <a:cubicBezTo>
                    <a:pt x="4840" y="0"/>
                    <a:pt x="2326" y="240"/>
                    <a:pt x="0" y="679"/>
                  </a:cubicBezTo>
                  <a:lnTo>
                    <a:pt x="0" y="20921"/>
                  </a:lnTo>
                  <a:cubicBezTo>
                    <a:pt x="2326" y="21359"/>
                    <a:pt x="4840" y="21600"/>
                    <a:pt x="7468" y="21600"/>
                  </a:cubicBezTo>
                  <a:cubicBezTo>
                    <a:pt x="12885" y="21600"/>
                    <a:pt x="17832" y="20579"/>
                    <a:pt x="21600" y="18899"/>
                  </a:cubicBezTo>
                  <a:lnTo>
                    <a:pt x="21600" y="2702"/>
                  </a:lnTo>
                  <a:cubicBezTo>
                    <a:pt x="17832" y="1021"/>
                    <a:pt x="12885" y="0"/>
                    <a:pt x="7468"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2" name="Shape 15052"/>
            <p:cNvSpPr/>
            <p:nvPr/>
          </p:nvSpPr>
          <p:spPr>
            <a:xfrm>
              <a:off x="2311400" y="482599"/>
              <a:ext cx="211722" cy="444474"/>
            </a:xfrm>
            <a:custGeom>
              <a:avLst/>
              <a:gdLst/>
              <a:ahLst/>
              <a:cxnLst>
                <a:cxn ang="0">
                  <a:pos x="wd2" y="hd2"/>
                </a:cxn>
                <a:cxn ang="5400000">
                  <a:pos x="wd2" y="hd2"/>
                </a:cxn>
                <a:cxn ang="10800000">
                  <a:pos x="wd2" y="hd2"/>
                </a:cxn>
                <a:cxn ang="16200000">
                  <a:pos x="wd2" y="hd2"/>
                </a:cxn>
              </a:cxnLst>
              <a:rect l="0" t="0" r="r" b="b"/>
              <a:pathLst>
                <a:path w="21244" h="20466" extrusionOk="0">
                  <a:moveTo>
                    <a:pt x="21218" y="17133"/>
                  </a:moveTo>
                  <a:cubicBezTo>
                    <a:pt x="19442" y="10676"/>
                    <a:pt x="17747" y="4029"/>
                    <a:pt x="16375" y="1225"/>
                  </a:cubicBezTo>
                  <a:cubicBezTo>
                    <a:pt x="15220" y="-1134"/>
                    <a:pt x="6371" y="517"/>
                    <a:pt x="17" y="1213"/>
                  </a:cubicBezTo>
                  <a:lnTo>
                    <a:pt x="0" y="1225"/>
                  </a:lnTo>
                  <a:lnTo>
                    <a:pt x="3909" y="20466"/>
                  </a:lnTo>
                  <a:cubicBezTo>
                    <a:pt x="8700" y="20169"/>
                    <a:pt x="12416" y="19982"/>
                    <a:pt x="16744" y="19382"/>
                  </a:cubicBezTo>
                  <a:cubicBezTo>
                    <a:pt x="17712" y="19247"/>
                    <a:pt x="21600" y="18525"/>
                    <a:pt x="21218" y="17133"/>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3" name="Shape 15053"/>
            <p:cNvSpPr/>
            <p:nvPr/>
          </p:nvSpPr>
          <p:spPr>
            <a:xfrm>
              <a:off x="1917699" y="469900"/>
              <a:ext cx="205541" cy="451306"/>
            </a:xfrm>
            <a:custGeom>
              <a:avLst/>
              <a:gdLst/>
              <a:ahLst/>
              <a:cxnLst>
                <a:cxn ang="0">
                  <a:pos x="wd2" y="hd2"/>
                </a:cxn>
                <a:cxn ang="5400000">
                  <a:pos x="wd2" y="hd2"/>
                </a:cxn>
                <a:cxn ang="10800000">
                  <a:pos x="wd2" y="hd2"/>
                </a:cxn>
                <a:cxn ang="16200000">
                  <a:pos x="wd2" y="hd2"/>
                </a:cxn>
              </a:cxnLst>
              <a:rect l="0" t="0" r="r" b="b"/>
              <a:pathLst>
                <a:path w="21190" h="20237" extrusionOk="0">
                  <a:moveTo>
                    <a:pt x="4935" y="1453"/>
                  </a:moveTo>
                  <a:cubicBezTo>
                    <a:pt x="3428" y="4402"/>
                    <a:pt x="1779" y="10862"/>
                    <a:pt x="37" y="16896"/>
                  </a:cubicBezTo>
                  <a:cubicBezTo>
                    <a:pt x="-410" y="18441"/>
                    <a:pt x="3291" y="19105"/>
                    <a:pt x="4490" y="19241"/>
                  </a:cubicBezTo>
                  <a:cubicBezTo>
                    <a:pt x="8758" y="19722"/>
                    <a:pt x="12439" y="19959"/>
                    <a:pt x="17174" y="20237"/>
                  </a:cubicBezTo>
                  <a:lnTo>
                    <a:pt x="21190" y="1500"/>
                  </a:lnTo>
                  <a:lnTo>
                    <a:pt x="21173" y="1488"/>
                  </a:lnTo>
                  <a:cubicBezTo>
                    <a:pt x="12926" y="632"/>
                    <a:pt x="6374" y="-1363"/>
                    <a:pt x="4935" y="1453"/>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4" name="Shape 15054"/>
            <p:cNvSpPr/>
            <p:nvPr/>
          </p:nvSpPr>
          <p:spPr>
            <a:xfrm>
              <a:off x="1968500" y="406400"/>
              <a:ext cx="511065" cy="527218"/>
            </a:xfrm>
            <a:custGeom>
              <a:avLst/>
              <a:gdLst/>
              <a:ahLst/>
              <a:cxnLst>
                <a:cxn ang="0">
                  <a:pos x="wd2" y="hd2"/>
                </a:cxn>
                <a:cxn ang="5400000">
                  <a:pos x="wd2" y="hd2"/>
                </a:cxn>
                <a:cxn ang="10800000">
                  <a:pos x="wd2" y="hd2"/>
                </a:cxn>
                <a:cxn ang="16200000">
                  <a:pos x="wd2" y="hd2"/>
                </a:cxn>
              </a:cxnLst>
              <a:rect l="0" t="0" r="r" b="b"/>
              <a:pathLst>
                <a:path w="21600" h="21372" extrusionOk="0">
                  <a:moveTo>
                    <a:pt x="2349" y="20774"/>
                  </a:moveTo>
                  <a:cubicBezTo>
                    <a:pt x="3273" y="18220"/>
                    <a:pt x="1165" y="6261"/>
                    <a:pt x="0" y="4061"/>
                  </a:cubicBezTo>
                  <a:cubicBezTo>
                    <a:pt x="662" y="1804"/>
                    <a:pt x="6829" y="1305"/>
                    <a:pt x="8471" y="22"/>
                  </a:cubicBezTo>
                  <a:cubicBezTo>
                    <a:pt x="9249" y="679"/>
                    <a:pt x="9804" y="828"/>
                    <a:pt x="10687" y="828"/>
                  </a:cubicBezTo>
                  <a:cubicBezTo>
                    <a:pt x="11570" y="828"/>
                    <a:pt x="12153" y="657"/>
                    <a:pt x="12931" y="0"/>
                  </a:cubicBezTo>
                  <a:cubicBezTo>
                    <a:pt x="14146" y="949"/>
                    <a:pt x="20512" y="1690"/>
                    <a:pt x="21600" y="3948"/>
                  </a:cubicBezTo>
                  <a:cubicBezTo>
                    <a:pt x="20361" y="6467"/>
                    <a:pt x="18088" y="18465"/>
                    <a:pt x="19072" y="20763"/>
                  </a:cubicBezTo>
                  <a:cubicBezTo>
                    <a:pt x="14925" y="21544"/>
                    <a:pt x="6615" y="21600"/>
                    <a:pt x="2349" y="20774"/>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5" name="Shape 15055"/>
            <p:cNvSpPr/>
            <p:nvPr/>
          </p:nvSpPr>
          <p:spPr>
            <a:xfrm>
              <a:off x="2209800" y="812799"/>
              <a:ext cx="13663" cy="115958"/>
            </a:xfrm>
            <a:custGeom>
              <a:avLst/>
              <a:gdLst/>
              <a:ahLst/>
              <a:cxnLst>
                <a:cxn ang="0">
                  <a:pos x="wd2" y="hd2"/>
                </a:cxn>
                <a:cxn ang="5400000">
                  <a:pos x="wd2" y="hd2"/>
                </a:cxn>
                <a:cxn ang="10800000">
                  <a:pos x="wd2" y="hd2"/>
                </a:cxn>
                <a:cxn ang="16200000">
                  <a:pos x="wd2" y="hd2"/>
                </a:cxn>
              </a:cxnLst>
              <a:rect l="0" t="0" r="r" b="b"/>
              <a:pathLst>
                <a:path w="21600" h="21598" extrusionOk="0">
                  <a:moveTo>
                    <a:pt x="0" y="21595"/>
                  </a:moveTo>
                  <a:cubicBezTo>
                    <a:pt x="1390" y="16158"/>
                    <a:pt x="4875" y="9692"/>
                    <a:pt x="10519" y="0"/>
                  </a:cubicBezTo>
                  <a:cubicBezTo>
                    <a:pt x="16161" y="9694"/>
                    <a:pt x="19904" y="16159"/>
                    <a:pt x="21600" y="21596"/>
                  </a:cubicBezTo>
                  <a:cubicBezTo>
                    <a:pt x="14397" y="21600"/>
                    <a:pt x="7213" y="21599"/>
                    <a:pt x="0" y="21595"/>
                  </a:cubicBezTo>
                  <a:close/>
                </a:path>
              </a:pathLst>
            </a:custGeom>
            <a:solidFill>
              <a:srgbClr val="A4C6E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6" name="Shape 15056"/>
            <p:cNvSpPr/>
            <p:nvPr/>
          </p:nvSpPr>
          <p:spPr>
            <a:xfrm>
              <a:off x="2108200" y="406400"/>
              <a:ext cx="230833" cy="412711"/>
            </a:xfrm>
            <a:custGeom>
              <a:avLst/>
              <a:gdLst/>
              <a:ahLst/>
              <a:cxnLst>
                <a:cxn ang="0">
                  <a:pos x="wd2" y="hd2"/>
                </a:cxn>
                <a:cxn ang="5400000">
                  <a:pos x="wd2" y="hd2"/>
                </a:cxn>
                <a:cxn ang="10800000">
                  <a:pos x="wd2" y="hd2"/>
                </a:cxn>
                <a:cxn ang="16200000">
                  <a:pos x="wd2" y="hd2"/>
                </a:cxn>
              </a:cxnLst>
              <a:rect l="0" t="0" r="r" b="b"/>
              <a:pathLst>
                <a:path w="21600" h="21600" extrusionOk="0">
                  <a:moveTo>
                    <a:pt x="0" y="1658"/>
                  </a:moveTo>
                  <a:lnTo>
                    <a:pt x="1205" y="7879"/>
                  </a:lnTo>
                  <a:lnTo>
                    <a:pt x="10869" y="21600"/>
                  </a:lnTo>
                  <a:lnTo>
                    <a:pt x="20395" y="7879"/>
                  </a:lnTo>
                  <a:lnTo>
                    <a:pt x="21600" y="1658"/>
                  </a:lnTo>
                  <a:lnTo>
                    <a:pt x="16991" y="0"/>
                  </a:lnTo>
                  <a:lnTo>
                    <a:pt x="4610" y="0"/>
                  </a:lnTo>
                  <a:cubicBezTo>
                    <a:pt x="4610" y="0"/>
                    <a:pt x="0" y="1658"/>
                    <a:pt x="0" y="165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7" name="Shape 15057"/>
            <p:cNvSpPr/>
            <p:nvPr/>
          </p:nvSpPr>
          <p:spPr>
            <a:xfrm>
              <a:off x="2146300" y="355600"/>
              <a:ext cx="131153" cy="1068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8" name="Shape 15058"/>
            <p:cNvSpPr/>
            <p:nvPr/>
          </p:nvSpPr>
          <p:spPr>
            <a:xfrm>
              <a:off x="2057400" y="25400"/>
              <a:ext cx="316338" cy="393873"/>
            </a:xfrm>
            <a:custGeom>
              <a:avLst/>
              <a:gdLst/>
              <a:ahLst/>
              <a:cxnLst>
                <a:cxn ang="0">
                  <a:pos x="wd2" y="hd2"/>
                </a:cxn>
                <a:cxn ang="5400000">
                  <a:pos x="wd2" y="hd2"/>
                </a:cxn>
                <a:cxn ang="10800000">
                  <a:pos x="wd2" y="hd2"/>
                </a:cxn>
                <a:cxn ang="16200000">
                  <a:pos x="wd2" y="hd2"/>
                </a:cxn>
              </a:cxnLst>
              <a:rect l="0" t="0" r="r" b="b"/>
              <a:pathLst>
                <a:path w="21236" h="21600" extrusionOk="0">
                  <a:moveTo>
                    <a:pt x="10657" y="21600"/>
                  </a:moveTo>
                  <a:cubicBezTo>
                    <a:pt x="14127" y="21600"/>
                    <a:pt x="17338" y="18359"/>
                    <a:pt x="19033" y="14388"/>
                  </a:cubicBezTo>
                  <a:cubicBezTo>
                    <a:pt x="19132" y="14471"/>
                    <a:pt x="19243" y="14524"/>
                    <a:pt x="19367" y="14541"/>
                  </a:cubicBezTo>
                  <a:cubicBezTo>
                    <a:pt x="20058" y="14634"/>
                    <a:pt x="20849" y="13575"/>
                    <a:pt x="21134" y="12174"/>
                  </a:cubicBezTo>
                  <a:cubicBezTo>
                    <a:pt x="21418" y="10774"/>
                    <a:pt x="21089" y="9562"/>
                    <a:pt x="20399" y="9469"/>
                  </a:cubicBezTo>
                  <a:cubicBezTo>
                    <a:pt x="20350" y="9462"/>
                    <a:pt x="20301" y="9461"/>
                    <a:pt x="20251" y="9466"/>
                  </a:cubicBezTo>
                  <a:cubicBezTo>
                    <a:pt x="20590" y="4546"/>
                    <a:pt x="18093" y="0"/>
                    <a:pt x="10657" y="0"/>
                  </a:cubicBezTo>
                  <a:cubicBezTo>
                    <a:pt x="3215" y="0"/>
                    <a:pt x="719" y="4553"/>
                    <a:pt x="1063" y="9477"/>
                  </a:cubicBezTo>
                  <a:cubicBezTo>
                    <a:pt x="987" y="9462"/>
                    <a:pt x="912" y="9459"/>
                    <a:pt x="837" y="9469"/>
                  </a:cubicBezTo>
                  <a:cubicBezTo>
                    <a:pt x="147" y="9562"/>
                    <a:pt x="-182" y="10774"/>
                    <a:pt x="103" y="12174"/>
                  </a:cubicBezTo>
                  <a:cubicBezTo>
                    <a:pt x="388" y="13575"/>
                    <a:pt x="1178" y="14634"/>
                    <a:pt x="1869" y="14541"/>
                  </a:cubicBezTo>
                  <a:cubicBezTo>
                    <a:pt x="2016" y="14521"/>
                    <a:pt x="2146" y="14450"/>
                    <a:pt x="2259" y="14337"/>
                  </a:cubicBezTo>
                  <a:cubicBezTo>
                    <a:pt x="3946" y="18331"/>
                    <a:pt x="7172" y="21600"/>
                    <a:pt x="10657" y="21600"/>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59" name="Shape 15059"/>
            <p:cNvSpPr/>
            <p:nvPr/>
          </p:nvSpPr>
          <p:spPr>
            <a:xfrm>
              <a:off x="2120900" y="406400"/>
              <a:ext cx="97013" cy="155612"/>
            </a:xfrm>
            <a:custGeom>
              <a:avLst/>
              <a:gdLst/>
              <a:ahLst/>
              <a:cxnLst>
                <a:cxn ang="0">
                  <a:pos x="wd2" y="hd2"/>
                </a:cxn>
                <a:cxn ang="5400000">
                  <a:pos x="wd2" y="hd2"/>
                </a:cxn>
                <a:cxn ang="10800000">
                  <a:pos x="wd2" y="hd2"/>
                </a:cxn>
                <a:cxn ang="16200000">
                  <a:pos x="wd2" y="hd2"/>
                </a:cxn>
              </a:cxnLst>
              <a:rect l="0" t="0" r="r" b="b"/>
              <a:pathLst>
                <a:path w="21600" h="21600" extrusionOk="0">
                  <a:moveTo>
                    <a:pt x="0" y="2843"/>
                  </a:moveTo>
                  <a:lnTo>
                    <a:pt x="13332" y="21600"/>
                  </a:lnTo>
                  <a:lnTo>
                    <a:pt x="21600" y="7812"/>
                  </a:lnTo>
                  <a:lnTo>
                    <a:pt x="6872" y="0"/>
                  </a:lnTo>
                  <a:cubicBezTo>
                    <a:pt x="6872" y="0"/>
                    <a:pt x="0" y="2843"/>
                    <a:pt x="0" y="2843"/>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0" name="Shape 15060"/>
            <p:cNvSpPr/>
            <p:nvPr/>
          </p:nvSpPr>
          <p:spPr>
            <a:xfrm>
              <a:off x="2222500" y="406400"/>
              <a:ext cx="97016" cy="155612"/>
            </a:xfrm>
            <a:custGeom>
              <a:avLst/>
              <a:gdLst/>
              <a:ahLst/>
              <a:cxnLst>
                <a:cxn ang="0">
                  <a:pos x="wd2" y="hd2"/>
                </a:cxn>
                <a:cxn ang="5400000">
                  <a:pos x="wd2" y="hd2"/>
                </a:cxn>
                <a:cxn ang="10800000">
                  <a:pos x="wd2" y="hd2"/>
                </a:cxn>
                <a:cxn ang="16200000">
                  <a:pos x="wd2" y="hd2"/>
                </a:cxn>
              </a:cxnLst>
              <a:rect l="0" t="0" r="r" b="b"/>
              <a:pathLst>
                <a:path w="21600" h="21600" extrusionOk="0">
                  <a:moveTo>
                    <a:pt x="14730" y="0"/>
                  </a:moveTo>
                  <a:lnTo>
                    <a:pt x="0" y="7812"/>
                  </a:lnTo>
                  <a:lnTo>
                    <a:pt x="8268" y="21600"/>
                  </a:lnTo>
                  <a:lnTo>
                    <a:pt x="21600" y="2843"/>
                  </a:lnTo>
                  <a:cubicBezTo>
                    <a:pt x="21600" y="2843"/>
                    <a:pt x="14730" y="0"/>
                    <a:pt x="1473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1" name="Shape 15061"/>
            <p:cNvSpPr/>
            <p:nvPr/>
          </p:nvSpPr>
          <p:spPr>
            <a:xfrm>
              <a:off x="2070099" y="25400"/>
              <a:ext cx="286781" cy="214951"/>
            </a:xfrm>
            <a:custGeom>
              <a:avLst/>
              <a:gdLst/>
              <a:ahLst/>
              <a:cxnLst>
                <a:cxn ang="0">
                  <a:pos x="wd2" y="hd2"/>
                </a:cxn>
                <a:cxn ang="5400000">
                  <a:pos x="wd2" y="hd2"/>
                </a:cxn>
                <a:cxn ang="10800000">
                  <a:pos x="wd2" y="hd2"/>
                </a:cxn>
                <a:cxn ang="16200000">
                  <a:pos x="wd2" y="hd2"/>
                </a:cxn>
              </a:cxnLst>
              <a:rect l="0" t="0" r="r" b="b"/>
              <a:pathLst>
                <a:path w="20925" h="21327" extrusionOk="0">
                  <a:moveTo>
                    <a:pt x="10462" y="0"/>
                  </a:moveTo>
                  <a:cubicBezTo>
                    <a:pt x="2373" y="0"/>
                    <a:pt x="-340" y="8237"/>
                    <a:pt x="33" y="17146"/>
                  </a:cubicBezTo>
                  <a:cubicBezTo>
                    <a:pt x="687" y="17368"/>
                    <a:pt x="1369" y="18997"/>
                    <a:pt x="1670" y="21117"/>
                  </a:cubicBezTo>
                  <a:cubicBezTo>
                    <a:pt x="2197" y="21600"/>
                    <a:pt x="2579" y="21318"/>
                    <a:pt x="2579" y="19523"/>
                  </a:cubicBezTo>
                  <a:cubicBezTo>
                    <a:pt x="2579" y="16116"/>
                    <a:pt x="2782" y="12965"/>
                    <a:pt x="3605" y="10847"/>
                  </a:cubicBezTo>
                  <a:cubicBezTo>
                    <a:pt x="5348" y="13295"/>
                    <a:pt x="9082" y="15560"/>
                    <a:pt x="12063" y="13910"/>
                  </a:cubicBezTo>
                  <a:cubicBezTo>
                    <a:pt x="10502" y="11935"/>
                    <a:pt x="11877" y="9949"/>
                    <a:pt x="12545" y="10026"/>
                  </a:cubicBezTo>
                  <a:cubicBezTo>
                    <a:pt x="13016" y="9719"/>
                    <a:pt x="14861" y="9894"/>
                    <a:pt x="18056" y="14339"/>
                  </a:cubicBezTo>
                  <a:cubicBezTo>
                    <a:pt x="18246" y="15920"/>
                    <a:pt x="18317" y="17693"/>
                    <a:pt x="18317" y="19523"/>
                  </a:cubicBezTo>
                  <a:cubicBezTo>
                    <a:pt x="18317" y="21246"/>
                    <a:pt x="18668" y="21574"/>
                    <a:pt x="19163" y="21172"/>
                  </a:cubicBezTo>
                  <a:cubicBezTo>
                    <a:pt x="19471" y="18933"/>
                    <a:pt x="20207" y="17230"/>
                    <a:pt x="20892" y="17126"/>
                  </a:cubicBezTo>
                  <a:cubicBezTo>
                    <a:pt x="21260" y="8224"/>
                    <a:pt x="18545" y="0"/>
                    <a:pt x="10462" y="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2" name="Shape 15062"/>
            <p:cNvSpPr/>
            <p:nvPr/>
          </p:nvSpPr>
          <p:spPr>
            <a:xfrm>
              <a:off x="2120900" y="406400"/>
              <a:ext cx="97013" cy="131071"/>
            </a:xfrm>
            <a:custGeom>
              <a:avLst/>
              <a:gdLst/>
              <a:ahLst/>
              <a:cxnLst>
                <a:cxn ang="0">
                  <a:pos x="wd2" y="hd2"/>
                </a:cxn>
                <a:cxn ang="5400000">
                  <a:pos x="wd2" y="hd2"/>
                </a:cxn>
                <a:cxn ang="10800000">
                  <a:pos x="wd2" y="hd2"/>
                </a:cxn>
                <a:cxn ang="16200000">
                  <a:pos x="wd2" y="hd2"/>
                </a:cxn>
              </a:cxnLst>
              <a:rect l="0" t="0" r="r" b="b"/>
              <a:pathLst>
                <a:path w="21600" h="21600" extrusionOk="0">
                  <a:moveTo>
                    <a:pt x="0" y="3375"/>
                  </a:moveTo>
                  <a:lnTo>
                    <a:pt x="13153" y="21600"/>
                  </a:lnTo>
                  <a:lnTo>
                    <a:pt x="21600" y="9274"/>
                  </a:lnTo>
                  <a:lnTo>
                    <a:pt x="6872" y="0"/>
                  </a:lnTo>
                  <a:cubicBezTo>
                    <a:pt x="6872" y="0"/>
                    <a:pt x="0" y="3375"/>
                    <a:pt x="0" y="337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3" name="Shape 15063"/>
            <p:cNvSpPr/>
            <p:nvPr/>
          </p:nvSpPr>
          <p:spPr>
            <a:xfrm>
              <a:off x="2222500" y="406400"/>
              <a:ext cx="97016" cy="131071"/>
            </a:xfrm>
            <a:custGeom>
              <a:avLst/>
              <a:gdLst/>
              <a:ahLst/>
              <a:cxnLst>
                <a:cxn ang="0">
                  <a:pos x="wd2" y="hd2"/>
                </a:cxn>
                <a:cxn ang="5400000">
                  <a:pos x="wd2" y="hd2"/>
                </a:cxn>
                <a:cxn ang="10800000">
                  <a:pos x="wd2" y="hd2"/>
                </a:cxn>
                <a:cxn ang="16200000">
                  <a:pos x="wd2" y="hd2"/>
                </a:cxn>
              </a:cxnLst>
              <a:rect l="0" t="0" r="r" b="b"/>
              <a:pathLst>
                <a:path w="21600" h="21600" extrusionOk="0">
                  <a:moveTo>
                    <a:pt x="14730" y="0"/>
                  </a:moveTo>
                  <a:lnTo>
                    <a:pt x="0" y="9274"/>
                  </a:lnTo>
                  <a:lnTo>
                    <a:pt x="8447" y="21600"/>
                  </a:lnTo>
                  <a:lnTo>
                    <a:pt x="21600" y="3375"/>
                  </a:lnTo>
                  <a:cubicBezTo>
                    <a:pt x="21600" y="3375"/>
                    <a:pt x="14730" y="0"/>
                    <a:pt x="14730"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4" name="Shape 15064"/>
            <p:cNvSpPr/>
            <p:nvPr/>
          </p:nvSpPr>
          <p:spPr>
            <a:xfrm>
              <a:off x="2184400" y="457200"/>
              <a:ext cx="67611" cy="357834"/>
            </a:xfrm>
            <a:custGeom>
              <a:avLst/>
              <a:gdLst/>
              <a:ahLst/>
              <a:cxnLst>
                <a:cxn ang="0">
                  <a:pos x="wd2" y="hd2"/>
                </a:cxn>
                <a:cxn ang="5400000">
                  <a:pos x="wd2" y="hd2"/>
                </a:cxn>
                <a:cxn ang="10800000">
                  <a:pos x="wd2" y="hd2"/>
                </a:cxn>
                <a:cxn ang="16200000">
                  <a:pos x="wd2" y="hd2"/>
                </a:cxn>
              </a:cxnLst>
              <a:rect l="0" t="0" r="r" b="b"/>
              <a:pathLst>
                <a:path w="21600" h="21600" extrusionOk="0">
                  <a:moveTo>
                    <a:pt x="16124" y="6821"/>
                  </a:moveTo>
                  <a:cubicBezTo>
                    <a:pt x="18166" y="6061"/>
                    <a:pt x="18342" y="5281"/>
                    <a:pt x="16241" y="4399"/>
                  </a:cubicBezTo>
                  <a:lnTo>
                    <a:pt x="18356" y="3555"/>
                  </a:lnTo>
                  <a:lnTo>
                    <a:pt x="10593" y="0"/>
                  </a:lnTo>
                  <a:lnTo>
                    <a:pt x="2961" y="3498"/>
                  </a:lnTo>
                  <a:lnTo>
                    <a:pt x="5215" y="4399"/>
                  </a:lnTo>
                  <a:cubicBezTo>
                    <a:pt x="3112" y="5281"/>
                    <a:pt x="3290" y="6062"/>
                    <a:pt x="5333" y="6822"/>
                  </a:cubicBezTo>
                  <a:lnTo>
                    <a:pt x="0" y="16800"/>
                  </a:lnTo>
                  <a:lnTo>
                    <a:pt x="10593" y="21600"/>
                  </a:lnTo>
                  <a:lnTo>
                    <a:pt x="21600" y="16800"/>
                  </a:lnTo>
                  <a:cubicBezTo>
                    <a:pt x="21600" y="16800"/>
                    <a:pt x="16124" y="6821"/>
                    <a:pt x="16124" y="6821"/>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5" name="Shape 15065"/>
            <p:cNvSpPr/>
            <p:nvPr/>
          </p:nvSpPr>
          <p:spPr>
            <a:xfrm>
              <a:off x="2057400" y="419100"/>
              <a:ext cx="157130" cy="393631"/>
            </a:xfrm>
            <a:custGeom>
              <a:avLst/>
              <a:gdLst/>
              <a:ahLst/>
              <a:cxnLst>
                <a:cxn ang="0">
                  <a:pos x="wd2" y="hd2"/>
                </a:cxn>
                <a:cxn ang="5400000">
                  <a:pos x="wd2" y="hd2"/>
                </a:cxn>
                <a:cxn ang="10800000">
                  <a:pos x="wd2" y="hd2"/>
                </a:cxn>
                <a:cxn ang="16200000">
                  <a:pos x="wd2" y="hd2"/>
                </a:cxn>
              </a:cxnLst>
              <a:rect l="0" t="0" r="r" b="b"/>
              <a:pathLst>
                <a:path w="21600" h="21600" extrusionOk="0">
                  <a:moveTo>
                    <a:pt x="5734" y="615"/>
                  </a:moveTo>
                  <a:lnTo>
                    <a:pt x="0" y="5906"/>
                  </a:lnTo>
                  <a:lnTo>
                    <a:pt x="5341" y="7606"/>
                  </a:lnTo>
                  <a:lnTo>
                    <a:pt x="2882" y="9685"/>
                  </a:lnTo>
                  <a:lnTo>
                    <a:pt x="21600" y="21600"/>
                  </a:lnTo>
                  <a:lnTo>
                    <a:pt x="8264" y="0"/>
                  </a:lnTo>
                  <a:cubicBezTo>
                    <a:pt x="8264" y="0"/>
                    <a:pt x="5734" y="615"/>
                    <a:pt x="5734" y="615"/>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6" name="Shape 15066"/>
            <p:cNvSpPr/>
            <p:nvPr/>
          </p:nvSpPr>
          <p:spPr>
            <a:xfrm>
              <a:off x="2222500" y="419100"/>
              <a:ext cx="157134" cy="393631"/>
            </a:xfrm>
            <a:custGeom>
              <a:avLst/>
              <a:gdLst/>
              <a:ahLst/>
              <a:cxnLst>
                <a:cxn ang="0">
                  <a:pos x="wd2" y="hd2"/>
                </a:cxn>
                <a:cxn ang="5400000">
                  <a:pos x="wd2" y="hd2"/>
                </a:cxn>
                <a:cxn ang="10800000">
                  <a:pos x="wd2" y="hd2"/>
                </a:cxn>
                <a:cxn ang="16200000">
                  <a:pos x="wd2" y="hd2"/>
                </a:cxn>
              </a:cxnLst>
              <a:rect l="0" t="0" r="r" b="b"/>
              <a:pathLst>
                <a:path w="21600" h="21600" extrusionOk="0">
                  <a:moveTo>
                    <a:pt x="21600" y="5906"/>
                  </a:moveTo>
                  <a:lnTo>
                    <a:pt x="15866" y="615"/>
                  </a:lnTo>
                  <a:lnTo>
                    <a:pt x="13336" y="0"/>
                  </a:lnTo>
                  <a:lnTo>
                    <a:pt x="0" y="21600"/>
                  </a:lnTo>
                  <a:lnTo>
                    <a:pt x="18718" y="9685"/>
                  </a:lnTo>
                  <a:lnTo>
                    <a:pt x="16259" y="7606"/>
                  </a:lnTo>
                  <a:cubicBezTo>
                    <a:pt x="16259" y="7606"/>
                    <a:pt x="21600" y="5906"/>
                    <a:pt x="21600" y="5906"/>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7" name="Shape 15067"/>
            <p:cNvSpPr/>
            <p:nvPr/>
          </p:nvSpPr>
          <p:spPr>
            <a:xfrm>
              <a:off x="1955800" y="571500"/>
              <a:ext cx="507938" cy="302755"/>
            </a:xfrm>
            <a:custGeom>
              <a:avLst/>
              <a:gdLst/>
              <a:ahLst/>
              <a:cxnLst>
                <a:cxn ang="0">
                  <a:pos x="wd2" y="hd2"/>
                </a:cxn>
                <a:cxn ang="5400000">
                  <a:pos x="wd2" y="hd2"/>
                </a:cxn>
                <a:cxn ang="10800000">
                  <a:pos x="wd2" y="hd2"/>
                </a:cxn>
                <a:cxn ang="16200000">
                  <a:pos x="wd2" y="hd2"/>
                </a:cxn>
              </a:cxnLst>
              <a:rect l="0" t="0" r="r" b="b"/>
              <a:pathLst>
                <a:path w="21600" h="21600" extrusionOk="0">
                  <a:moveTo>
                    <a:pt x="19606" y="21600"/>
                  </a:moveTo>
                  <a:lnTo>
                    <a:pt x="21600" y="0"/>
                  </a:lnTo>
                  <a:lnTo>
                    <a:pt x="0" y="0"/>
                  </a:lnTo>
                  <a:lnTo>
                    <a:pt x="1994" y="21600"/>
                  </a:lnTo>
                  <a:cubicBezTo>
                    <a:pt x="1994" y="21600"/>
                    <a:pt x="19606" y="21600"/>
                    <a:pt x="19606"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8" name="Shape 15068"/>
            <p:cNvSpPr/>
            <p:nvPr/>
          </p:nvSpPr>
          <p:spPr>
            <a:xfrm>
              <a:off x="1879600" y="863600"/>
              <a:ext cx="657549" cy="703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69" name="Shape 15069"/>
            <p:cNvSpPr/>
            <p:nvPr/>
          </p:nvSpPr>
          <p:spPr>
            <a:xfrm>
              <a:off x="2057400" y="0"/>
              <a:ext cx="325971" cy="177237"/>
            </a:xfrm>
            <a:custGeom>
              <a:avLst/>
              <a:gdLst/>
              <a:ahLst/>
              <a:cxnLst>
                <a:cxn ang="0">
                  <a:pos x="wd2" y="hd2"/>
                </a:cxn>
                <a:cxn ang="5400000">
                  <a:pos x="wd2" y="hd2"/>
                </a:cxn>
                <a:cxn ang="10800000">
                  <a:pos x="wd2" y="hd2"/>
                </a:cxn>
                <a:cxn ang="16200000">
                  <a:pos x="wd2" y="hd2"/>
                </a:cxn>
              </a:cxnLst>
              <a:rect l="0" t="0" r="r" b="b"/>
              <a:pathLst>
                <a:path w="21600" h="21600" extrusionOk="0">
                  <a:moveTo>
                    <a:pt x="1560" y="20145"/>
                  </a:moveTo>
                  <a:cubicBezTo>
                    <a:pt x="1560" y="20949"/>
                    <a:pt x="1211" y="21600"/>
                    <a:pt x="780" y="21600"/>
                  </a:cubicBezTo>
                  <a:cubicBezTo>
                    <a:pt x="349" y="21600"/>
                    <a:pt x="0" y="20949"/>
                    <a:pt x="0" y="20145"/>
                  </a:cubicBezTo>
                  <a:cubicBezTo>
                    <a:pt x="0" y="14603"/>
                    <a:pt x="1215" y="9567"/>
                    <a:pt x="3172" y="5917"/>
                  </a:cubicBezTo>
                  <a:cubicBezTo>
                    <a:pt x="5129" y="2266"/>
                    <a:pt x="7830" y="0"/>
                    <a:pt x="10800" y="0"/>
                  </a:cubicBezTo>
                  <a:cubicBezTo>
                    <a:pt x="13771" y="0"/>
                    <a:pt x="16472" y="2266"/>
                    <a:pt x="18429" y="5917"/>
                  </a:cubicBezTo>
                  <a:cubicBezTo>
                    <a:pt x="20385" y="9567"/>
                    <a:pt x="21600" y="14604"/>
                    <a:pt x="21600" y="20145"/>
                  </a:cubicBezTo>
                  <a:cubicBezTo>
                    <a:pt x="21600" y="20949"/>
                    <a:pt x="21252" y="21600"/>
                    <a:pt x="20821" y="21600"/>
                  </a:cubicBezTo>
                  <a:cubicBezTo>
                    <a:pt x="20390" y="21600"/>
                    <a:pt x="20040" y="20949"/>
                    <a:pt x="20040" y="20145"/>
                  </a:cubicBezTo>
                  <a:cubicBezTo>
                    <a:pt x="20040" y="15407"/>
                    <a:pt x="19001" y="11098"/>
                    <a:pt x="17326" y="7974"/>
                  </a:cubicBezTo>
                  <a:cubicBezTo>
                    <a:pt x="15651" y="4850"/>
                    <a:pt x="13341" y="2910"/>
                    <a:pt x="10800" y="2910"/>
                  </a:cubicBezTo>
                  <a:cubicBezTo>
                    <a:pt x="8260" y="2910"/>
                    <a:pt x="5950" y="4850"/>
                    <a:pt x="4275" y="7974"/>
                  </a:cubicBezTo>
                  <a:cubicBezTo>
                    <a:pt x="2600" y="11098"/>
                    <a:pt x="1560" y="15407"/>
                    <a:pt x="1560" y="20145"/>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0" name="Shape 15070"/>
            <p:cNvSpPr/>
            <p:nvPr/>
          </p:nvSpPr>
          <p:spPr>
            <a:xfrm>
              <a:off x="2032000" y="139700"/>
              <a:ext cx="71514" cy="168697"/>
            </a:xfrm>
            <a:custGeom>
              <a:avLst/>
              <a:gdLst/>
              <a:ahLst/>
              <a:cxnLst>
                <a:cxn ang="0">
                  <a:pos x="wd2" y="hd2"/>
                </a:cxn>
                <a:cxn ang="5400000">
                  <a:pos x="wd2" y="hd2"/>
                </a:cxn>
                <a:cxn ang="10800000">
                  <a:pos x="wd2" y="hd2"/>
                </a:cxn>
                <a:cxn ang="16200000">
                  <a:pos x="wd2" y="hd2"/>
                </a:cxn>
              </a:cxnLst>
              <a:rect l="0" t="0" r="r" b="b"/>
              <a:pathLst>
                <a:path w="21600" h="21600" extrusionOk="0">
                  <a:moveTo>
                    <a:pt x="14130" y="0"/>
                  </a:moveTo>
                  <a:cubicBezTo>
                    <a:pt x="16760" y="0"/>
                    <a:pt x="19277" y="240"/>
                    <a:pt x="21600" y="679"/>
                  </a:cubicBezTo>
                  <a:lnTo>
                    <a:pt x="21600" y="20921"/>
                  </a:lnTo>
                  <a:cubicBezTo>
                    <a:pt x="19277" y="21359"/>
                    <a:pt x="16760" y="21600"/>
                    <a:pt x="14130" y="21600"/>
                  </a:cubicBezTo>
                  <a:cubicBezTo>
                    <a:pt x="8714" y="21600"/>
                    <a:pt x="3765" y="20579"/>
                    <a:pt x="0" y="18899"/>
                  </a:cubicBezTo>
                  <a:lnTo>
                    <a:pt x="0" y="2702"/>
                  </a:lnTo>
                  <a:cubicBezTo>
                    <a:pt x="3765" y="1021"/>
                    <a:pt x="8714" y="0"/>
                    <a:pt x="14130"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1" name="Shape 15071"/>
            <p:cNvSpPr/>
            <p:nvPr/>
          </p:nvSpPr>
          <p:spPr>
            <a:xfrm>
              <a:off x="2336800" y="139700"/>
              <a:ext cx="75233" cy="168697"/>
            </a:xfrm>
            <a:custGeom>
              <a:avLst/>
              <a:gdLst/>
              <a:ahLst/>
              <a:cxnLst>
                <a:cxn ang="0">
                  <a:pos x="wd2" y="hd2"/>
                </a:cxn>
                <a:cxn ang="5400000">
                  <a:pos x="wd2" y="hd2"/>
                </a:cxn>
                <a:cxn ang="10800000">
                  <a:pos x="wd2" y="hd2"/>
                </a:cxn>
                <a:cxn ang="16200000">
                  <a:pos x="wd2" y="hd2"/>
                </a:cxn>
              </a:cxnLst>
              <a:rect l="0" t="0" r="r" b="b"/>
              <a:pathLst>
                <a:path w="21600" h="21600" extrusionOk="0">
                  <a:moveTo>
                    <a:pt x="7467" y="0"/>
                  </a:moveTo>
                  <a:cubicBezTo>
                    <a:pt x="4843" y="0"/>
                    <a:pt x="2326" y="240"/>
                    <a:pt x="0" y="679"/>
                  </a:cubicBezTo>
                  <a:lnTo>
                    <a:pt x="0" y="20921"/>
                  </a:lnTo>
                  <a:cubicBezTo>
                    <a:pt x="2326" y="21359"/>
                    <a:pt x="4843" y="21600"/>
                    <a:pt x="7467" y="21600"/>
                  </a:cubicBezTo>
                  <a:cubicBezTo>
                    <a:pt x="12887" y="21600"/>
                    <a:pt x="17833" y="20579"/>
                    <a:pt x="21600" y="18899"/>
                  </a:cubicBezTo>
                  <a:lnTo>
                    <a:pt x="21600" y="2702"/>
                  </a:lnTo>
                  <a:cubicBezTo>
                    <a:pt x="17833" y="1021"/>
                    <a:pt x="12887" y="0"/>
                    <a:pt x="7467"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2" name="Shape 15072"/>
            <p:cNvSpPr/>
            <p:nvPr/>
          </p:nvSpPr>
          <p:spPr>
            <a:xfrm>
              <a:off x="419099" y="482600"/>
              <a:ext cx="177878" cy="438684"/>
            </a:xfrm>
            <a:custGeom>
              <a:avLst/>
              <a:gdLst/>
              <a:ahLst/>
              <a:cxnLst>
                <a:cxn ang="0">
                  <a:pos x="wd2" y="hd2"/>
                </a:cxn>
                <a:cxn ang="5400000">
                  <a:pos x="wd2" y="hd2"/>
                </a:cxn>
                <a:cxn ang="10800000">
                  <a:pos x="wd2" y="hd2"/>
                </a:cxn>
                <a:cxn ang="16200000">
                  <a:pos x="wd2" y="hd2"/>
                </a:cxn>
              </a:cxnLst>
              <a:rect l="0" t="0" r="r" b="b"/>
              <a:pathLst>
                <a:path w="21264" h="20396" extrusionOk="0">
                  <a:moveTo>
                    <a:pt x="20" y="1383"/>
                  </a:moveTo>
                  <a:cubicBezTo>
                    <a:pt x="7423" y="696"/>
                    <a:pt x="12546" y="-1204"/>
                    <a:pt x="13892" y="1125"/>
                  </a:cubicBezTo>
                  <a:cubicBezTo>
                    <a:pt x="15493" y="3895"/>
                    <a:pt x="19079" y="11020"/>
                    <a:pt x="21152" y="17397"/>
                  </a:cubicBezTo>
                  <a:cubicBezTo>
                    <a:pt x="21599" y="18772"/>
                    <a:pt x="20639" y="19192"/>
                    <a:pt x="19511" y="19325"/>
                  </a:cubicBezTo>
                  <a:cubicBezTo>
                    <a:pt x="14467" y="19919"/>
                    <a:pt x="10137" y="20103"/>
                    <a:pt x="4554" y="20396"/>
                  </a:cubicBezTo>
                  <a:lnTo>
                    <a:pt x="0" y="1395"/>
                  </a:lnTo>
                  <a:cubicBezTo>
                    <a:pt x="-1" y="1389"/>
                    <a:pt x="12" y="1383"/>
                    <a:pt x="20" y="1383"/>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3" name="Shape 15073"/>
            <p:cNvSpPr/>
            <p:nvPr/>
          </p:nvSpPr>
          <p:spPr>
            <a:xfrm>
              <a:off x="126999" y="38100"/>
              <a:ext cx="378245" cy="760558"/>
            </a:xfrm>
            <a:custGeom>
              <a:avLst/>
              <a:gdLst/>
              <a:ahLst/>
              <a:cxnLst>
                <a:cxn ang="0">
                  <a:pos x="wd2" y="hd2"/>
                </a:cxn>
                <a:cxn ang="5400000">
                  <a:pos x="wd2" y="hd2"/>
                </a:cxn>
                <a:cxn ang="10800000">
                  <a:pos x="wd2" y="hd2"/>
                </a:cxn>
                <a:cxn ang="16200000">
                  <a:pos x="wd2" y="hd2"/>
                </a:cxn>
              </a:cxnLst>
              <a:rect l="0" t="0" r="r" b="b"/>
              <a:pathLst>
                <a:path w="19610" h="20046" extrusionOk="0">
                  <a:moveTo>
                    <a:pt x="19117" y="6789"/>
                  </a:moveTo>
                  <a:cubicBezTo>
                    <a:pt x="17137" y="11555"/>
                    <a:pt x="13191" y="20046"/>
                    <a:pt x="10209" y="20046"/>
                  </a:cubicBezTo>
                  <a:cubicBezTo>
                    <a:pt x="7225" y="20046"/>
                    <a:pt x="1374" y="10918"/>
                    <a:pt x="226" y="7401"/>
                  </a:cubicBezTo>
                  <a:cubicBezTo>
                    <a:pt x="-765" y="4369"/>
                    <a:pt x="1118" y="-1554"/>
                    <a:pt x="13636" y="381"/>
                  </a:cubicBezTo>
                  <a:cubicBezTo>
                    <a:pt x="17834" y="263"/>
                    <a:pt x="20835" y="2652"/>
                    <a:pt x="19117" y="6789"/>
                  </a:cubicBezTo>
                  <a:close/>
                </a:path>
              </a:pathLst>
            </a:custGeom>
            <a:solidFill>
              <a:srgbClr val="AA8B3A"/>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4" name="Shape 15074"/>
            <p:cNvSpPr/>
            <p:nvPr/>
          </p:nvSpPr>
          <p:spPr>
            <a:xfrm>
              <a:off x="50800" y="482599"/>
              <a:ext cx="177982" cy="439615"/>
            </a:xfrm>
            <a:custGeom>
              <a:avLst/>
              <a:gdLst/>
              <a:ahLst/>
              <a:cxnLst>
                <a:cxn ang="0">
                  <a:pos x="wd2" y="hd2"/>
                </a:cxn>
                <a:cxn ang="5400000">
                  <a:pos x="wd2" y="hd2"/>
                </a:cxn>
                <a:cxn ang="10800000">
                  <a:pos x="wd2" y="hd2"/>
                </a:cxn>
                <a:cxn ang="16200000">
                  <a:pos x="wd2" y="hd2"/>
                </a:cxn>
              </a:cxnLst>
              <a:rect l="0" t="0" r="r" b="b"/>
              <a:pathLst>
                <a:path w="21198" h="20270" extrusionOk="0">
                  <a:moveTo>
                    <a:pt x="21179" y="1414"/>
                  </a:moveTo>
                  <a:cubicBezTo>
                    <a:pt x="11862" y="553"/>
                    <a:pt x="8762" y="-1330"/>
                    <a:pt x="7135" y="1503"/>
                  </a:cubicBezTo>
                  <a:cubicBezTo>
                    <a:pt x="5432" y="4468"/>
                    <a:pt x="2077" y="11276"/>
                    <a:pt x="107" y="17344"/>
                  </a:cubicBezTo>
                  <a:cubicBezTo>
                    <a:pt x="-399" y="18900"/>
                    <a:pt x="975" y="19132"/>
                    <a:pt x="2329" y="19268"/>
                  </a:cubicBezTo>
                  <a:cubicBezTo>
                    <a:pt x="7153" y="19753"/>
                    <a:pt x="11310" y="19991"/>
                    <a:pt x="16662" y="20270"/>
                  </a:cubicBezTo>
                  <a:lnTo>
                    <a:pt x="21198" y="1426"/>
                  </a:lnTo>
                  <a:cubicBezTo>
                    <a:pt x="21201" y="1420"/>
                    <a:pt x="21187" y="1414"/>
                    <a:pt x="21179" y="1414"/>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5" name="Shape 15075"/>
            <p:cNvSpPr/>
            <p:nvPr/>
          </p:nvSpPr>
          <p:spPr>
            <a:xfrm>
              <a:off x="165100" y="914400"/>
              <a:ext cx="311524" cy="14108"/>
            </a:xfrm>
            <a:custGeom>
              <a:avLst/>
              <a:gdLst/>
              <a:ahLst/>
              <a:cxnLst>
                <a:cxn ang="0">
                  <a:pos x="wd2" y="hd2"/>
                </a:cxn>
                <a:cxn ang="5400000">
                  <a:pos x="wd2" y="hd2"/>
                </a:cxn>
                <a:cxn ang="10800000">
                  <a:pos x="wd2" y="hd2"/>
                </a:cxn>
                <a:cxn ang="16200000">
                  <a:pos x="wd2" y="hd2"/>
                </a:cxn>
              </a:cxnLst>
              <a:rect l="0" t="0" r="r" b="b"/>
              <a:pathLst>
                <a:path w="21600" h="17715" extrusionOk="0">
                  <a:moveTo>
                    <a:pt x="141" y="0"/>
                  </a:moveTo>
                  <a:lnTo>
                    <a:pt x="0" y="6028"/>
                  </a:lnTo>
                  <a:cubicBezTo>
                    <a:pt x="6681" y="21343"/>
                    <a:pt x="14899" y="21600"/>
                    <a:pt x="21600" y="6837"/>
                  </a:cubicBezTo>
                  <a:cubicBezTo>
                    <a:pt x="21539" y="4384"/>
                    <a:pt x="21478" y="2103"/>
                    <a:pt x="21420" y="0"/>
                  </a:cubicBezTo>
                  <a:cubicBezTo>
                    <a:pt x="21420" y="0"/>
                    <a:pt x="141" y="0"/>
                    <a:pt x="141" y="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6" name="Shape 15076"/>
            <p:cNvSpPr/>
            <p:nvPr/>
          </p:nvSpPr>
          <p:spPr>
            <a:xfrm>
              <a:off x="127000" y="419100"/>
              <a:ext cx="404358" cy="516289"/>
            </a:xfrm>
            <a:custGeom>
              <a:avLst/>
              <a:gdLst/>
              <a:ahLst/>
              <a:cxnLst>
                <a:cxn ang="0">
                  <a:pos x="wd2" y="hd2"/>
                </a:cxn>
                <a:cxn ang="5400000">
                  <a:pos x="wd2" y="hd2"/>
                </a:cxn>
                <a:cxn ang="10800000">
                  <a:pos x="wd2" y="hd2"/>
                </a:cxn>
                <a:cxn ang="16200000">
                  <a:pos x="wd2" y="hd2"/>
                </a:cxn>
              </a:cxnLst>
              <a:rect l="0" t="0" r="r" b="b"/>
              <a:pathLst>
                <a:path w="19760" h="21466" extrusionOk="0">
                  <a:moveTo>
                    <a:pt x="2043" y="21062"/>
                  </a:moveTo>
                  <a:cubicBezTo>
                    <a:pt x="3379" y="17783"/>
                    <a:pt x="2607" y="16818"/>
                    <a:pt x="855" y="13243"/>
                  </a:cubicBezTo>
                  <a:cubicBezTo>
                    <a:pt x="-930" y="9599"/>
                    <a:pt x="2694" y="7649"/>
                    <a:pt x="0" y="3138"/>
                  </a:cubicBezTo>
                  <a:cubicBezTo>
                    <a:pt x="2387" y="1836"/>
                    <a:pt x="5471" y="1309"/>
                    <a:pt x="7327" y="22"/>
                  </a:cubicBezTo>
                  <a:cubicBezTo>
                    <a:pt x="8207" y="681"/>
                    <a:pt x="8835" y="831"/>
                    <a:pt x="9833" y="831"/>
                  </a:cubicBezTo>
                  <a:cubicBezTo>
                    <a:pt x="10831" y="831"/>
                    <a:pt x="11491" y="659"/>
                    <a:pt x="12371" y="0"/>
                  </a:cubicBezTo>
                  <a:cubicBezTo>
                    <a:pt x="13744" y="952"/>
                    <a:pt x="17263" y="1753"/>
                    <a:pt x="19760" y="3138"/>
                  </a:cubicBezTo>
                  <a:cubicBezTo>
                    <a:pt x="17192" y="7768"/>
                    <a:pt x="20670" y="8530"/>
                    <a:pt x="18904" y="13243"/>
                  </a:cubicBezTo>
                  <a:cubicBezTo>
                    <a:pt x="17555" y="16841"/>
                    <a:pt x="15453" y="17041"/>
                    <a:pt x="17415" y="21107"/>
                  </a:cubicBezTo>
                  <a:cubicBezTo>
                    <a:pt x="12640" y="21600"/>
                    <a:pt x="6777" y="21585"/>
                    <a:pt x="2043" y="21062"/>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7" name="Shape 15077"/>
            <p:cNvSpPr/>
            <p:nvPr/>
          </p:nvSpPr>
          <p:spPr>
            <a:xfrm>
              <a:off x="228600" y="419100"/>
              <a:ext cx="201588" cy="405668"/>
            </a:xfrm>
            <a:custGeom>
              <a:avLst/>
              <a:gdLst/>
              <a:ahLst/>
              <a:cxnLst>
                <a:cxn ang="0">
                  <a:pos x="wd2" y="hd2"/>
                </a:cxn>
                <a:cxn ang="5400000">
                  <a:pos x="wd2" y="hd2"/>
                </a:cxn>
                <a:cxn ang="10800000">
                  <a:pos x="wd2" y="hd2"/>
                </a:cxn>
                <a:cxn ang="16200000">
                  <a:pos x="wd2" y="hd2"/>
                </a:cxn>
              </a:cxnLst>
              <a:rect l="0" t="0" r="r" b="b"/>
              <a:pathLst>
                <a:path w="21600" h="21600" extrusionOk="0">
                  <a:moveTo>
                    <a:pt x="489" y="1422"/>
                  </a:moveTo>
                  <a:lnTo>
                    <a:pt x="0" y="7879"/>
                  </a:lnTo>
                  <a:lnTo>
                    <a:pt x="10877" y="21600"/>
                  </a:lnTo>
                  <a:lnTo>
                    <a:pt x="21600" y="7879"/>
                  </a:lnTo>
                  <a:lnTo>
                    <a:pt x="20933" y="1244"/>
                  </a:lnTo>
                  <a:lnTo>
                    <a:pt x="16366" y="0"/>
                  </a:lnTo>
                  <a:lnTo>
                    <a:pt x="5306" y="29"/>
                  </a:lnTo>
                  <a:cubicBezTo>
                    <a:pt x="5306" y="29"/>
                    <a:pt x="489" y="1422"/>
                    <a:pt x="489" y="142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8" name="Shape 15078"/>
            <p:cNvSpPr/>
            <p:nvPr/>
          </p:nvSpPr>
          <p:spPr>
            <a:xfrm>
              <a:off x="266700" y="368300"/>
              <a:ext cx="101390" cy="1050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79" name="Shape 15079"/>
            <p:cNvSpPr/>
            <p:nvPr/>
          </p:nvSpPr>
          <p:spPr>
            <a:xfrm>
              <a:off x="165099" y="50800"/>
              <a:ext cx="310948" cy="387171"/>
            </a:xfrm>
            <a:custGeom>
              <a:avLst/>
              <a:gdLst/>
              <a:ahLst/>
              <a:cxnLst>
                <a:cxn ang="0">
                  <a:pos x="wd2" y="hd2"/>
                </a:cxn>
                <a:cxn ang="5400000">
                  <a:pos x="wd2" y="hd2"/>
                </a:cxn>
                <a:cxn ang="10800000">
                  <a:pos x="wd2" y="hd2"/>
                </a:cxn>
                <a:cxn ang="16200000">
                  <a:pos x="wd2" y="hd2"/>
                </a:cxn>
              </a:cxnLst>
              <a:rect l="0" t="0" r="r" b="b"/>
              <a:pathLst>
                <a:path w="21236" h="21600" extrusionOk="0">
                  <a:moveTo>
                    <a:pt x="10657" y="21600"/>
                  </a:moveTo>
                  <a:cubicBezTo>
                    <a:pt x="14126" y="21600"/>
                    <a:pt x="17339" y="18359"/>
                    <a:pt x="19033" y="14388"/>
                  </a:cubicBezTo>
                  <a:cubicBezTo>
                    <a:pt x="19132" y="14471"/>
                    <a:pt x="19243" y="14524"/>
                    <a:pt x="19367" y="14541"/>
                  </a:cubicBezTo>
                  <a:cubicBezTo>
                    <a:pt x="20058" y="14635"/>
                    <a:pt x="20848" y="13575"/>
                    <a:pt x="21134" y="12174"/>
                  </a:cubicBezTo>
                  <a:cubicBezTo>
                    <a:pt x="21418" y="10774"/>
                    <a:pt x="21090" y="9562"/>
                    <a:pt x="20399" y="9469"/>
                  </a:cubicBezTo>
                  <a:cubicBezTo>
                    <a:pt x="20351" y="9462"/>
                    <a:pt x="20301" y="9462"/>
                    <a:pt x="20251" y="9467"/>
                  </a:cubicBezTo>
                  <a:cubicBezTo>
                    <a:pt x="20590" y="4546"/>
                    <a:pt x="18093" y="0"/>
                    <a:pt x="10657" y="0"/>
                  </a:cubicBezTo>
                  <a:cubicBezTo>
                    <a:pt x="3214" y="0"/>
                    <a:pt x="719" y="4552"/>
                    <a:pt x="1062" y="9478"/>
                  </a:cubicBezTo>
                  <a:cubicBezTo>
                    <a:pt x="986" y="9462"/>
                    <a:pt x="912" y="9459"/>
                    <a:pt x="837" y="9469"/>
                  </a:cubicBezTo>
                  <a:cubicBezTo>
                    <a:pt x="147" y="9562"/>
                    <a:pt x="-182" y="10774"/>
                    <a:pt x="102" y="12174"/>
                  </a:cubicBezTo>
                  <a:cubicBezTo>
                    <a:pt x="387" y="13575"/>
                    <a:pt x="1177" y="14635"/>
                    <a:pt x="1868" y="14541"/>
                  </a:cubicBezTo>
                  <a:cubicBezTo>
                    <a:pt x="2015" y="14521"/>
                    <a:pt x="2146" y="14450"/>
                    <a:pt x="2258" y="14337"/>
                  </a:cubicBezTo>
                  <a:cubicBezTo>
                    <a:pt x="3946" y="18331"/>
                    <a:pt x="7171" y="21600"/>
                    <a:pt x="10657" y="21600"/>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0" name="Shape 15080"/>
            <p:cNvSpPr/>
            <p:nvPr/>
          </p:nvSpPr>
          <p:spPr>
            <a:xfrm>
              <a:off x="304800" y="469900"/>
              <a:ext cx="47370" cy="72815"/>
            </a:xfrm>
            <a:custGeom>
              <a:avLst/>
              <a:gdLst/>
              <a:ahLst/>
              <a:cxnLst>
                <a:cxn ang="0">
                  <a:pos x="wd2" y="hd2"/>
                </a:cxn>
                <a:cxn ang="5400000">
                  <a:pos x="wd2" y="hd2"/>
                </a:cxn>
                <a:cxn ang="10800000">
                  <a:pos x="wd2" y="hd2"/>
                </a:cxn>
                <a:cxn ang="16200000">
                  <a:pos x="wd2" y="hd2"/>
                </a:cxn>
              </a:cxnLst>
              <a:rect l="0" t="0" r="r" b="b"/>
              <a:pathLst>
                <a:path w="21600" h="21600" extrusionOk="0">
                  <a:moveTo>
                    <a:pt x="18380" y="21600"/>
                  </a:moveTo>
                  <a:lnTo>
                    <a:pt x="21600" y="17170"/>
                  </a:lnTo>
                  <a:lnTo>
                    <a:pt x="10711" y="0"/>
                  </a:lnTo>
                  <a:lnTo>
                    <a:pt x="0" y="16896"/>
                  </a:lnTo>
                  <a:lnTo>
                    <a:pt x="3418" y="21600"/>
                  </a:lnTo>
                  <a:cubicBezTo>
                    <a:pt x="8403" y="21600"/>
                    <a:pt x="13392" y="21600"/>
                    <a:pt x="18380" y="2160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1" name="Shape 15081"/>
            <p:cNvSpPr/>
            <p:nvPr/>
          </p:nvSpPr>
          <p:spPr>
            <a:xfrm>
              <a:off x="241300" y="419100"/>
              <a:ext cx="81632" cy="152413"/>
            </a:xfrm>
            <a:custGeom>
              <a:avLst/>
              <a:gdLst/>
              <a:ahLst/>
              <a:cxnLst>
                <a:cxn ang="0">
                  <a:pos x="wd2" y="hd2"/>
                </a:cxn>
                <a:cxn ang="5400000">
                  <a:pos x="wd2" y="hd2"/>
                </a:cxn>
                <a:cxn ang="10800000">
                  <a:pos x="wd2" y="hd2"/>
                </a:cxn>
                <a:cxn ang="16200000">
                  <a:pos x="wd2" y="hd2"/>
                </a:cxn>
              </a:cxnLst>
              <a:rect l="0" t="0" r="r" b="b"/>
              <a:pathLst>
                <a:path w="21600" h="21600" extrusionOk="0">
                  <a:moveTo>
                    <a:pt x="8028" y="0"/>
                  </a:moveTo>
                  <a:lnTo>
                    <a:pt x="21600" y="7763"/>
                  </a:lnTo>
                  <a:lnTo>
                    <a:pt x="11942" y="21600"/>
                  </a:lnTo>
                  <a:lnTo>
                    <a:pt x="0" y="2851"/>
                  </a:lnTo>
                  <a:cubicBezTo>
                    <a:pt x="0" y="2851"/>
                    <a:pt x="8028" y="0"/>
                    <a:pt x="8028"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2" name="Shape 15082"/>
            <p:cNvSpPr/>
            <p:nvPr/>
          </p:nvSpPr>
          <p:spPr>
            <a:xfrm>
              <a:off x="165100" y="431800"/>
              <a:ext cx="154459" cy="389026"/>
            </a:xfrm>
            <a:custGeom>
              <a:avLst/>
              <a:gdLst/>
              <a:ahLst/>
              <a:cxnLst>
                <a:cxn ang="0">
                  <a:pos x="wd2" y="hd2"/>
                </a:cxn>
                <a:cxn ang="5400000">
                  <a:pos x="wd2" y="hd2"/>
                </a:cxn>
                <a:cxn ang="10800000">
                  <a:pos x="wd2" y="hd2"/>
                </a:cxn>
                <a:cxn ang="16200000">
                  <a:pos x="wd2" y="hd2"/>
                </a:cxn>
              </a:cxnLst>
              <a:rect l="0" t="0" r="r" b="b"/>
              <a:pathLst>
                <a:path w="21600" h="21600" extrusionOk="0">
                  <a:moveTo>
                    <a:pt x="10231" y="0"/>
                  </a:moveTo>
                  <a:lnTo>
                    <a:pt x="21600" y="21600"/>
                  </a:lnTo>
                  <a:lnTo>
                    <a:pt x="2882" y="9750"/>
                  </a:lnTo>
                  <a:lnTo>
                    <a:pt x="5341" y="7682"/>
                  </a:lnTo>
                  <a:lnTo>
                    <a:pt x="0" y="5991"/>
                  </a:lnTo>
                  <a:lnTo>
                    <a:pt x="7251" y="651"/>
                  </a:lnTo>
                  <a:cubicBezTo>
                    <a:pt x="7251" y="651"/>
                    <a:pt x="10231" y="0"/>
                    <a:pt x="10231" y="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3" name="Shape 15083"/>
            <p:cNvSpPr/>
            <p:nvPr/>
          </p:nvSpPr>
          <p:spPr>
            <a:xfrm>
              <a:off x="317500" y="419100"/>
              <a:ext cx="82276" cy="152947"/>
            </a:xfrm>
            <a:custGeom>
              <a:avLst/>
              <a:gdLst/>
              <a:ahLst/>
              <a:cxnLst>
                <a:cxn ang="0">
                  <a:pos x="wd2" y="hd2"/>
                </a:cxn>
                <a:cxn ang="5400000">
                  <a:pos x="wd2" y="hd2"/>
                </a:cxn>
                <a:cxn ang="10800000">
                  <a:pos x="wd2" y="hd2"/>
                </a:cxn>
                <a:cxn ang="16200000">
                  <a:pos x="wd2" y="hd2"/>
                </a:cxn>
              </a:cxnLst>
              <a:rect l="0" t="0" r="r" b="b"/>
              <a:pathLst>
                <a:path w="21600" h="21600" extrusionOk="0">
                  <a:moveTo>
                    <a:pt x="13636" y="0"/>
                  </a:moveTo>
                  <a:lnTo>
                    <a:pt x="0" y="7811"/>
                  </a:lnTo>
                  <a:lnTo>
                    <a:pt x="9580" y="21600"/>
                  </a:lnTo>
                  <a:lnTo>
                    <a:pt x="21600" y="2843"/>
                  </a:lnTo>
                  <a:cubicBezTo>
                    <a:pt x="21600" y="2843"/>
                    <a:pt x="13636" y="0"/>
                    <a:pt x="13636"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4" name="Shape 15084"/>
            <p:cNvSpPr/>
            <p:nvPr/>
          </p:nvSpPr>
          <p:spPr>
            <a:xfrm>
              <a:off x="292100" y="571500"/>
              <a:ext cx="66465" cy="242610"/>
            </a:xfrm>
            <a:custGeom>
              <a:avLst/>
              <a:gdLst/>
              <a:ahLst/>
              <a:cxnLst>
                <a:cxn ang="0">
                  <a:pos x="wd2" y="hd2"/>
                </a:cxn>
                <a:cxn ang="5400000">
                  <a:pos x="wd2" y="hd2"/>
                </a:cxn>
                <a:cxn ang="10800000">
                  <a:pos x="wd2" y="hd2"/>
                </a:cxn>
                <a:cxn ang="16200000">
                  <a:pos x="wd2" y="hd2"/>
                </a:cxn>
              </a:cxnLst>
              <a:rect l="0" t="0" r="r" b="b"/>
              <a:pathLst>
                <a:path w="21600" h="21600" extrusionOk="0">
                  <a:moveTo>
                    <a:pt x="5395" y="0"/>
                  </a:moveTo>
                  <a:lnTo>
                    <a:pt x="16058" y="0"/>
                  </a:lnTo>
                  <a:lnTo>
                    <a:pt x="21600" y="14641"/>
                  </a:lnTo>
                  <a:lnTo>
                    <a:pt x="10593" y="21600"/>
                  </a:lnTo>
                  <a:lnTo>
                    <a:pt x="0" y="14641"/>
                  </a:lnTo>
                  <a:cubicBezTo>
                    <a:pt x="0" y="14641"/>
                    <a:pt x="5395" y="0"/>
                    <a:pt x="5395" y="0"/>
                  </a:cubicBezTo>
                  <a:close/>
                </a:path>
              </a:pathLst>
            </a:custGeom>
            <a:solidFill>
              <a:srgbClr val="FA9F3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5" name="Shape 15085"/>
            <p:cNvSpPr/>
            <p:nvPr/>
          </p:nvSpPr>
          <p:spPr>
            <a:xfrm>
              <a:off x="241300" y="419100"/>
              <a:ext cx="81621" cy="128296"/>
            </a:xfrm>
            <a:custGeom>
              <a:avLst/>
              <a:gdLst/>
              <a:ahLst/>
              <a:cxnLst>
                <a:cxn ang="0">
                  <a:pos x="wd2" y="hd2"/>
                </a:cxn>
                <a:cxn ang="5400000">
                  <a:pos x="wd2" y="hd2"/>
                </a:cxn>
                <a:cxn ang="10800000">
                  <a:pos x="wd2" y="hd2"/>
                </a:cxn>
                <a:cxn ang="16200000">
                  <a:pos x="wd2" y="hd2"/>
                </a:cxn>
              </a:cxnLst>
              <a:rect l="0" t="0" r="r" b="b"/>
              <a:pathLst>
                <a:path w="21600" h="21600" extrusionOk="0">
                  <a:moveTo>
                    <a:pt x="8029" y="0"/>
                  </a:moveTo>
                  <a:lnTo>
                    <a:pt x="21600" y="9224"/>
                  </a:lnTo>
                  <a:lnTo>
                    <a:pt x="11732" y="21600"/>
                  </a:lnTo>
                  <a:lnTo>
                    <a:pt x="0" y="3388"/>
                  </a:lnTo>
                  <a:cubicBezTo>
                    <a:pt x="0" y="3388"/>
                    <a:pt x="8029" y="0"/>
                    <a:pt x="8029"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6" name="Shape 15086"/>
            <p:cNvSpPr/>
            <p:nvPr/>
          </p:nvSpPr>
          <p:spPr>
            <a:xfrm>
              <a:off x="190500" y="431800"/>
              <a:ext cx="139440" cy="389026"/>
            </a:xfrm>
            <a:custGeom>
              <a:avLst/>
              <a:gdLst/>
              <a:ahLst/>
              <a:cxnLst>
                <a:cxn ang="0">
                  <a:pos x="wd2" y="hd2"/>
                </a:cxn>
                <a:cxn ang="5400000">
                  <a:pos x="wd2" y="hd2"/>
                </a:cxn>
                <a:cxn ang="10800000">
                  <a:pos x="wd2" y="hd2"/>
                </a:cxn>
                <a:cxn ang="16200000">
                  <a:pos x="wd2" y="hd2"/>
                </a:cxn>
              </a:cxnLst>
              <a:rect l="0" t="0" r="r" b="b"/>
              <a:pathLst>
                <a:path w="21600" h="21600" extrusionOk="0">
                  <a:moveTo>
                    <a:pt x="9006" y="0"/>
                  </a:moveTo>
                  <a:lnTo>
                    <a:pt x="21600" y="21600"/>
                  </a:lnTo>
                  <a:lnTo>
                    <a:pt x="2881" y="8805"/>
                  </a:lnTo>
                  <a:lnTo>
                    <a:pt x="5986" y="7216"/>
                  </a:lnTo>
                  <a:lnTo>
                    <a:pt x="0" y="5546"/>
                  </a:lnTo>
                  <a:lnTo>
                    <a:pt x="5704" y="651"/>
                  </a:lnTo>
                  <a:cubicBezTo>
                    <a:pt x="5704" y="651"/>
                    <a:pt x="9006" y="0"/>
                    <a:pt x="9006" y="0"/>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7" name="Shape 15087"/>
            <p:cNvSpPr/>
            <p:nvPr/>
          </p:nvSpPr>
          <p:spPr>
            <a:xfrm>
              <a:off x="317500" y="431800"/>
              <a:ext cx="154458" cy="389856"/>
            </a:xfrm>
            <a:custGeom>
              <a:avLst/>
              <a:gdLst/>
              <a:ahLst/>
              <a:cxnLst>
                <a:cxn ang="0">
                  <a:pos x="wd2" y="hd2"/>
                </a:cxn>
                <a:cxn ang="5400000">
                  <a:pos x="wd2" y="hd2"/>
                </a:cxn>
                <a:cxn ang="10800000">
                  <a:pos x="wd2" y="hd2"/>
                </a:cxn>
                <a:cxn ang="16200000">
                  <a:pos x="wd2" y="hd2"/>
                </a:cxn>
              </a:cxnLst>
              <a:rect l="0" t="0" r="r" b="b"/>
              <a:pathLst>
                <a:path w="21600" h="21600" extrusionOk="0">
                  <a:moveTo>
                    <a:pt x="11645" y="0"/>
                  </a:moveTo>
                  <a:lnTo>
                    <a:pt x="0" y="21600"/>
                  </a:lnTo>
                  <a:lnTo>
                    <a:pt x="18717" y="9775"/>
                  </a:lnTo>
                  <a:lnTo>
                    <a:pt x="16259" y="7712"/>
                  </a:lnTo>
                  <a:lnTo>
                    <a:pt x="21600" y="6024"/>
                  </a:lnTo>
                  <a:lnTo>
                    <a:pt x="15865" y="773"/>
                  </a:lnTo>
                  <a:cubicBezTo>
                    <a:pt x="15865" y="773"/>
                    <a:pt x="11645" y="0"/>
                    <a:pt x="11645" y="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8" name="Shape 15088"/>
            <p:cNvSpPr/>
            <p:nvPr/>
          </p:nvSpPr>
          <p:spPr>
            <a:xfrm>
              <a:off x="317500" y="431800"/>
              <a:ext cx="139434" cy="389856"/>
            </a:xfrm>
            <a:custGeom>
              <a:avLst/>
              <a:gdLst/>
              <a:ahLst/>
              <a:cxnLst>
                <a:cxn ang="0">
                  <a:pos x="wd2" y="hd2"/>
                </a:cxn>
                <a:cxn ang="5400000">
                  <a:pos x="wd2" y="hd2"/>
                </a:cxn>
                <a:cxn ang="10800000">
                  <a:pos x="wd2" y="hd2"/>
                </a:cxn>
                <a:cxn ang="16200000">
                  <a:pos x="wd2" y="hd2"/>
                </a:cxn>
              </a:cxnLst>
              <a:rect l="0" t="0" r="r" b="b"/>
              <a:pathLst>
                <a:path w="21600" h="21600" extrusionOk="0">
                  <a:moveTo>
                    <a:pt x="12900" y="0"/>
                  </a:moveTo>
                  <a:lnTo>
                    <a:pt x="0" y="21600"/>
                  </a:lnTo>
                  <a:lnTo>
                    <a:pt x="18718" y="8832"/>
                  </a:lnTo>
                  <a:lnTo>
                    <a:pt x="15614" y="7247"/>
                  </a:lnTo>
                  <a:lnTo>
                    <a:pt x="21600" y="5581"/>
                  </a:lnTo>
                  <a:lnTo>
                    <a:pt x="17575" y="773"/>
                  </a:lnTo>
                  <a:cubicBezTo>
                    <a:pt x="17575" y="773"/>
                    <a:pt x="12900" y="0"/>
                    <a:pt x="12900" y="0"/>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89" name="Shape 15089"/>
            <p:cNvSpPr/>
            <p:nvPr/>
          </p:nvSpPr>
          <p:spPr>
            <a:xfrm>
              <a:off x="317500" y="419100"/>
              <a:ext cx="82276" cy="128836"/>
            </a:xfrm>
            <a:custGeom>
              <a:avLst/>
              <a:gdLst/>
              <a:ahLst/>
              <a:cxnLst>
                <a:cxn ang="0">
                  <a:pos x="wd2" y="hd2"/>
                </a:cxn>
                <a:cxn ang="5400000">
                  <a:pos x="wd2" y="hd2"/>
                </a:cxn>
                <a:cxn ang="10800000">
                  <a:pos x="wd2" y="hd2"/>
                </a:cxn>
                <a:cxn ang="16200000">
                  <a:pos x="wd2" y="hd2"/>
                </a:cxn>
              </a:cxnLst>
              <a:rect l="0" t="0" r="r" b="b"/>
              <a:pathLst>
                <a:path w="21600" h="21600" extrusionOk="0">
                  <a:moveTo>
                    <a:pt x="13636" y="0"/>
                  </a:moveTo>
                  <a:lnTo>
                    <a:pt x="0" y="9276"/>
                  </a:lnTo>
                  <a:lnTo>
                    <a:pt x="9790" y="21600"/>
                  </a:lnTo>
                  <a:lnTo>
                    <a:pt x="21600" y="3375"/>
                  </a:lnTo>
                  <a:cubicBezTo>
                    <a:pt x="21600" y="3375"/>
                    <a:pt x="13636" y="0"/>
                    <a:pt x="13636"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0" name="Shape 15090"/>
            <p:cNvSpPr/>
            <p:nvPr/>
          </p:nvSpPr>
          <p:spPr>
            <a:xfrm>
              <a:off x="304800" y="533400"/>
              <a:ext cx="43382" cy="41480"/>
            </a:xfrm>
            <a:custGeom>
              <a:avLst/>
              <a:gdLst/>
              <a:ahLst/>
              <a:cxnLst>
                <a:cxn ang="0">
                  <a:pos x="wd2" y="hd2"/>
                </a:cxn>
                <a:cxn ang="5400000">
                  <a:pos x="wd2" y="hd2"/>
                </a:cxn>
                <a:cxn ang="10800000">
                  <a:pos x="wd2" y="hd2"/>
                </a:cxn>
                <a:cxn ang="16200000">
                  <a:pos x="wd2" y="hd2"/>
                </a:cxn>
              </a:cxnLst>
              <a:rect l="0" t="0" r="r" b="b"/>
              <a:pathLst>
                <a:path w="19740" h="21600" extrusionOk="0">
                  <a:moveTo>
                    <a:pt x="2405" y="0"/>
                  </a:moveTo>
                  <a:lnTo>
                    <a:pt x="17335" y="0"/>
                  </a:lnTo>
                  <a:cubicBezTo>
                    <a:pt x="20670" y="7918"/>
                    <a:pt x="20410" y="14841"/>
                    <a:pt x="17335" y="21600"/>
                  </a:cubicBezTo>
                  <a:lnTo>
                    <a:pt x="2405" y="21600"/>
                  </a:lnTo>
                  <a:cubicBezTo>
                    <a:pt x="-670" y="14841"/>
                    <a:pt x="-930" y="7918"/>
                    <a:pt x="2405" y="0"/>
                  </a:cubicBezTo>
                  <a:close/>
                </a:path>
              </a:pathLst>
            </a:custGeom>
            <a:solidFill>
              <a:srgbClr val="FA9F3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1" name="Shape 15091"/>
            <p:cNvSpPr/>
            <p:nvPr/>
          </p:nvSpPr>
          <p:spPr>
            <a:xfrm>
              <a:off x="317500" y="812800"/>
              <a:ext cx="13362" cy="113400"/>
            </a:xfrm>
            <a:custGeom>
              <a:avLst/>
              <a:gdLst/>
              <a:ahLst/>
              <a:cxnLst>
                <a:cxn ang="0">
                  <a:pos x="wd2" y="hd2"/>
                </a:cxn>
                <a:cxn ang="5400000">
                  <a:pos x="wd2" y="hd2"/>
                </a:cxn>
                <a:cxn ang="10800000">
                  <a:pos x="wd2" y="hd2"/>
                </a:cxn>
                <a:cxn ang="16200000">
                  <a:pos x="wd2" y="hd2"/>
                </a:cxn>
              </a:cxnLst>
              <a:rect l="0" t="0" r="r" b="b"/>
              <a:pathLst>
                <a:path w="21600" h="21599" extrusionOk="0">
                  <a:moveTo>
                    <a:pt x="0" y="21595"/>
                  </a:moveTo>
                  <a:cubicBezTo>
                    <a:pt x="1393" y="16156"/>
                    <a:pt x="4869" y="9692"/>
                    <a:pt x="10523" y="0"/>
                  </a:cubicBezTo>
                  <a:cubicBezTo>
                    <a:pt x="16157" y="9694"/>
                    <a:pt x="19906" y="16161"/>
                    <a:pt x="21600" y="21596"/>
                  </a:cubicBezTo>
                  <a:cubicBezTo>
                    <a:pt x="14382" y="21600"/>
                    <a:pt x="7197" y="21599"/>
                    <a:pt x="0" y="21595"/>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2" name="Shape 15092"/>
            <p:cNvSpPr/>
            <p:nvPr/>
          </p:nvSpPr>
          <p:spPr>
            <a:xfrm>
              <a:off x="444500" y="228599"/>
              <a:ext cx="39244" cy="75335"/>
            </a:xfrm>
            <a:custGeom>
              <a:avLst/>
              <a:gdLst/>
              <a:ahLst/>
              <a:cxnLst>
                <a:cxn ang="0">
                  <a:pos x="wd2" y="hd2"/>
                </a:cxn>
                <a:cxn ang="5400000">
                  <a:pos x="wd2" y="hd2"/>
                </a:cxn>
                <a:cxn ang="10800000">
                  <a:pos x="wd2" y="hd2"/>
                </a:cxn>
                <a:cxn ang="16200000">
                  <a:pos x="wd2" y="hd2"/>
                </a:cxn>
              </a:cxnLst>
              <a:rect l="0" t="0" r="r" b="b"/>
              <a:pathLst>
                <a:path w="18954" h="20531" extrusionOk="0">
                  <a:moveTo>
                    <a:pt x="13496" y="57"/>
                  </a:moveTo>
                  <a:cubicBezTo>
                    <a:pt x="18237" y="655"/>
                    <a:pt x="20276" y="5708"/>
                    <a:pt x="18054" y="11340"/>
                  </a:cubicBezTo>
                  <a:cubicBezTo>
                    <a:pt x="15838" y="16977"/>
                    <a:pt x="10195" y="21067"/>
                    <a:pt x="5457" y="20474"/>
                  </a:cubicBezTo>
                  <a:cubicBezTo>
                    <a:pt x="716" y="19879"/>
                    <a:pt x="-1324" y="14826"/>
                    <a:pt x="898" y="9190"/>
                  </a:cubicBezTo>
                  <a:cubicBezTo>
                    <a:pt x="3118" y="3555"/>
                    <a:pt x="8758" y="-533"/>
                    <a:pt x="13496" y="57"/>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3" name="Shape 15093"/>
            <p:cNvSpPr/>
            <p:nvPr/>
          </p:nvSpPr>
          <p:spPr>
            <a:xfrm>
              <a:off x="177800" y="50800"/>
              <a:ext cx="287008" cy="211300"/>
            </a:xfrm>
            <a:custGeom>
              <a:avLst/>
              <a:gdLst/>
              <a:ahLst/>
              <a:cxnLst>
                <a:cxn ang="0">
                  <a:pos x="wd2" y="hd2"/>
                </a:cxn>
                <a:cxn ang="5400000">
                  <a:pos x="wd2" y="hd2"/>
                </a:cxn>
                <a:cxn ang="10800000">
                  <a:pos x="wd2" y="hd2"/>
                </a:cxn>
                <a:cxn ang="16200000">
                  <a:pos x="wd2" y="hd2"/>
                </a:cxn>
              </a:cxnLst>
              <a:rect l="0" t="0" r="r" b="b"/>
              <a:pathLst>
                <a:path w="20924" h="21327" extrusionOk="0">
                  <a:moveTo>
                    <a:pt x="20891" y="17127"/>
                  </a:moveTo>
                  <a:cubicBezTo>
                    <a:pt x="21260" y="8224"/>
                    <a:pt x="18544" y="0"/>
                    <a:pt x="10462" y="0"/>
                  </a:cubicBezTo>
                  <a:cubicBezTo>
                    <a:pt x="2373" y="0"/>
                    <a:pt x="-340" y="8236"/>
                    <a:pt x="33" y="17145"/>
                  </a:cubicBezTo>
                  <a:cubicBezTo>
                    <a:pt x="687" y="17368"/>
                    <a:pt x="1368" y="18997"/>
                    <a:pt x="1669" y="21117"/>
                  </a:cubicBezTo>
                  <a:cubicBezTo>
                    <a:pt x="2197" y="21600"/>
                    <a:pt x="2579" y="21318"/>
                    <a:pt x="2579" y="19524"/>
                  </a:cubicBezTo>
                  <a:cubicBezTo>
                    <a:pt x="2579" y="14226"/>
                    <a:pt x="3061" y="9531"/>
                    <a:pt x="5619" y="8411"/>
                  </a:cubicBezTo>
                  <a:cubicBezTo>
                    <a:pt x="8053" y="7346"/>
                    <a:pt x="8590" y="9684"/>
                    <a:pt x="10447" y="9684"/>
                  </a:cubicBezTo>
                  <a:cubicBezTo>
                    <a:pt x="12306" y="9684"/>
                    <a:pt x="12891" y="7482"/>
                    <a:pt x="15275" y="8411"/>
                  </a:cubicBezTo>
                  <a:cubicBezTo>
                    <a:pt x="17750" y="9377"/>
                    <a:pt x="18316" y="14226"/>
                    <a:pt x="18316" y="19524"/>
                  </a:cubicBezTo>
                  <a:cubicBezTo>
                    <a:pt x="18316" y="21246"/>
                    <a:pt x="18668" y="21575"/>
                    <a:pt x="19162" y="21173"/>
                  </a:cubicBezTo>
                  <a:cubicBezTo>
                    <a:pt x="19471" y="18934"/>
                    <a:pt x="20206" y="17230"/>
                    <a:pt x="20891" y="17127"/>
                  </a:cubicBezTo>
                  <a:close/>
                </a:path>
              </a:pathLst>
            </a:custGeom>
            <a:solidFill>
              <a:srgbClr val="AA8B3A"/>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4" name="Shape 15094"/>
            <p:cNvSpPr/>
            <p:nvPr/>
          </p:nvSpPr>
          <p:spPr>
            <a:xfrm>
              <a:off x="152399" y="76200"/>
              <a:ext cx="236719" cy="211734"/>
            </a:xfrm>
            <a:custGeom>
              <a:avLst/>
              <a:gdLst/>
              <a:ahLst/>
              <a:cxnLst>
                <a:cxn ang="0">
                  <a:pos x="wd2" y="hd2"/>
                </a:cxn>
                <a:cxn ang="5400000">
                  <a:pos x="wd2" y="hd2"/>
                </a:cxn>
                <a:cxn ang="10800000">
                  <a:pos x="wd2" y="hd2"/>
                </a:cxn>
                <a:cxn ang="16200000">
                  <a:pos x="wd2" y="hd2"/>
                </a:cxn>
              </a:cxnLst>
              <a:rect l="0" t="0" r="r" b="b"/>
              <a:pathLst>
                <a:path w="19887" h="17979" extrusionOk="0">
                  <a:moveTo>
                    <a:pt x="19880" y="0"/>
                  </a:moveTo>
                  <a:cubicBezTo>
                    <a:pt x="19320" y="4201"/>
                    <a:pt x="5267" y="17266"/>
                    <a:pt x="134" y="17979"/>
                  </a:cubicBezTo>
                  <a:cubicBezTo>
                    <a:pt x="-1459" y="-3621"/>
                    <a:pt x="11679" y="5347"/>
                    <a:pt x="12963" y="983"/>
                  </a:cubicBezTo>
                  <a:cubicBezTo>
                    <a:pt x="13269" y="-58"/>
                    <a:pt x="20141" y="904"/>
                    <a:pt x="19880" y="0"/>
                  </a:cubicBezTo>
                  <a:close/>
                </a:path>
              </a:pathLst>
            </a:custGeom>
            <a:solidFill>
              <a:srgbClr val="AA8B3A"/>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5" name="Shape 15095"/>
            <p:cNvSpPr/>
            <p:nvPr/>
          </p:nvSpPr>
          <p:spPr>
            <a:xfrm>
              <a:off x="292100" y="76200"/>
              <a:ext cx="189782" cy="221189"/>
            </a:xfrm>
            <a:custGeom>
              <a:avLst/>
              <a:gdLst/>
              <a:ahLst/>
              <a:cxnLst>
                <a:cxn ang="0">
                  <a:pos x="wd2" y="hd2"/>
                </a:cxn>
                <a:cxn ang="5400000">
                  <a:pos x="wd2" y="hd2"/>
                </a:cxn>
                <a:cxn ang="10800000">
                  <a:pos x="wd2" y="hd2"/>
                </a:cxn>
                <a:cxn ang="16200000">
                  <a:pos x="wd2" y="hd2"/>
                </a:cxn>
              </a:cxnLst>
              <a:rect l="0" t="0" r="r" b="b"/>
              <a:pathLst>
                <a:path w="19412" h="21155" extrusionOk="0">
                  <a:moveTo>
                    <a:pt x="17" y="1388"/>
                  </a:moveTo>
                  <a:cubicBezTo>
                    <a:pt x="-389" y="6150"/>
                    <a:pt x="12916" y="19131"/>
                    <a:pt x="18842" y="21155"/>
                  </a:cubicBezTo>
                  <a:cubicBezTo>
                    <a:pt x="21077" y="3741"/>
                    <a:pt x="16242" y="1475"/>
                    <a:pt x="12938" y="63"/>
                  </a:cubicBezTo>
                  <a:cubicBezTo>
                    <a:pt x="11750" y="-445"/>
                    <a:pt x="-523" y="2322"/>
                    <a:pt x="17" y="1388"/>
                  </a:cubicBezTo>
                  <a:close/>
                </a:path>
              </a:pathLst>
            </a:custGeom>
            <a:solidFill>
              <a:srgbClr val="AA8B3A"/>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6" name="Shape 15096"/>
            <p:cNvSpPr/>
            <p:nvPr/>
          </p:nvSpPr>
          <p:spPr>
            <a:xfrm>
              <a:off x="76200" y="571500"/>
              <a:ext cx="507932" cy="302755"/>
            </a:xfrm>
            <a:custGeom>
              <a:avLst/>
              <a:gdLst/>
              <a:ahLst/>
              <a:cxnLst>
                <a:cxn ang="0">
                  <a:pos x="wd2" y="hd2"/>
                </a:cxn>
                <a:cxn ang="5400000">
                  <a:pos x="wd2" y="hd2"/>
                </a:cxn>
                <a:cxn ang="10800000">
                  <a:pos x="wd2" y="hd2"/>
                </a:cxn>
                <a:cxn ang="16200000">
                  <a:pos x="wd2" y="hd2"/>
                </a:cxn>
              </a:cxnLst>
              <a:rect l="0" t="0" r="r" b="b"/>
              <a:pathLst>
                <a:path w="21600" h="21600" extrusionOk="0">
                  <a:moveTo>
                    <a:pt x="19606" y="21600"/>
                  </a:moveTo>
                  <a:lnTo>
                    <a:pt x="21600" y="0"/>
                  </a:lnTo>
                  <a:lnTo>
                    <a:pt x="0" y="0"/>
                  </a:lnTo>
                  <a:lnTo>
                    <a:pt x="1994" y="21600"/>
                  </a:lnTo>
                  <a:cubicBezTo>
                    <a:pt x="1994" y="21600"/>
                    <a:pt x="19606" y="21600"/>
                    <a:pt x="19606"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7" name="Shape 15097"/>
            <p:cNvSpPr/>
            <p:nvPr/>
          </p:nvSpPr>
          <p:spPr>
            <a:xfrm>
              <a:off x="0" y="863600"/>
              <a:ext cx="657554" cy="703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8" name="Shape 15098"/>
            <p:cNvSpPr/>
            <p:nvPr/>
          </p:nvSpPr>
          <p:spPr>
            <a:xfrm>
              <a:off x="165100" y="38100"/>
              <a:ext cx="325978" cy="177237"/>
            </a:xfrm>
            <a:custGeom>
              <a:avLst/>
              <a:gdLst/>
              <a:ahLst/>
              <a:cxnLst>
                <a:cxn ang="0">
                  <a:pos x="wd2" y="hd2"/>
                </a:cxn>
                <a:cxn ang="5400000">
                  <a:pos x="wd2" y="hd2"/>
                </a:cxn>
                <a:cxn ang="10800000">
                  <a:pos x="wd2" y="hd2"/>
                </a:cxn>
                <a:cxn ang="16200000">
                  <a:pos x="wd2" y="hd2"/>
                </a:cxn>
              </a:cxnLst>
              <a:rect l="0" t="0" r="r" b="b"/>
              <a:pathLst>
                <a:path w="21600" h="21600" extrusionOk="0">
                  <a:moveTo>
                    <a:pt x="1560" y="20145"/>
                  </a:moveTo>
                  <a:cubicBezTo>
                    <a:pt x="1560" y="20949"/>
                    <a:pt x="1211" y="21600"/>
                    <a:pt x="780" y="21600"/>
                  </a:cubicBezTo>
                  <a:cubicBezTo>
                    <a:pt x="349" y="21600"/>
                    <a:pt x="0" y="20949"/>
                    <a:pt x="0" y="20145"/>
                  </a:cubicBezTo>
                  <a:cubicBezTo>
                    <a:pt x="0" y="14603"/>
                    <a:pt x="1215" y="9567"/>
                    <a:pt x="3172" y="5917"/>
                  </a:cubicBezTo>
                  <a:cubicBezTo>
                    <a:pt x="5128" y="2267"/>
                    <a:pt x="7829" y="0"/>
                    <a:pt x="10800" y="0"/>
                  </a:cubicBezTo>
                  <a:cubicBezTo>
                    <a:pt x="13771" y="0"/>
                    <a:pt x="16471" y="2267"/>
                    <a:pt x="18428" y="5917"/>
                  </a:cubicBezTo>
                  <a:cubicBezTo>
                    <a:pt x="20385" y="9567"/>
                    <a:pt x="21600" y="14604"/>
                    <a:pt x="21600" y="20145"/>
                  </a:cubicBezTo>
                  <a:cubicBezTo>
                    <a:pt x="21600" y="20949"/>
                    <a:pt x="21251" y="21600"/>
                    <a:pt x="20820" y="21600"/>
                  </a:cubicBezTo>
                  <a:cubicBezTo>
                    <a:pt x="20389" y="21600"/>
                    <a:pt x="20040" y="20949"/>
                    <a:pt x="20040" y="20145"/>
                  </a:cubicBezTo>
                  <a:cubicBezTo>
                    <a:pt x="20040" y="15407"/>
                    <a:pt x="19000" y="11098"/>
                    <a:pt x="17325" y="7974"/>
                  </a:cubicBezTo>
                  <a:cubicBezTo>
                    <a:pt x="15650" y="4850"/>
                    <a:pt x="13340" y="2910"/>
                    <a:pt x="10800" y="2910"/>
                  </a:cubicBezTo>
                  <a:cubicBezTo>
                    <a:pt x="8260" y="2910"/>
                    <a:pt x="5950" y="4850"/>
                    <a:pt x="4275" y="7974"/>
                  </a:cubicBezTo>
                  <a:cubicBezTo>
                    <a:pt x="2600" y="11098"/>
                    <a:pt x="1560" y="15407"/>
                    <a:pt x="1560" y="20145"/>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099" name="Shape 15099"/>
            <p:cNvSpPr/>
            <p:nvPr/>
          </p:nvSpPr>
          <p:spPr>
            <a:xfrm>
              <a:off x="139700" y="177800"/>
              <a:ext cx="71518" cy="168697"/>
            </a:xfrm>
            <a:custGeom>
              <a:avLst/>
              <a:gdLst/>
              <a:ahLst/>
              <a:cxnLst>
                <a:cxn ang="0">
                  <a:pos x="wd2" y="hd2"/>
                </a:cxn>
                <a:cxn ang="5400000">
                  <a:pos x="wd2" y="hd2"/>
                </a:cxn>
                <a:cxn ang="10800000">
                  <a:pos x="wd2" y="hd2"/>
                </a:cxn>
                <a:cxn ang="16200000">
                  <a:pos x="wd2" y="hd2"/>
                </a:cxn>
              </a:cxnLst>
              <a:rect l="0" t="0" r="r" b="b"/>
              <a:pathLst>
                <a:path w="21600" h="21600" extrusionOk="0">
                  <a:moveTo>
                    <a:pt x="14133" y="0"/>
                  </a:moveTo>
                  <a:cubicBezTo>
                    <a:pt x="16759" y="0"/>
                    <a:pt x="19276" y="240"/>
                    <a:pt x="21600" y="679"/>
                  </a:cubicBezTo>
                  <a:lnTo>
                    <a:pt x="21600" y="20921"/>
                  </a:lnTo>
                  <a:cubicBezTo>
                    <a:pt x="19276" y="21360"/>
                    <a:pt x="16759" y="21600"/>
                    <a:pt x="14133" y="21600"/>
                  </a:cubicBezTo>
                  <a:cubicBezTo>
                    <a:pt x="8713" y="21600"/>
                    <a:pt x="3766" y="20579"/>
                    <a:pt x="0" y="18898"/>
                  </a:cubicBezTo>
                  <a:lnTo>
                    <a:pt x="0" y="2702"/>
                  </a:lnTo>
                  <a:cubicBezTo>
                    <a:pt x="3766" y="1020"/>
                    <a:pt x="8713" y="0"/>
                    <a:pt x="14133"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0" name="Shape 15100"/>
            <p:cNvSpPr/>
            <p:nvPr/>
          </p:nvSpPr>
          <p:spPr>
            <a:xfrm>
              <a:off x="444500" y="177800"/>
              <a:ext cx="75219" cy="168697"/>
            </a:xfrm>
            <a:custGeom>
              <a:avLst/>
              <a:gdLst/>
              <a:ahLst/>
              <a:cxnLst>
                <a:cxn ang="0">
                  <a:pos x="wd2" y="hd2"/>
                </a:cxn>
                <a:cxn ang="5400000">
                  <a:pos x="wd2" y="hd2"/>
                </a:cxn>
                <a:cxn ang="10800000">
                  <a:pos x="wd2" y="hd2"/>
                </a:cxn>
                <a:cxn ang="16200000">
                  <a:pos x="wd2" y="hd2"/>
                </a:cxn>
              </a:cxnLst>
              <a:rect l="0" t="0" r="r" b="b"/>
              <a:pathLst>
                <a:path w="21600" h="21600" extrusionOk="0">
                  <a:moveTo>
                    <a:pt x="7468" y="0"/>
                  </a:moveTo>
                  <a:cubicBezTo>
                    <a:pt x="4840" y="0"/>
                    <a:pt x="2326" y="240"/>
                    <a:pt x="0" y="679"/>
                  </a:cubicBezTo>
                  <a:lnTo>
                    <a:pt x="0" y="20921"/>
                  </a:lnTo>
                  <a:cubicBezTo>
                    <a:pt x="2326" y="21360"/>
                    <a:pt x="4840" y="21600"/>
                    <a:pt x="7468" y="21600"/>
                  </a:cubicBezTo>
                  <a:cubicBezTo>
                    <a:pt x="12887" y="21600"/>
                    <a:pt x="17836" y="20579"/>
                    <a:pt x="21600" y="18898"/>
                  </a:cubicBezTo>
                  <a:lnTo>
                    <a:pt x="21600" y="2702"/>
                  </a:lnTo>
                  <a:cubicBezTo>
                    <a:pt x="17836" y="1020"/>
                    <a:pt x="12887" y="0"/>
                    <a:pt x="7468"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1" name="Shape 15101"/>
            <p:cNvSpPr/>
            <p:nvPr/>
          </p:nvSpPr>
          <p:spPr>
            <a:xfrm>
              <a:off x="889000" y="825500"/>
              <a:ext cx="237896" cy="499436"/>
            </a:xfrm>
            <a:custGeom>
              <a:avLst/>
              <a:gdLst/>
              <a:ahLst/>
              <a:cxnLst>
                <a:cxn ang="0">
                  <a:pos x="wd2" y="hd2"/>
                </a:cxn>
                <a:cxn ang="5400000">
                  <a:pos x="wd2" y="hd2"/>
                </a:cxn>
                <a:cxn ang="10800000">
                  <a:pos x="wd2" y="hd2"/>
                </a:cxn>
                <a:cxn ang="16200000">
                  <a:pos x="wd2" y="hd2"/>
                </a:cxn>
              </a:cxnLst>
              <a:rect l="0" t="0" r="r" b="b"/>
              <a:pathLst>
                <a:path w="21241" h="20466" extrusionOk="0">
                  <a:moveTo>
                    <a:pt x="21215" y="17133"/>
                  </a:moveTo>
                  <a:cubicBezTo>
                    <a:pt x="19439" y="10676"/>
                    <a:pt x="17746" y="4029"/>
                    <a:pt x="16373" y="1225"/>
                  </a:cubicBezTo>
                  <a:cubicBezTo>
                    <a:pt x="15219" y="-1134"/>
                    <a:pt x="6369" y="517"/>
                    <a:pt x="17" y="1212"/>
                  </a:cubicBezTo>
                  <a:cubicBezTo>
                    <a:pt x="11" y="1213"/>
                    <a:pt x="-1" y="1219"/>
                    <a:pt x="1" y="1225"/>
                  </a:cubicBezTo>
                  <a:lnTo>
                    <a:pt x="3909" y="20466"/>
                  </a:lnTo>
                  <a:cubicBezTo>
                    <a:pt x="8698" y="20170"/>
                    <a:pt x="12416" y="19982"/>
                    <a:pt x="16742" y="19381"/>
                  </a:cubicBezTo>
                  <a:cubicBezTo>
                    <a:pt x="17710" y="19247"/>
                    <a:pt x="21599" y="18526"/>
                    <a:pt x="21215" y="17133"/>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2" name="Shape 15102"/>
            <p:cNvSpPr/>
            <p:nvPr/>
          </p:nvSpPr>
          <p:spPr>
            <a:xfrm>
              <a:off x="444499" y="812799"/>
              <a:ext cx="230954" cy="507127"/>
            </a:xfrm>
            <a:custGeom>
              <a:avLst/>
              <a:gdLst/>
              <a:ahLst/>
              <a:cxnLst>
                <a:cxn ang="0">
                  <a:pos x="wd2" y="hd2"/>
                </a:cxn>
                <a:cxn ang="5400000">
                  <a:pos x="wd2" y="hd2"/>
                </a:cxn>
                <a:cxn ang="10800000">
                  <a:pos x="wd2" y="hd2"/>
                </a:cxn>
                <a:cxn ang="16200000">
                  <a:pos x="wd2" y="hd2"/>
                </a:cxn>
              </a:cxnLst>
              <a:rect l="0" t="0" r="r" b="b"/>
              <a:pathLst>
                <a:path w="21189" h="20237" extrusionOk="0">
                  <a:moveTo>
                    <a:pt x="4935" y="1454"/>
                  </a:moveTo>
                  <a:cubicBezTo>
                    <a:pt x="3428" y="4402"/>
                    <a:pt x="1778" y="10861"/>
                    <a:pt x="37" y="16895"/>
                  </a:cubicBezTo>
                  <a:cubicBezTo>
                    <a:pt x="-409" y="18441"/>
                    <a:pt x="3291" y="19105"/>
                    <a:pt x="4489" y="19241"/>
                  </a:cubicBezTo>
                  <a:cubicBezTo>
                    <a:pt x="8758" y="19722"/>
                    <a:pt x="12437" y="19959"/>
                    <a:pt x="17173" y="20237"/>
                  </a:cubicBezTo>
                  <a:lnTo>
                    <a:pt x="21189" y="1500"/>
                  </a:lnTo>
                  <a:cubicBezTo>
                    <a:pt x="21191" y="1495"/>
                    <a:pt x="21178" y="1488"/>
                    <a:pt x="21172" y="1488"/>
                  </a:cubicBezTo>
                  <a:cubicBezTo>
                    <a:pt x="12925" y="632"/>
                    <a:pt x="6373" y="-1363"/>
                    <a:pt x="4935" y="1454"/>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3" name="Shape 15103"/>
            <p:cNvSpPr/>
            <p:nvPr/>
          </p:nvSpPr>
          <p:spPr>
            <a:xfrm>
              <a:off x="774700" y="1193800"/>
              <a:ext cx="19321" cy="130267"/>
            </a:xfrm>
            <a:custGeom>
              <a:avLst/>
              <a:gdLst/>
              <a:ahLst/>
              <a:cxnLst>
                <a:cxn ang="0">
                  <a:pos x="wd2" y="hd2"/>
                </a:cxn>
                <a:cxn ang="5400000">
                  <a:pos x="wd2" y="hd2"/>
                </a:cxn>
                <a:cxn ang="10800000">
                  <a:pos x="wd2" y="hd2"/>
                </a:cxn>
                <a:cxn ang="16200000">
                  <a:pos x="wd2" y="hd2"/>
                </a:cxn>
              </a:cxnLst>
              <a:rect l="0" t="0" r="r" b="b"/>
              <a:pathLst>
                <a:path w="18200" h="21598" extrusionOk="0">
                  <a:moveTo>
                    <a:pt x="415" y="21591"/>
                  </a:moveTo>
                  <a:cubicBezTo>
                    <a:pt x="6214" y="21597"/>
                    <a:pt x="11997" y="21600"/>
                    <a:pt x="17777" y="21596"/>
                  </a:cubicBezTo>
                  <a:cubicBezTo>
                    <a:pt x="19909" y="16336"/>
                    <a:pt x="13511" y="2317"/>
                    <a:pt x="9110" y="0"/>
                  </a:cubicBezTo>
                  <a:cubicBezTo>
                    <a:pt x="4691" y="1855"/>
                    <a:pt x="-1691" y="16055"/>
                    <a:pt x="415" y="21591"/>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4" name="Shape 15104"/>
            <p:cNvSpPr/>
            <p:nvPr/>
          </p:nvSpPr>
          <p:spPr>
            <a:xfrm>
              <a:off x="495300" y="736600"/>
              <a:ext cx="574265" cy="592411"/>
            </a:xfrm>
            <a:custGeom>
              <a:avLst/>
              <a:gdLst/>
              <a:ahLst/>
              <a:cxnLst>
                <a:cxn ang="0">
                  <a:pos x="wd2" y="hd2"/>
                </a:cxn>
                <a:cxn ang="5400000">
                  <a:pos x="wd2" y="hd2"/>
                </a:cxn>
                <a:cxn ang="10800000">
                  <a:pos x="wd2" y="hd2"/>
                </a:cxn>
                <a:cxn ang="16200000">
                  <a:pos x="wd2" y="hd2"/>
                </a:cxn>
              </a:cxnLst>
              <a:rect l="0" t="0" r="r" b="b"/>
              <a:pathLst>
                <a:path w="21600" h="21372" extrusionOk="0">
                  <a:moveTo>
                    <a:pt x="2349" y="20775"/>
                  </a:moveTo>
                  <a:cubicBezTo>
                    <a:pt x="3273" y="18220"/>
                    <a:pt x="1165" y="6261"/>
                    <a:pt x="0" y="4061"/>
                  </a:cubicBezTo>
                  <a:cubicBezTo>
                    <a:pt x="663" y="1804"/>
                    <a:pt x="6829" y="1305"/>
                    <a:pt x="8471" y="22"/>
                  </a:cubicBezTo>
                  <a:cubicBezTo>
                    <a:pt x="9249" y="679"/>
                    <a:pt x="9804" y="828"/>
                    <a:pt x="10687" y="828"/>
                  </a:cubicBezTo>
                  <a:cubicBezTo>
                    <a:pt x="11570" y="828"/>
                    <a:pt x="12154" y="657"/>
                    <a:pt x="12931" y="0"/>
                  </a:cubicBezTo>
                  <a:cubicBezTo>
                    <a:pt x="14146" y="949"/>
                    <a:pt x="20512" y="1689"/>
                    <a:pt x="21600" y="3948"/>
                  </a:cubicBezTo>
                  <a:cubicBezTo>
                    <a:pt x="20361" y="6467"/>
                    <a:pt x="18088" y="18465"/>
                    <a:pt x="19072" y="20763"/>
                  </a:cubicBezTo>
                  <a:cubicBezTo>
                    <a:pt x="14926" y="21545"/>
                    <a:pt x="6615" y="21600"/>
                    <a:pt x="2349" y="20775"/>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5" name="Shape 15105"/>
            <p:cNvSpPr/>
            <p:nvPr/>
          </p:nvSpPr>
          <p:spPr>
            <a:xfrm>
              <a:off x="723900" y="685800"/>
              <a:ext cx="116496" cy="1206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6" name="Shape 15106"/>
            <p:cNvSpPr/>
            <p:nvPr/>
          </p:nvSpPr>
          <p:spPr>
            <a:xfrm>
              <a:off x="774700" y="1193800"/>
              <a:ext cx="15357" cy="130296"/>
            </a:xfrm>
            <a:custGeom>
              <a:avLst/>
              <a:gdLst/>
              <a:ahLst/>
              <a:cxnLst>
                <a:cxn ang="0">
                  <a:pos x="wd2" y="hd2"/>
                </a:cxn>
                <a:cxn ang="5400000">
                  <a:pos x="wd2" y="hd2"/>
                </a:cxn>
                <a:cxn ang="10800000">
                  <a:pos x="wd2" y="hd2"/>
                </a:cxn>
                <a:cxn ang="16200000">
                  <a:pos x="wd2" y="hd2"/>
                </a:cxn>
              </a:cxnLst>
              <a:rect l="0" t="0" r="r" b="b"/>
              <a:pathLst>
                <a:path w="21600" h="21599" extrusionOk="0">
                  <a:moveTo>
                    <a:pt x="0" y="21595"/>
                  </a:moveTo>
                  <a:cubicBezTo>
                    <a:pt x="1400" y="16157"/>
                    <a:pt x="4869" y="9694"/>
                    <a:pt x="10506" y="0"/>
                  </a:cubicBezTo>
                  <a:cubicBezTo>
                    <a:pt x="16149" y="9695"/>
                    <a:pt x="19890" y="16161"/>
                    <a:pt x="21600" y="21596"/>
                  </a:cubicBezTo>
                  <a:cubicBezTo>
                    <a:pt x="14409" y="21600"/>
                    <a:pt x="7202" y="21600"/>
                    <a:pt x="0" y="21595"/>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7" name="Shape 15107"/>
            <p:cNvSpPr/>
            <p:nvPr/>
          </p:nvSpPr>
          <p:spPr>
            <a:xfrm>
              <a:off x="647700" y="736600"/>
              <a:ext cx="259371" cy="467435"/>
            </a:xfrm>
            <a:custGeom>
              <a:avLst/>
              <a:gdLst/>
              <a:ahLst/>
              <a:cxnLst>
                <a:cxn ang="0">
                  <a:pos x="wd2" y="hd2"/>
                </a:cxn>
                <a:cxn ang="5400000">
                  <a:pos x="wd2" y="hd2"/>
                </a:cxn>
                <a:cxn ang="10800000">
                  <a:pos x="wd2" y="hd2"/>
                </a:cxn>
                <a:cxn ang="16200000">
                  <a:pos x="wd2" y="hd2"/>
                </a:cxn>
              </a:cxnLst>
              <a:rect l="0" t="0" r="r" b="b"/>
              <a:pathLst>
                <a:path w="21600" h="21600" extrusionOk="0">
                  <a:moveTo>
                    <a:pt x="16990" y="0"/>
                  </a:moveTo>
                  <a:lnTo>
                    <a:pt x="4610" y="0"/>
                  </a:lnTo>
                  <a:lnTo>
                    <a:pt x="0" y="1645"/>
                  </a:lnTo>
                  <a:lnTo>
                    <a:pt x="1083" y="7189"/>
                  </a:lnTo>
                  <a:lnTo>
                    <a:pt x="1033" y="7919"/>
                  </a:lnTo>
                  <a:lnTo>
                    <a:pt x="10746" y="21600"/>
                  </a:lnTo>
                  <a:lnTo>
                    <a:pt x="10867" y="21427"/>
                  </a:lnTo>
                  <a:lnTo>
                    <a:pt x="10869" y="21430"/>
                  </a:lnTo>
                  <a:lnTo>
                    <a:pt x="20395" y="7817"/>
                  </a:lnTo>
                  <a:lnTo>
                    <a:pt x="21600" y="1645"/>
                  </a:lnTo>
                  <a:cubicBezTo>
                    <a:pt x="21600" y="1645"/>
                    <a:pt x="16990" y="0"/>
                    <a:pt x="16990"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8" name="Shape 15108"/>
            <p:cNvSpPr/>
            <p:nvPr/>
          </p:nvSpPr>
          <p:spPr>
            <a:xfrm>
              <a:off x="711200" y="685800"/>
              <a:ext cx="147362" cy="1200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09" name="Shape 15109"/>
            <p:cNvSpPr/>
            <p:nvPr/>
          </p:nvSpPr>
          <p:spPr>
            <a:xfrm>
              <a:off x="609600" y="317500"/>
              <a:ext cx="355453" cy="442585"/>
            </a:xfrm>
            <a:custGeom>
              <a:avLst/>
              <a:gdLst/>
              <a:ahLst/>
              <a:cxnLst>
                <a:cxn ang="0">
                  <a:pos x="wd2" y="hd2"/>
                </a:cxn>
                <a:cxn ang="5400000">
                  <a:pos x="wd2" y="hd2"/>
                </a:cxn>
                <a:cxn ang="10800000">
                  <a:pos x="wd2" y="hd2"/>
                </a:cxn>
                <a:cxn ang="16200000">
                  <a:pos x="wd2" y="hd2"/>
                </a:cxn>
              </a:cxnLst>
              <a:rect l="0" t="0" r="r" b="b"/>
              <a:pathLst>
                <a:path w="21236" h="21600" extrusionOk="0">
                  <a:moveTo>
                    <a:pt x="10657" y="21600"/>
                  </a:moveTo>
                  <a:cubicBezTo>
                    <a:pt x="14127" y="21600"/>
                    <a:pt x="17338" y="18359"/>
                    <a:pt x="19032" y="14388"/>
                  </a:cubicBezTo>
                  <a:cubicBezTo>
                    <a:pt x="19132" y="14471"/>
                    <a:pt x="19243" y="14524"/>
                    <a:pt x="19367" y="14540"/>
                  </a:cubicBezTo>
                  <a:cubicBezTo>
                    <a:pt x="20057" y="14635"/>
                    <a:pt x="20849" y="13575"/>
                    <a:pt x="21133" y="12174"/>
                  </a:cubicBezTo>
                  <a:cubicBezTo>
                    <a:pt x="21418" y="10773"/>
                    <a:pt x="21089" y="9562"/>
                    <a:pt x="20399" y="9469"/>
                  </a:cubicBezTo>
                  <a:cubicBezTo>
                    <a:pt x="20350" y="9462"/>
                    <a:pt x="20301" y="9461"/>
                    <a:pt x="20251" y="9465"/>
                  </a:cubicBezTo>
                  <a:cubicBezTo>
                    <a:pt x="20590" y="4545"/>
                    <a:pt x="18093" y="0"/>
                    <a:pt x="10657" y="0"/>
                  </a:cubicBezTo>
                  <a:cubicBezTo>
                    <a:pt x="3214" y="0"/>
                    <a:pt x="719" y="4553"/>
                    <a:pt x="1063" y="9477"/>
                  </a:cubicBezTo>
                  <a:cubicBezTo>
                    <a:pt x="987" y="9461"/>
                    <a:pt x="912" y="9458"/>
                    <a:pt x="837" y="9469"/>
                  </a:cubicBezTo>
                  <a:cubicBezTo>
                    <a:pt x="147" y="9562"/>
                    <a:pt x="-182" y="10773"/>
                    <a:pt x="102" y="12174"/>
                  </a:cubicBezTo>
                  <a:cubicBezTo>
                    <a:pt x="387" y="13575"/>
                    <a:pt x="1178" y="14635"/>
                    <a:pt x="1868" y="14540"/>
                  </a:cubicBezTo>
                  <a:cubicBezTo>
                    <a:pt x="2015" y="14520"/>
                    <a:pt x="2147" y="14450"/>
                    <a:pt x="2258" y="14337"/>
                  </a:cubicBezTo>
                  <a:cubicBezTo>
                    <a:pt x="3946" y="18331"/>
                    <a:pt x="7172" y="21600"/>
                    <a:pt x="10657" y="21600"/>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0" name="Shape 15110"/>
            <p:cNvSpPr/>
            <p:nvPr/>
          </p:nvSpPr>
          <p:spPr>
            <a:xfrm>
              <a:off x="622300" y="317500"/>
              <a:ext cx="322243" cy="241529"/>
            </a:xfrm>
            <a:custGeom>
              <a:avLst/>
              <a:gdLst/>
              <a:ahLst/>
              <a:cxnLst>
                <a:cxn ang="0">
                  <a:pos x="wd2" y="hd2"/>
                </a:cxn>
                <a:cxn ang="5400000">
                  <a:pos x="wd2" y="hd2"/>
                </a:cxn>
                <a:cxn ang="10800000">
                  <a:pos x="wd2" y="hd2"/>
                </a:cxn>
                <a:cxn ang="16200000">
                  <a:pos x="wd2" y="hd2"/>
                </a:cxn>
              </a:cxnLst>
              <a:rect l="0" t="0" r="r" b="b"/>
              <a:pathLst>
                <a:path w="20925" h="21326" extrusionOk="0">
                  <a:moveTo>
                    <a:pt x="10464" y="0"/>
                  </a:moveTo>
                  <a:cubicBezTo>
                    <a:pt x="2374" y="0"/>
                    <a:pt x="-339" y="8237"/>
                    <a:pt x="34" y="17146"/>
                  </a:cubicBezTo>
                  <a:cubicBezTo>
                    <a:pt x="688" y="17367"/>
                    <a:pt x="1370" y="18997"/>
                    <a:pt x="1671" y="21117"/>
                  </a:cubicBezTo>
                  <a:cubicBezTo>
                    <a:pt x="2198" y="21600"/>
                    <a:pt x="2581" y="21318"/>
                    <a:pt x="2581" y="19523"/>
                  </a:cubicBezTo>
                  <a:cubicBezTo>
                    <a:pt x="2581" y="18490"/>
                    <a:pt x="2600" y="17480"/>
                    <a:pt x="2648" y="16515"/>
                  </a:cubicBezTo>
                  <a:cubicBezTo>
                    <a:pt x="3712" y="16044"/>
                    <a:pt x="5974" y="12449"/>
                    <a:pt x="7506" y="9263"/>
                  </a:cubicBezTo>
                  <a:cubicBezTo>
                    <a:pt x="10815" y="12228"/>
                    <a:pt x="15596" y="15557"/>
                    <a:pt x="18235" y="16386"/>
                  </a:cubicBezTo>
                  <a:cubicBezTo>
                    <a:pt x="18292" y="17395"/>
                    <a:pt x="18318" y="18449"/>
                    <a:pt x="18318" y="19523"/>
                  </a:cubicBezTo>
                  <a:cubicBezTo>
                    <a:pt x="18318" y="21246"/>
                    <a:pt x="18669" y="21575"/>
                    <a:pt x="19164" y="21171"/>
                  </a:cubicBezTo>
                  <a:cubicBezTo>
                    <a:pt x="19473" y="18933"/>
                    <a:pt x="20208" y="17230"/>
                    <a:pt x="20893" y="17125"/>
                  </a:cubicBezTo>
                  <a:cubicBezTo>
                    <a:pt x="21261" y="8224"/>
                    <a:pt x="18546" y="0"/>
                    <a:pt x="10464" y="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1" name="Shape 15111"/>
            <p:cNvSpPr/>
            <p:nvPr/>
          </p:nvSpPr>
          <p:spPr>
            <a:xfrm>
              <a:off x="749300" y="800100"/>
              <a:ext cx="75982" cy="402085"/>
            </a:xfrm>
            <a:custGeom>
              <a:avLst/>
              <a:gdLst/>
              <a:ahLst/>
              <a:cxnLst>
                <a:cxn ang="0">
                  <a:pos x="wd2" y="hd2"/>
                </a:cxn>
                <a:cxn ang="5400000">
                  <a:pos x="wd2" y="hd2"/>
                </a:cxn>
                <a:cxn ang="10800000">
                  <a:pos x="wd2" y="hd2"/>
                </a:cxn>
                <a:cxn ang="16200000">
                  <a:pos x="wd2" y="hd2"/>
                </a:cxn>
              </a:cxnLst>
              <a:rect l="0" t="0" r="r" b="b"/>
              <a:pathLst>
                <a:path w="21600" h="21600" extrusionOk="0">
                  <a:moveTo>
                    <a:pt x="16124" y="6821"/>
                  </a:moveTo>
                  <a:cubicBezTo>
                    <a:pt x="18166" y="6061"/>
                    <a:pt x="18340" y="5281"/>
                    <a:pt x="16242" y="4400"/>
                  </a:cubicBezTo>
                  <a:lnTo>
                    <a:pt x="18356" y="3556"/>
                  </a:lnTo>
                  <a:lnTo>
                    <a:pt x="10594" y="0"/>
                  </a:lnTo>
                  <a:lnTo>
                    <a:pt x="2958" y="3498"/>
                  </a:lnTo>
                  <a:lnTo>
                    <a:pt x="5216" y="4400"/>
                  </a:lnTo>
                  <a:cubicBezTo>
                    <a:pt x="3113" y="5281"/>
                    <a:pt x="3291" y="6062"/>
                    <a:pt x="5335" y="6821"/>
                  </a:cubicBezTo>
                  <a:lnTo>
                    <a:pt x="0" y="16800"/>
                  </a:lnTo>
                  <a:lnTo>
                    <a:pt x="10594" y="21600"/>
                  </a:lnTo>
                  <a:lnTo>
                    <a:pt x="21600" y="16800"/>
                  </a:lnTo>
                  <a:cubicBezTo>
                    <a:pt x="21600" y="16800"/>
                    <a:pt x="16124" y="6821"/>
                    <a:pt x="16124" y="6821"/>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2" name="Shape 15112"/>
            <p:cNvSpPr/>
            <p:nvPr/>
          </p:nvSpPr>
          <p:spPr>
            <a:xfrm>
              <a:off x="673100" y="736600"/>
              <a:ext cx="109016" cy="174854"/>
            </a:xfrm>
            <a:custGeom>
              <a:avLst/>
              <a:gdLst/>
              <a:ahLst/>
              <a:cxnLst>
                <a:cxn ang="0">
                  <a:pos x="wd2" y="hd2"/>
                </a:cxn>
                <a:cxn ang="5400000">
                  <a:pos x="wd2" y="hd2"/>
                </a:cxn>
                <a:cxn ang="10800000">
                  <a:pos x="wd2" y="hd2"/>
                </a:cxn>
                <a:cxn ang="16200000">
                  <a:pos x="wd2" y="hd2"/>
                </a:cxn>
              </a:cxnLst>
              <a:rect l="0" t="0" r="r" b="b"/>
              <a:pathLst>
                <a:path w="21600" h="21600" extrusionOk="0">
                  <a:moveTo>
                    <a:pt x="0" y="2842"/>
                  </a:moveTo>
                  <a:lnTo>
                    <a:pt x="13333" y="21600"/>
                  </a:lnTo>
                  <a:lnTo>
                    <a:pt x="21600" y="7811"/>
                  </a:lnTo>
                  <a:lnTo>
                    <a:pt x="6872" y="0"/>
                  </a:lnTo>
                  <a:cubicBezTo>
                    <a:pt x="6872" y="0"/>
                    <a:pt x="0" y="2842"/>
                    <a:pt x="0" y="2842"/>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3" name="Shape 15113"/>
            <p:cNvSpPr/>
            <p:nvPr/>
          </p:nvSpPr>
          <p:spPr>
            <a:xfrm>
              <a:off x="787400" y="736600"/>
              <a:ext cx="109003" cy="174854"/>
            </a:xfrm>
            <a:custGeom>
              <a:avLst/>
              <a:gdLst/>
              <a:ahLst/>
              <a:cxnLst>
                <a:cxn ang="0">
                  <a:pos x="wd2" y="hd2"/>
                </a:cxn>
                <a:cxn ang="5400000">
                  <a:pos x="wd2" y="hd2"/>
                </a:cxn>
                <a:cxn ang="10800000">
                  <a:pos x="wd2" y="hd2"/>
                </a:cxn>
                <a:cxn ang="16200000">
                  <a:pos x="wd2" y="hd2"/>
                </a:cxn>
              </a:cxnLst>
              <a:rect l="0" t="0" r="r" b="b"/>
              <a:pathLst>
                <a:path w="21600" h="21600" extrusionOk="0">
                  <a:moveTo>
                    <a:pt x="14728" y="0"/>
                  </a:moveTo>
                  <a:lnTo>
                    <a:pt x="0" y="7811"/>
                  </a:lnTo>
                  <a:lnTo>
                    <a:pt x="8268" y="21600"/>
                  </a:lnTo>
                  <a:lnTo>
                    <a:pt x="21600" y="2842"/>
                  </a:lnTo>
                  <a:cubicBezTo>
                    <a:pt x="21600" y="2842"/>
                    <a:pt x="14728" y="0"/>
                    <a:pt x="14728"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4" name="Shape 15114"/>
            <p:cNvSpPr/>
            <p:nvPr/>
          </p:nvSpPr>
          <p:spPr>
            <a:xfrm>
              <a:off x="673100" y="736600"/>
              <a:ext cx="109016" cy="147267"/>
            </a:xfrm>
            <a:custGeom>
              <a:avLst/>
              <a:gdLst/>
              <a:ahLst/>
              <a:cxnLst>
                <a:cxn ang="0">
                  <a:pos x="wd2" y="hd2"/>
                </a:cxn>
                <a:cxn ang="5400000">
                  <a:pos x="wd2" y="hd2"/>
                </a:cxn>
                <a:cxn ang="10800000">
                  <a:pos x="wd2" y="hd2"/>
                </a:cxn>
                <a:cxn ang="16200000">
                  <a:pos x="wd2" y="hd2"/>
                </a:cxn>
              </a:cxnLst>
              <a:rect l="0" t="0" r="r" b="b"/>
              <a:pathLst>
                <a:path w="21600" h="21600" extrusionOk="0">
                  <a:moveTo>
                    <a:pt x="0" y="3375"/>
                  </a:moveTo>
                  <a:lnTo>
                    <a:pt x="13152" y="21600"/>
                  </a:lnTo>
                  <a:lnTo>
                    <a:pt x="21600" y="9275"/>
                  </a:lnTo>
                  <a:lnTo>
                    <a:pt x="6872" y="0"/>
                  </a:lnTo>
                  <a:cubicBezTo>
                    <a:pt x="6872" y="0"/>
                    <a:pt x="0" y="3375"/>
                    <a:pt x="0" y="337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5" name="Shape 15115"/>
            <p:cNvSpPr/>
            <p:nvPr/>
          </p:nvSpPr>
          <p:spPr>
            <a:xfrm>
              <a:off x="787400" y="736600"/>
              <a:ext cx="109003" cy="147267"/>
            </a:xfrm>
            <a:custGeom>
              <a:avLst/>
              <a:gdLst/>
              <a:ahLst/>
              <a:cxnLst>
                <a:cxn ang="0">
                  <a:pos x="wd2" y="hd2"/>
                </a:cxn>
                <a:cxn ang="5400000">
                  <a:pos x="wd2" y="hd2"/>
                </a:cxn>
                <a:cxn ang="10800000">
                  <a:pos x="wd2" y="hd2"/>
                </a:cxn>
                <a:cxn ang="16200000">
                  <a:pos x="wd2" y="hd2"/>
                </a:cxn>
              </a:cxnLst>
              <a:rect l="0" t="0" r="r" b="b"/>
              <a:pathLst>
                <a:path w="21600" h="21600" extrusionOk="0">
                  <a:moveTo>
                    <a:pt x="14728" y="0"/>
                  </a:moveTo>
                  <a:lnTo>
                    <a:pt x="0" y="9275"/>
                  </a:lnTo>
                  <a:lnTo>
                    <a:pt x="8445" y="21600"/>
                  </a:lnTo>
                  <a:lnTo>
                    <a:pt x="21600" y="3375"/>
                  </a:lnTo>
                  <a:cubicBezTo>
                    <a:pt x="21600" y="3375"/>
                    <a:pt x="14728" y="0"/>
                    <a:pt x="14728"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6" name="Shape 15116"/>
            <p:cNvSpPr/>
            <p:nvPr/>
          </p:nvSpPr>
          <p:spPr>
            <a:xfrm>
              <a:off x="609600" y="292100"/>
              <a:ext cx="360439" cy="195970"/>
            </a:xfrm>
            <a:custGeom>
              <a:avLst/>
              <a:gdLst/>
              <a:ahLst/>
              <a:cxnLst>
                <a:cxn ang="0">
                  <a:pos x="wd2" y="hd2"/>
                </a:cxn>
                <a:cxn ang="5400000">
                  <a:pos x="wd2" y="hd2"/>
                </a:cxn>
                <a:cxn ang="10800000">
                  <a:pos x="wd2" y="hd2"/>
                </a:cxn>
                <a:cxn ang="16200000">
                  <a:pos x="wd2" y="hd2"/>
                </a:cxn>
              </a:cxnLst>
              <a:rect l="0" t="0" r="r" b="b"/>
              <a:pathLst>
                <a:path w="21600" h="21600" extrusionOk="0">
                  <a:moveTo>
                    <a:pt x="1560" y="20146"/>
                  </a:moveTo>
                  <a:cubicBezTo>
                    <a:pt x="1560" y="20949"/>
                    <a:pt x="1210" y="21600"/>
                    <a:pt x="780" y="21600"/>
                  </a:cubicBezTo>
                  <a:cubicBezTo>
                    <a:pt x="349" y="21600"/>
                    <a:pt x="0" y="20949"/>
                    <a:pt x="0" y="20146"/>
                  </a:cubicBezTo>
                  <a:cubicBezTo>
                    <a:pt x="0" y="14604"/>
                    <a:pt x="1215" y="9567"/>
                    <a:pt x="3171" y="5916"/>
                  </a:cubicBezTo>
                  <a:cubicBezTo>
                    <a:pt x="5128" y="2266"/>
                    <a:pt x="7829" y="0"/>
                    <a:pt x="10800" y="0"/>
                  </a:cubicBezTo>
                  <a:cubicBezTo>
                    <a:pt x="13771" y="0"/>
                    <a:pt x="16471" y="2266"/>
                    <a:pt x="18428" y="5916"/>
                  </a:cubicBezTo>
                  <a:cubicBezTo>
                    <a:pt x="20385" y="9567"/>
                    <a:pt x="21600" y="14604"/>
                    <a:pt x="21600" y="20146"/>
                  </a:cubicBezTo>
                  <a:cubicBezTo>
                    <a:pt x="21600" y="20949"/>
                    <a:pt x="21251" y="21600"/>
                    <a:pt x="20820" y="21600"/>
                  </a:cubicBezTo>
                  <a:cubicBezTo>
                    <a:pt x="20389" y="21600"/>
                    <a:pt x="20040" y="20949"/>
                    <a:pt x="20040" y="20146"/>
                  </a:cubicBezTo>
                  <a:cubicBezTo>
                    <a:pt x="20040" y="15408"/>
                    <a:pt x="19000" y="11099"/>
                    <a:pt x="17325" y="7974"/>
                  </a:cubicBezTo>
                  <a:cubicBezTo>
                    <a:pt x="15650" y="4849"/>
                    <a:pt x="13340" y="2909"/>
                    <a:pt x="10800" y="2909"/>
                  </a:cubicBezTo>
                  <a:cubicBezTo>
                    <a:pt x="8260" y="2909"/>
                    <a:pt x="5949" y="4850"/>
                    <a:pt x="4275" y="7974"/>
                  </a:cubicBezTo>
                  <a:cubicBezTo>
                    <a:pt x="2600" y="11098"/>
                    <a:pt x="1560" y="15408"/>
                    <a:pt x="1560" y="20146"/>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7" name="Shape 15117"/>
            <p:cNvSpPr/>
            <p:nvPr/>
          </p:nvSpPr>
          <p:spPr>
            <a:xfrm>
              <a:off x="584200" y="444500"/>
              <a:ext cx="79078" cy="186525"/>
            </a:xfrm>
            <a:custGeom>
              <a:avLst/>
              <a:gdLst/>
              <a:ahLst/>
              <a:cxnLst>
                <a:cxn ang="0">
                  <a:pos x="wd2" y="hd2"/>
                </a:cxn>
                <a:cxn ang="5400000">
                  <a:pos x="wd2" y="hd2"/>
                </a:cxn>
                <a:cxn ang="10800000">
                  <a:pos x="wd2" y="hd2"/>
                </a:cxn>
                <a:cxn ang="16200000">
                  <a:pos x="wd2" y="hd2"/>
                </a:cxn>
              </a:cxnLst>
              <a:rect l="0" t="0" r="r" b="b"/>
              <a:pathLst>
                <a:path w="21600" h="21600" extrusionOk="0">
                  <a:moveTo>
                    <a:pt x="14132" y="0"/>
                  </a:moveTo>
                  <a:cubicBezTo>
                    <a:pt x="16761" y="0"/>
                    <a:pt x="19274" y="239"/>
                    <a:pt x="21600" y="679"/>
                  </a:cubicBezTo>
                  <a:lnTo>
                    <a:pt x="21600" y="20922"/>
                  </a:lnTo>
                  <a:cubicBezTo>
                    <a:pt x="19274" y="21360"/>
                    <a:pt x="16761" y="21600"/>
                    <a:pt x="14132" y="21600"/>
                  </a:cubicBezTo>
                  <a:cubicBezTo>
                    <a:pt x="8711" y="21600"/>
                    <a:pt x="3765" y="20580"/>
                    <a:pt x="0" y="18899"/>
                  </a:cubicBezTo>
                  <a:lnTo>
                    <a:pt x="0" y="2702"/>
                  </a:lnTo>
                  <a:cubicBezTo>
                    <a:pt x="3765" y="1021"/>
                    <a:pt x="8711" y="0"/>
                    <a:pt x="14132"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8" name="Shape 15118"/>
            <p:cNvSpPr/>
            <p:nvPr/>
          </p:nvSpPr>
          <p:spPr>
            <a:xfrm>
              <a:off x="914400" y="444500"/>
              <a:ext cx="83183" cy="186525"/>
            </a:xfrm>
            <a:custGeom>
              <a:avLst/>
              <a:gdLst/>
              <a:ahLst/>
              <a:cxnLst>
                <a:cxn ang="0">
                  <a:pos x="wd2" y="hd2"/>
                </a:cxn>
                <a:cxn ang="5400000">
                  <a:pos x="wd2" y="hd2"/>
                </a:cxn>
                <a:cxn ang="10800000">
                  <a:pos x="wd2" y="hd2"/>
                </a:cxn>
                <a:cxn ang="16200000">
                  <a:pos x="wd2" y="hd2"/>
                </a:cxn>
              </a:cxnLst>
              <a:rect l="0" t="0" r="r" b="b"/>
              <a:pathLst>
                <a:path w="21600" h="21600" extrusionOk="0">
                  <a:moveTo>
                    <a:pt x="7469" y="0"/>
                  </a:moveTo>
                  <a:cubicBezTo>
                    <a:pt x="4842" y="0"/>
                    <a:pt x="2327" y="239"/>
                    <a:pt x="0" y="679"/>
                  </a:cubicBezTo>
                  <a:lnTo>
                    <a:pt x="0" y="20922"/>
                  </a:lnTo>
                  <a:cubicBezTo>
                    <a:pt x="2327" y="21360"/>
                    <a:pt x="4842" y="21600"/>
                    <a:pt x="7469" y="21600"/>
                  </a:cubicBezTo>
                  <a:cubicBezTo>
                    <a:pt x="12886" y="21600"/>
                    <a:pt x="17832" y="20580"/>
                    <a:pt x="21600" y="18899"/>
                  </a:cubicBezTo>
                  <a:lnTo>
                    <a:pt x="21600" y="2702"/>
                  </a:lnTo>
                  <a:cubicBezTo>
                    <a:pt x="17832" y="1021"/>
                    <a:pt x="12886" y="0"/>
                    <a:pt x="7469"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19" name="Shape 15119"/>
            <p:cNvSpPr/>
            <p:nvPr/>
          </p:nvSpPr>
          <p:spPr>
            <a:xfrm>
              <a:off x="508000" y="914400"/>
              <a:ext cx="576935" cy="345561"/>
            </a:xfrm>
            <a:custGeom>
              <a:avLst/>
              <a:gdLst/>
              <a:ahLst/>
              <a:cxnLst>
                <a:cxn ang="0">
                  <a:pos x="wd2" y="hd2"/>
                </a:cxn>
                <a:cxn ang="5400000">
                  <a:pos x="wd2" y="hd2"/>
                </a:cxn>
                <a:cxn ang="10800000">
                  <a:pos x="wd2" y="hd2"/>
                </a:cxn>
                <a:cxn ang="16200000">
                  <a:pos x="wd2" y="hd2"/>
                </a:cxn>
              </a:cxnLst>
              <a:rect l="0" t="0" r="r" b="b"/>
              <a:pathLst>
                <a:path w="21600" h="21600" extrusionOk="0">
                  <a:moveTo>
                    <a:pt x="19606" y="21600"/>
                  </a:moveTo>
                  <a:lnTo>
                    <a:pt x="21600" y="0"/>
                  </a:lnTo>
                  <a:lnTo>
                    <a:pt x="0" y="0"/>
                  </a:lnTo>
                  <a:lnTo>
                    <a:pt x="1994" y="21600"/>
                  </a:lnTo>
                  <a:cubicBezTo>
                    <a:pt x="1994" y="21600"/>
                    <a:pt x="19606" y="21600"/>
                    <a:pt x="19606"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0" name="Shape 15120"/>
            <p:cNvSpPr/>
            <p:nvPr/>
          </p:nvSpPr>
          <p:spPr>
            <a:xfrm>
              <a:off x="419100" y="1257300"/>
              <a:ext cx="746884" cy="799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1" name="Shape 15121"/>
            <p:cNvSpPr/>
            <p:nvPr/>
          </p:nvSpPr>
          <p:spPr>
            <a:xfrm>
              <a:off x="1536699" y="292100"/>
              <a:ext cx="410088" cy="556448"/>
            </a:xfrm>
            <a:custGeom>
              <a:avLst/>
              <a:gdLst/>
              <a:ahLst/>
              <a:cxnLst>
                <a:cxn ang="0">
                  <a:pos x="wd2" y="hd2"/>
                </a:cxn>
                <a:cxn ang="5400000">
                  <a:pos x="wd2" y="hd2"/>
                </a:cxn>
                <a:cxn ang="10800000">
                  <a:pos x="wd2" y="hd2"/>
                </a:cxn>
                <a:cxn ang="16200000">
                  <a:pos x="wd2" y="hd2"/>
                </a:cxn>
              </a:cxnLst>
              <a:rect l="0" t="0" r="r" b="b"/>
              <a:pathLst>
                <a:path w="19813" h="20521" extrusionOk="0">
                  <a:moveTo>
                    <a:pt x="16524" y="12225"/>
                  </a:moveTo>
                  <a:cubicBezTo>
                    <a:pt x="16368" y="12172"/>
                    <a:pt x="16243" y="12077"/>
                    <a:pt x="16148" y="11954"/>
                  </a:cubicBezTo>
                  <a:cubicBezTo>
                    <a:pt x="14332" y="14396"/>
                    <a:pt x="11359" y="15972"/>
                    <a:pt x="9778" y="15972"/>
                  </a:cubicBezTo>
                  <a:cubicBezTo>
                    <a:pt x="8196" y="15972"/>
                    <a:pt x="5222" y="14393"/>
                    <a:pt x="3406" y="11948"/>
                  </a:cubicBezTo>
                  <a:cubicBezTo>
                    <a:pt x="3311" y="12075"/>
                    <a:pt x="3184" y="12171"/>
                    <a:pt x="3026" y="12225"/>
                  </a:cubicBezTo>
                  <a:cubicBezTo>
                    <a:pt x="2383" y="12446"/>
                    <a:pt x="1476" y="11905"/>
                    <a:pt x="999" y="11016"/>
                  </a:cubicBezTo>
                  <a:cubicBezTo>
                    <a:pt x="523" y="10127"/>
                    <a:pt x="657" y="9228"/>
                    <a:pt x="1299" y="9007"/>
                  </a:cubicBezTo>
                  <a:cubicBezTo>
                    <a:pt x="1378" y="8980"/>
                    <a:pt x="1461" y="8965"/>
                    <a:pt x="1546" y="8960"/>
                  </a:cubicBezTo>
                  <a:cubicBezTo>
                    <a:pt x="1735" y="9413"/>
                    <a:pt x="2026" y="9870"/>
                    <a:pt x="2453" y="10333"/>
                  </a:cubicBezTo>
                  <a:cubicBezTo>
                    <a:pt x="2536" y="10423"/>
                    <a:pt x="2623" y="10513"/>
                    <a:pt x="2716" y="10603"/>
                  </a:cubicBezTo>
                  <a:cubicBezTo>
                    <a:pt x="2591" y="10167"/>
                    <a:pt x="2465" y="9672"/>
                    <a:pt x="2426" y="9230"/>
                  </a:cubicBezTo>
                  <a:cubicBezTo>
                    <a:pt x="2350" y="8338"/>
                    <a:pt x="2633" y="7659"/>
                    <a:pt x="4018" y="8099"/>
                  </a:cubicBezTo>
                  <a:cubicBezTo>
                    <a:pt x="6091" y="8758"/>
                    <a:pt x="6724" y="8021"/>
                    <a:pt x="8283" y="5526"/>
                  </a:cubicBezTo>
                  <a:cubicBezTo>
                    <a:pt x="9977" y="2813"/>
                    <a:pt x="12478" y="2887"/>
                    <a:pt x="13133" y="4078"/>
                  </a:cubicBezTo>
                  <a:cubicBezTo>
                    <a:pt x="14878" y="6449"/>
                    <a:pt x="17310" y="5937"/>
                    <a:pt x="17095" y="9248"/>
                  </a:cubicBezTo>
                  <a:cubicBezTo>
                    <a:pt x="17066" y="9707"/>
                    <a:pt x="16986" y="10238"/>
                    <a:pt x="16846" y="10862"/>
                  </a:cubicBezTo>
                  <a:cubicBezTo>
                    <a:pt x="16842" y="10878"/>
                    <a:pt x="16839" y="10893"/>
                    <a:pt x="16835" y="10909"/>
                  </a:cubicBezTo>
                  <a:cubicBezTo>
                    <a:pt x="17233" y="10693"/>
                    <a:pt x="17662" y="9949"/>
                    <a:pt x="17901" y="8960"/>
                  </a:cubicBezTo>
                  <a:cubicBezTo>
                    <a:pt x="18023" y="8955"/>
                    <a:pt x="18141" y="8969"/>
                    <a:pt x="18251" y="9007"/>
                  </a:cubicBezTo>
                  <a:cubicBezTo>
                    <a:pt x="18893" y="9228"/>
                    <a:pt x="19027" y="10127"/>
                    <a:pt x="18550" y="11016"/>
                  </a:cubicBezTo>
                  <a:cubicBezTo>
                    <a:pt x="18073" y="11905"/>
                    <a:pt x="17166" y="12446"/>
                    <a:pt x="16524" y="12225"/>
                  </a:cubicBezTo>
                  <a:close/>
                  <a:moveTo>
                    <a:pt x="18290" y="13645"/>
                  </a:moveTo>
                  <a:cubicBezTo>
                    <a:pt x="19277" y="13380"/>
                    <a:pt x="20614" y="10357"/>
                    <a:pt x="19194" y="9040"/>
                  </a:cubicBezTo>
                  <a:cubicBezTo>
                    <a:pt x="17775" y="7723"/>
                    <a:pt x="19071" y="6416"/>
                    <a:pt x="16497" y="2685"/>
                  </a:cubicBezTo>
                  <a:cubicBezTo>
                    <a:pt x="13924" y="-1047"/>
                    <a:pt x="7616" y="-121"/>
                    <a:pt x="6824" y="928"/>
                  </a:cubicBezTo>
                  <a:cubicBezTo>
                    <a:pt x="3522" y="927"/>
                    <a:pt x="2525" y="2753"/>
                    <a:pt x="1993" y="4711"/>
                  </a:cubicBezTo>
                  <a:cubicBezTo>
                    <a:pt x="1852" y="4956"/>
                    <a:pt x="1741" y="5194"/>
                    <a:pt x="1666" y="5418"/>
                  </a:cubicBezTo>
                  <a:cubicBezTo>
                    <a:pt x="1414" y="6176"/>
                    <a:pt x="1232" y="6929"/>
                    <a:pt x="1265" y="7687"/>
                  </a:cubicBezTo>
                  <a:cubicBezTo>
                    <a:pt x="1121" y="8105"/>
                    <a:pt x="944" y="8472"/>
                    <a:pt x="700" y="8757"/>
                  </a:cubicBezTo>
                  <a:cubicBezTo>
                    <a:pt x="-986" y="10733"/>
                    <a:pt x="803" y="13143"/>
                    <a:pt x="1579" y="13790"/>
                  </a:cubicBezTo>
                  <a:cubicBezTo>
                    <a:pt x="2355" y="14437"/>
                    <a:pt x="2081" y="15171"/>
                    <a:pt x="1372" y="15554"/>
                  </a:cubicBezTo>
                  <a:cubicBezTo>
                    <a:pt x="-800" y="16726"/>
                    <a:pt x="862" y="20484"/>
                    <a:pt x="9337" y="20520"/>
                  </a:cubicBezTo>
                  <a:cubicBezTo>
                    <a:pt x="17265" y="20553"/>
                    <a:pt x="20234" y="17321"/>
                    <a:pt x="18181" y="15404"/>
                  </a:cubicBezTo>
                  <a:cubicBezTo>
                    <a:pt x="17700" y="14955"/>
                    <a:pt x="17304" y="13910"/>
                    <a:pt x="18290" y="13645"/>
                  </a:cubicBezTo>
                  <a:close/>
                </a:path>
              </a:pathLst>
            </a:custGeom>
            <a:solidFill>
              <a:srgbClr val="93745D"/>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2" name="Shape 15122"/>
            <p:cNvSpPr/>
            <p:nvPr/>
          </p:nvSpPr>
          <p:spPr>
            <a:xfrm>
              <a:off x="1854199" y="825499"/>
              <a:ext cx="201334" cy="496577"/>
            </a:xfrm>
            <a:custGeom>
              <a:avLst/>
              <a:gdLst/>
              <a:ahLst/>
              <a:cxnLst>
                <a:cxn ang="0">
                  <a:pos x="wd2" y="hd2"/>
                </a:cxn>
                <a:cxn ang="5400000">
                  <a:pos x="wd2" y="hd2"/>
                </a:cxn>
                <a:cxn ang="10800000">
                  <a:pos x="wd2" y="hd2"/>
                </a:cxn>
                <a:cxn ang="16200000">
                  <a:pos x="wd2" y="hd2"/>
                </a:cxn>
              </a:cxnLst>
              <a:rect l="0" t="0" r="r" b="b"/>
              <a:pathLst>
                <a:path w="21264" h="20396" extrusionOk="0">
                  <a:moveTo>
                    <a:pt x="20" y="1383"/>
                  </a:moveTo>
                  <a:cubicBezTo>
                    <a:pt x="7424" y="696"/>
                    <a:pt x="12546" y="-1204"/>
                    <a:pt x="13893" y="1126"/>
                  </a:cubicBezTo>
                  <a:cubicBezTo>
                    <a:pt x="15494" y="3895"/>
                    <a:pt x="19080" y="11020"/>
                    <a:pt x="21152" y="17397"/>
                  </a:cubicBezTo>
                  <a:cubicBezTo>
                    <a:pt x="21599" y="18773"/>
                    <a:pt x="20639" y="19192"/>
                    <a:pt x="19511" y="19325"/>
                  </a:cubicBezTo>
                  <a:cubicBezTo>
                    <a:pt x="14468" y="19918"/>
                    <a:pt x="10136" y="20103"/>
                    <a:pt x="4555" y="20396"/>
                  </a:cubicBezTo>
                  <a:lnTo>
                    <a:pt x="0" y="1395"/>
                  </a:lnTo>
                  <a:cubicBezTo>
                    <a:pt x="-1" y="1390"/>
                    <a:pt x="11" y="1384"/>
                    <a:pt x="20" y="1383"/>
                  </a:cubicBezTo>
                  <a:close/>
                </a:path>
              </a:pathLst>
            </a:custGeom>
            <a:solidFill>
              <a:srgbClr val="60758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3" name="Shape 15123"/>
            <p:cNvSpPr/>
            <p:nvPr/>
          </p:nvSpPr>
          <p:spPr>
            <a:xfrm>
              <a:off x="1435100" y="825499"/>
              <a:ext cx="201469" cy="497622"/>
            </a:xfrm>
            <a:custGeom>
              <a:avLst/>
              <a:gdLst/>
              <a:ahLst/>
              <a:cxnLst>
                <a:cxn ang="0">
                  <a:pos x="wd2" y="hd2"/>
                </a:cxn>
                <a:cxn ang="5400000">
                  <a:pos x="wd2" y="hd2"/>
                </a:cxn>
                <a:cxn ang="10800000">
                  <a:pos x="wd2" y="hd2"/>
                </a:cxn>
                <a:cxn ang="16200000">
                  <a:pos x="wd2" y="hd2"/>
                </a:cxn>
              </a:cxnLst>
              <a:rect l="0" t="0" r="r" b="b"/>
              <a:pathLst>
                <a:path w="21200" h="20270" extrusionOk="0">
                  <a:moveTo>
                    <a:pt x="21180" y="1414"/>
                  </a:moveTo>
                  <a:cubicBezTo>
                    <a:pt x="11862" y="553"/>
                    <a:pt x="8763" y="-1330"/>
                    <a:pt x="7135" y="1503"/>
                  </a:cubicBezTo>
                  <a:cubicBezTo>
                    <a:pt x="5432" y="4468"/>
                    <a:pt x="2077" y="11276"/>
                    <a:pt x="107" y="17344"/>
                  </a:cubicBezTo>
                  <a:cubicBezTo>
                    <a:pt x="-399" y="18899"/>
                    <a:pt x="975" y="19132"/>
                    <a:pt x="2330" y="19267"/>
                  </a:cubicBezTo>
                  <a:cubicBezTo>
                    <a:pt x="7153" y="19752"/>
                    <a:pt x="11311" y="19990"/>
                    <a:pt x="16662" y="20270"/>
                  </a:cubicBezTo>
                  <a:lnTo>
                    <a:pt x="21200" y="1426"/>
                  </a:lnTo>
                  <a:cubicBezTo>
                    <a:pt x="21201" y="1420"/>
                    <a:pt x="21187" y="1414"/>
                    <a:pt x="21180" y="1414"/>
                  </a:cubicBezTo>
                  <a:close/>
                </a:path>
              </a:pathLst>
            </a:custGeom>
            <a:solidFill>
              <a:srgbClr val="60758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4" name="Shape 15124"/>
            <p:cNvSpPr/>
            <p:nvPr/>
          </p:nvSpPr>
          <p:spPr>
            <a:xfrm>
              <a:off x="1524000" y="736600"/>
              <a:ext cx="457697" cy="584417"/>
            </a:xfrm>
            <a:custGeom>
              <a:avLst/>
              <a:gdLst/>
              <a:ahLst/>
              <a:cxnLst>
                <a:cxn ang="0">
                  <a:pos x="wd2" y="hd2"/>
                </a:cxn>
                <a:cxn ang="5400000">
                  <a:pos x="wd2" y="hd2"/>
                </a:cxn>
                <a:cxn ang="10800000">
                  <a:pos x="wd2" y="hd2"/>
                </a:cxn>
                <a:cxn ang="16200000">
                  <a:pos x="wd2" y="hd2"/>
                </a:cxn>
              </a:cxnLst>
              <a:rect l="0" t="0" r="r" b="b"/>
              <a:pathLst>
                <a:path w="19759" h="21466" extrusionOk="0">
                  <a:moveTo>
                    <a:pt x="2042" y="21062"/>
                  </a:moveTo>
                  <a:cubicBezTo>
                    <a:pt x="3379" y="17783"/>
                    <a:pt x="2606" y="16817"/>
                    <a:pt x="855" y="13243"/>
                  </a:cubicBezTo>
                  <a:cubicBezTo>
                    <a:pt x="-931" y="9599"/>
                    <a:pt x="2693" y="7649"/>
                    <a:pt x="0" y="3138"/>
                  </a:cubicBezTo>
                  <a:cubicBezTo>
                    <a:pt x="2386" y="1836"/>
                    <a:pt x="5469" y="1309"/>
                    <a:pt x="7326" y="22"/>
                  </a:cubicBezTo>
                  <a:cubicBezTo>
                    <a:pt x="8207" y="681"/>
                    <a:pt x="8834" y="832"/>
                    <a:pt x="9832" y="832"/>
                  </a:cubicBezTo>
                  <a:cubicBezTo>
                    <a:pt x="10831" y="832"/>
                    <a:pt x="11490" y="659"/>
                    <a:pt x="12371" y="0"/>
                  </a:cubicBezTo>
                  <a:cubicBezTo>
                    <a:pt x="13744" y="952"/>
                    <a:pt x="17262" y="1754"/>
                    <a:pt x="19759" y="3138"/>
                  </a:cubicBezTo>
                  <a:cubicBezTo>
                    <a:pt x="17192" y="7768"/>
                    <a:pt x="20669" y="8530"/>
                    <a:pt x="18903" y="13243"/>
                  </a:cubicBezTo>
                  <a:cubicBezTo>
                    <a:pt x="17554" y="16842"/>
                    <a:pt x="15452" y="17041"/>
                    <a:pt x="17414" y="21106"/>
                  </a:cubicBezTo>
                  <a:cubicBezTo>
                    <a:pt x="12640" y="21600"/>
                    <a:pt x="6776" y="21585"/>
                    <a:pt x="2042" y="21062"/>
                  </a:cubicBezTo>
                  <a:close/>
                </a:path>
              </a:pathLst>
            </a:custGeom>
            <a:solidFill>
              <a:srgbClr val="7C93A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5" name="Shape 15125"/>
            <p:cNvSpPr/>
            <p:nvPr/>
          </p:nvSpPr>
          <p:spPr>
            <a:xfrm>
              <a:off x="1638300" y="736600"/>
              <a:ext cx="228193" cy="459197"/>
            </a:xfrm>
            <a:custGeom>
              <a:avLst/>
              <a:gdLst/>
              <a:ahLst/>
              <a:cxnLst>
                <a:cxn ang="0">
                  <a:pos x="wd2" y="hd2"/>
                </a:cxn>
                <a:cxn ang="5400000">
                  <a:pos x="wd2" y="hd2"/>
                </a:cxn>
                <a:cxn ang="10800000">
                  <a:pos x="wd2" y="hd2"/>
                </a:cxn>
                <a:cxn ang="16200000">
                  <a:pos x="wd2" y="hd2"/>
                </a:cxn>
              </a:cxnLst>
              <a:rect l="0" t="0" r="r" b="b"/>
              <a:pathLst>
                <a:path w="21600" h="21600" extrusionOk="0">
                  <a:moveTo>
                    <a:pt x="490" y="1422"/>
                  </a:moveTo>
                  <a:lnTo>
                    <a:pt x="0" y="7879"/>
                  </a:lnTo>
                  <a:lnTo>
                    <a:pt x="10877" y="21600"/>
                  </a:lnTo>
                  <a:lnTo>
                    <a:pt x="21600" y="7879"/>
                  </a:lnTo>
                  <a:lnTo>
                    <a:pt x="20933" y="1244"/>
                  </a:lnTo>
                  <a:lnTo>
                    <a:pt x="16365" y="0"/>
                  </a:lnTo>
                  <a:lnTo>
                    <a:pt x="5305" y="28"/>
                  </a:lnTo>
                  <a:cubicBezTo>
                    <a:pt x="5305" y="28"/>
                    <a:pt x="490" y="1422"/>
                    <a:pt x="490" y="142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6" name="Shape 15126"/>
            <p:cNvSpPr/>
            <p:nvPr/>
          </p:nvSpPr>
          <p:spPr>
            <a:xfrm>
              <a:off x="1689100" y="647700"/>
              <a:ext cx="114773" cy="1633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7" name="Shape 15127"/>
            <p:cNvSpPr/>
            <p:nvPr/>
          </p:nvSpPr>
          <p:spPr>
            <a:xfrm>
              <a:off x="1651000" y="749300"/>
              <a:ext cx="92398" cy="172530"/>
            </a:xfrm>
            <a:custGeom>
              <a:avLst/>
              <a:gdLst/>
              <a:ahLst/>
              <a:cxnLst>
                <a:cxn ang="0">
                  <a:pos x="wd2" y="hd2"/>
                </a:cxn>
                <a:cxn ang="5400000">
                  <a:pos x="wd2" y="hd2"/>
                </a:cxn>
                <a:cxn ang="10800000">
                  <a:pos x="wd2" y="hd2"/>
                </a:cxn>
                <a:cxn ang="16200000">
                  <a:pos x="wd2" y="hd2"/>
                </a:cxn>
              </a:cxnLst>
              <a:rect l="0" t="0" r="r" b="b"/>
              <a:pathLst>
                <a:path w="21600" h="21600" extrusionOk="0">
                  <a:moveTo>
                    <a:pt x="8028" y="0"/>
                  </a:moveTo>
                  <a:lnTo>
                    <a:pt x="21600" y="7764"/>
                  </a:lnTo>
                  <a:lnTo>
                    <a:pt x="11939" y="21600"/>
                  </a:lnTo>
                  <a:lnTo>
                    <a:pt x="0" y="2852"/>
                  </a:lnTo>
                  <a:cubicBezTo>
                    <a:pt x="0" y="2852"/>
                    <a:pt x="8028" y="0"/>
                    <a:pt x="8028"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8" name="Shape 15128"/>
            <p:cNvSpPr/>
            <p:nvPr/>
          </p:nvSpPr>
          <p:spPr>
            <a:xfrm>
              <a:off x="1574800" y="762000"/>
              <a:ext cx="174824" cy="440353"/>
            </a:xfrm>
            <a:custGeom>
              <a:avLst/>
              <a:gdLst/>
              <a:ahLst/>
              <a:cxnLst>
                <a:cxn ang="0">
                  <a:pos x="wd2" y="hd2"/>
                </a:cxn>
                <a:cxn ang="5400000">
                  <a:pos x="wd2" y="hd2"/>
                </a:cxn>
                <a:cxn ang="10800000">
                  <a:pos x="wd2" y="hd2"/>
                </a:cxn>
                <a:cxn ang="16200000">
                  <a:pos x="wd2" y="hd2"/>
                </a:cxn>
              </a:cxnLst>
              <a:rect l="0" t="0" r="r" b="b"/>
              <a:pathLst>
                <a:path w="21600" h="21600" extrusionOk="0">
                  <a:moveTo>
                    <a:pt x="10230" y="0"/>
                  </a:moveTo>
                  <a:lnTo>
                    <a:pt x="21600" y="21600"/>
                  </a:lnTo>
                  <a:lnTo>
                    <a:pt x="2881" y="9750"/>
                  </a:lnTo>
                  <a:lnTo>
                    <a:pt x="5340" y="7682"/>
                  </a:lnTo>
                  <a:lnTo>
                    <a:pt x="0" y="5991"/>
                  </a:lnTo>
                  <a:lnTo>
                    <a:pt x="7250" y="651"/>
                  </a:lnTo>
                  <a:cubicBezTo>
                    <a:pt x="7250" y="651"/>
                    <a:pt x="10230" y="0"/>
                    <a:pt x="10230" y="0"/>
                  </a:cubicBezTo>
                  <a:close/>
                </a:path>
              </a:pathLst>
            </a:custGeom>
            <a:solidFill>
              <a:srgbClr val="60758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29" name="Shape 15129"/>
            <p:cNvSpPr/>
            <p:nvPr/>
          </p:nvSpPr>
          <p:spPr>
            <a:xfrm>
              <a:off x="1739900" y="736600"/>
              <a:ext cx="93141" cy="173131"/>
            </a:xfrm>
            <a:custGeom>
              <a:avLst/>
              <a:gdLst/>
              <a:ahLst/>
              <a:cxnLst>
                <a:cxn ang="0">
                  <a:pos x="wd2" y="hd2"/>
                </a:cxn>
                <a:cxn ang="5400000">
                  <a:pos x="wd2" y="hd2"/>
                </a:cxn>
                <a:cxn ang="10800000">
                  <a:pos x="wd2" y="hd2"/>
                </a:cxn>
                <a:cxn ang="16200000">
                  <a:pos x="wd2" y="hd2"/>
                </a:cxn>
              </a:cxnLst>
              <a:rect l="0" t="0" r="r" b="b"/>
              <a:pathLst>
                <a:path w="21600" h="21600" extrusionOk="0">
                  <a:moveTo>
                    <a:pt x="13636" y="0"/>
                  </a:moveTo>
                  <a:lnTo>
                    <a:pt x="0" y="7812"/>
                  </a:lnTo>
                  <a:lnTo>
                    <a:pt x="9583" y="21600"/>
                  </a:lnTo>
                  <a:lnTo>
                    <a:pt x="21600" y="2843"/>
                  </a:lnTo>
                  <a:cubicBezTo>
                    <a:pt x="21600" y="2843"/>
                    <a:pt x="13636" y="0"/>
                    <a:pt x="13636"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0" name="Shape 15130"/>
            <p:cNvSpPr/>
            <p:nvPr/>
          </p:nvSpPr>
          <p:spPr>
            <a:xfrm>
              <a:off x="1651000" y="749300"/>
              <a:ext cx="92387" cy="145225"/>
            </a:xfrm>
            <a:custGeom>
              <a:avLst/>
              <a:gdLst/>
              <a:ahLst/>
              <a:cxnLst>
                <a:cxn ang="0">
                  <a:pos x="wd2" y="hd2"/>
                </a:cxn>
                <a:cxn ang="5400000">
                  <a:pos x="wd2" y="hd2"/>
                </a:cxn>
                <a:cxn ang="10800000">
                  <a:pos x="wd2" y="hd2"/>
                </a:cxn>
                <a:cxn ang="16200000">
                  <a:pos x="wd2" y="hd2"/>
                </a:cxn>
              </a:cxnLst>
              <a:rect l="0" t="0" r="r" b="b"/>
              <a:pathLst>
                <a:path w="21600" h="21600" extrusionOk="0">
                  <a:moveTo>
                    <a:pt x="8030" y="0"/>
                  </a:moveTo>
                  <a:lnTo>
                    <a:pt x="21600" y="9225"/>
                  </a:lnTo>
                  <a:lnTo>
                    <a:pt x="11732" y="21600"/>
                  </a:lnTo>
                  <a:lnTo>
                    <a:pt x="0" y="3389"/>
                  </a:lnTo>
                  <a:cubicBezTo>
                    <a:pt x="0" y="3389"/>
                    <a:pt x="8030" y="0"/>
                    <a:pt x="8030"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1" name="Shape 15131"/>
            <p:cNvSpPr/>
            <p:nvPr/>
          </p:nvSpPr>
          <p:spPr>
            <a:xfrm>
              <a:off x="1587500" y="762000"/>
              <a:ext cx="157835" cy="440353"/>
            </a:xfrm>
            <a:custGeom>
              <a:avLst/>
              <a:gdLst/>
              <a:ahLst/>
              <a:cxnLst>
                <a:cxn ang="0">
                  <a:pos x="wd2" y="hd2"/>
                </a:cxn>
                <a:cxn ang="5400000">
                  <a:pos x="wd2" y="hd2"/>
                </a:cxn>
                <a:cxn ang="10800000">
                  <a:pos x="wd2" y="hd2"/>
                </a:cxn>
                <a:cxn ang="16200000">
                  <a:pos x="wd2" y="hd2"/>
                </a:cxn>
              </a:cxnLst>
              <a:rect l="0" t="0" r="r" b="b"/>
              <a:pathLst>
                <a:path w="21600" h="21600" extrusionOk="0">
                  <a:moveTo>
                    <a:pt x="9006" y="0"/>
                  </a:moveTo>
                  <a:lnTo>
                    <a:pt x="21600" y="21600"/>
                  </a:lnTo>
                  <a:lnTo>
                    <a:pt x="2882" y="8805"/>
                  </a:lnTo>
                  <a:lnTo>
                    <a:pt x="5986" y="7216"/>
                  </a:lnTo>
                  <a:lnTo>
                    <a:pt x="0" y="5547"/>
                  </a:lnTo>
                  <a:lnTo>
                    <a:pt x="5705" y="651"/>
                  </a:lnTo>
                  <a:cubicBezTo>
                    <a:pt x="5705" y="651"/>
                    <a:pt x="9006" y="0"/>
                    <a:pt x="9006" y="0"/>
                  </a:cubicBezTo>
                  <a:close/>
                </a:path>
              </a:pathLst>
            </a:custGeom>
            <a:solidFill>
              <a:srgbClr val="7C93A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2" name="Shape 15132"/>
            <p:cNvSpPr/>
            <p:nvPr/>
          </p:nvSpPr>
          <p:spPr>
            <a:xfrm>
              <a:off x="1739900" y="762000"/>
              <a:ext cx="174848" cy="441295"/>
            </a:xfrm>
            <a:custGeom>
              <a:avLst/>
              <a:gdLst/>
              <a:ahLst/>
              <a:cxnLst>
                <a:cxn ang="0">
                  <a:pos x="wd2" y="hd2"/>
                </a:cxn>
                <a:cxn ang="5400000">
                  <a:pos x="wd2" y="hd2"/>
                </a:cxn>
                <a:cxn ang="10800000">
                  <a:pos x="wd2" y="hd2"/>
                </a:cxn>
                <a:cxn ang="16200000">
                  <a:pos x="wd2" y="hd2"/>
                </a:cxn>
              </a:cxnLst>
              <a:rect l="0" t="0" r="r" b="b"/>
              <a:pathLst>
                <a:path w="21600" h="21600" extrusionOk="0">
                  <a:moveTo>
                    <a:pt x="11646" y="0"/>
                  </a:moveTo>
                  <a:lnTo>
                    <a:pt x="0" y="21600"/>
                  </a:lnTo>
                  <a:lnTo>
                    <a:pt x="18717" y="9775"/>
                  </a:lnTo>
                  <a:lnTo>
                    <a:pt x="16259" y="7711"/>
                  </a:lnTo>
                  <a:lnTo>
                    <a:pt x="21600" y="6024"/>
                  </a:lnTo>
                  <a:lnTo>
                    <a:pt x="15865" y="773"/>
                  </a:lnTo>
                  <a:cubicBezTo>
                    <a:pt x="15865" y="773"/>
                    <a:pt x="11646" y="0"/>
                    <a:pt x="11646" y="0"/>
                  </a:cubicBezTo>
                  <a:close/>
                </a:path>
              </a:pathLst>
            </a:custGeom>
            <a:solidFill>
              <a:srgbClr val="60758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3" name="Shape 15133"/>
            <p:cNvSpPr/>
            <p:nvPr/>
          </p:nvSpPr>
          <p:spPr>
            <a:xfrm>
              <a:off x="1739900" y="762000"/>
              <a:ext cx="157845" cy="441295"/>
            </a:xfrm>
            <a:custGeom>
              <a:avLst/>
              <a:gdLst/>
              <a:ahLst/>
              <a:cxnLst>
                <a:cxn ang="0">
                  <a:pos x="wd2" y="hd2"/>
                </a:cxn>
                <a:cxn ang="5400000">
                  <a:pos x="wd2" y="hd2"/>
                </a:cxn>
                <a:cxn ang="10800000">
                  <a:pos x="wd2" y="hd2"/>
                </a:cxn>
                <a:cxn ang="16200000">
                  <a:pos x="wd2" y="hd2"/>
                </a:cxn>
              </a:cxnLst>
              <a:rect l="0" t="0" r="r" b="b"/>
              <a:pathLst>
                <a:path w="21600" h="21600" extrusionOk="0">
                  <a:moveTo>
                    <a:pt x="12900" y="0"/>
                  </a:moveTo>
                  <a:lnTo>
                    <a:pt x="0" y="21600"/>
                  </a:lnTo>
                  <a:lnTo>
                    <a:pt x="18718" y="8832"/>
                  </a:lnTo>
                  <a:lnTo>
                    <a:pt x="15614" y="7246"/>
                  </a:lnTo>
                  <a:lnTo>
                    <a:pt x="21600" y="5581"/>
                  </a:lnTo>
                  <a:lnTo>
                    <a:pt x="17574" y="773"/>
                  </a:lnTo>
                  <a:cubicBezTo>
                    <a:pt x="17574" y="773"/>
                    <a:pt x="12900" y="0"/>
                    <a:pt x="12900" y="0"/>
                  </a:cubicBezTo>
                  <a:close/>
                </a:path>
              </a:pathLst>
            </a:custGeom>
            <a:solidFill>
              <a:srgbClr val="7C93A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4" name="Shape 15134"/>
            <p:cNvSpPr/>
            <p:nvPr/>
          </p:nvSpPr>
          <p:spPr>
            <a:xfrm>
              <a:off x="1739900" y="736600"/>
              <a:ext cx="93141" cy="145821"/>
            </a:xfrm>
            <a:custGeom>
              <a:avLst/>
              <a:gdLst/>
              <a:ahLst/>
              <a:cxnLst>
                <a:cxn ang="0">
                  <a:pos x="wd2" y="hd2"/>
                </a:cxn>
                <a:cxn ang="5400000">
                  <a:pos x="wd2" y="hd2"/>
                </a:cxn>
                <a:cxn ang="10800000">
                  <a:pos x="wd2" y="hd2"/>
                </a:cxn>
                <a:cxn ang="16200000">
                  <a:pos x="wd2" y="hd2"/>
                </a:cxn>
              </a:cxnLst>
              <a:rect l="0" t="0" r="r" b="b"/>
              <a:pathLst>
                <a:path w="21600" h="21600" extrusionOk="0">
                  <a:moveTo>
                    <a:pt x="13636" y="0"/>
                  </a:moveTo>
                  <a:lnTo>
                    <a:pt x="0" y="9276"/>
                  </a:lnTo>
                  <a:lnTo>
                    <a:pt x="9790" y="21600"/>
                  </a:lnTo>
                  <a:lnTo>
                    <a:pt x="21600" y="3374"/>
                  </a:lnTo>
                  <a:cubicBezTo>
                    <a:pt x="21600" y="3374"/>
                    <a:pt x="13636" y="0"/>
                    <a:pt x="13636"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5" name="Shape 15135"/>
            <p:cNvSpPr/>
            <p:nvPr/>
          </p:nvSpPr>
          <p:spPr>
            <a:xfrm>
              <a:off x="1714500" y="800100"/>
              <a:ext cx="75233" cy="398128"/>
            </a:xfrm>
            <a:custGeom>
              <a:avLst/>
              <a:gdLst/>
              <a:ahLst/>
              <a:cxnLst>
                <a:cxn ang="0">
                  <a:pos x="wd2" y="hd2"/>
                </a:cxn>
                <a:cxn ang="5400000">
                  <a:pos x="wd2" y="hd2"/>
                </a:cxn>
                <a:cxn ang="10800000">
                  <a:pos x="wd2" y="hd2"/>
                </a:cxn>
                <a:cxn ang="16200000">
                  <a:pos x="wd2" y="hd2"/>
                </a:cxn>
              </a:cxnLst>
              <a:rect l="0" t="0" r="r" b="b"/>
              <a:pathLst>
                <a:path w="21600" h="21600" extrusionOk="0">
                  <a:moveTo>
                    <a:pt x="16123" y="6824"/>
                  </a:moveTo>
                  <a:cubicBezTo>
                    <a:pt x="18180" y="6061"/>
                    <a:pt x="18375" y="5279"/>
                    <a:pt x="16253" y="4393"/>
                  </a:cubicBezTo>
                  <a:lnTo>
                    <a:pt x="18353" y="3555"/>
                  </a:lnTo>
                  <a:lnTo>
                    <a:pt x="10590" y="0"/>
                  </a:lnTo>
                  <a:lnTo>
                    <a:pt x="2959" y="3497"/>
                  </a:lnTo>
                  <a:lnTo>
                    <a:pt x="5194" y="4393"/>
                  </a:lnTo>
                  <a:cubicBezTo>
                    <a:pt x="3074" y="5279"/>
                    <a:pt x="3270" y="6061"/>
                    <a:pt x="5324" y="6825"/>
                  </a:cubicBezTo>
                  <a:lnTo>
                    <a:pt x="0" y="16800"/>
                  </a:lnTo>
                  <a:lnTo>
                    <a:pt x="10590" y="21600"/>
                  </a:lnTo>
                  <a:lnTo>
                    <a:pt x="21600" y="16800"/>
                  </a:lnTo>
                  <a:cubicBezTo>
                    <a:pt x="21600" y="16800"/>
                    <a:pt x="16123" y="6824"/>
                    <a:pt x="16123" y="6824"/>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6" name="Shape 15136"/>
            <p:cNvSpPr/>
            <p:nvPr/>
          </p:nvSpPr>
          <p:spPr>
            <a:xfrm>
              <a:off x="1739900" y="1193800"/>
              <a:ext cx="15133" cy="128367"/>
            </a:xfrm>
            <a:custGeom>
              <a:avLst/>
              <a:gdLst/>
              <a:ahLst/>
              <a:cxnLst>
                <a:cxn ang="0">
                  <a:pos x="wd2" y="hd2"/>
                </a:cxn>
                <a:cxn ang="5400000">
                  <a:pos x="wd2" y="hd2"/>
                </a:cxn>
                <a:cxn ang="10800000">
                  <a:pos x="wd2" y="hd2"/>
                </a:cxn>
                <a:cxn ang="16200000">
                  <a:pos x="wd2" y="hd2"/>
                </a:cxn>
              </a:cxnLst>
              <a:rect l="0" t="0" r="r" b="b"/>
              <a:pathLst>
                <a:path w="21600" h="21598" extrusionOk="0">
                  <a:moveTo>
                    <a:pt x="0" y="21595"/>
                  </a:moveTo>
                  <a:cubicBezTo>
                    <a:pt x="1399" y="16157"/>
                    <a:pt x="4868" y="9693"/>
                    <a:pt x="10516" y="0"/>
                  </a:cubicBezTo>
                  <a:cubicBezTo>
                    <a:pt x="16147" y="9694"/>
                    <a:pt x="19898" y="16161"/>
                    <a:pt x="21600" y="21595"/>
                  </a:cubicBezTo>
                  <a:cubicBezTo>
                    <a:pt x="14393" y="21600"/>
                    <a:pt x="7205" y="21599"/>
                    <a:pt x="0" y="21595"/>
                  </a:cubicBezTo>
                  <a:close/>
                </a:path>
              </a:pathLst>
            </a:custGeom>
            <a:solidFill>
              <a:srgbClr val="607587"/>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7" name="Shape 15137"/>
            <p:cNvSpPr/>
            <p:nvPr/>
          </p:nvSpPr>
          <p:spPr>
            <a:xfrm>
              <a:off x="1879600" y="533400"/>
              <a:ext cx="44419" cy="85270"/>
            </a:xfrm>
            <a:custGeom>
              <a:avLst/>
              <a:gdLst/>
              <a:ahLst/>
              <a:cxnLst>
                <a:cxn ang="0">
                  <a:pos x="wd2" y="hd2"/>
                </a:cxn>
                <a:cxn ang="5400000">
                  <a:pos x="wd2" y="hd2"/>
                </a:cxn>
                <a:cxn ang="10800000">
                  <a:pos x="wd2" y="hd2"/>
                </a:cxn>
                <a:cxn ang="16200000">
                  <a:pos x="wd2" y="hd2"/>
                </a:cxn>
              </a:cxnLst>
              <a:rect l="0" t="0" r="r" b="b"/>
              <a:pathLst>
                <a:path w="18955" h="20529" extrusionOk="0">
                  <a:moveTo>
                    <a:pt x="13501" y="58"/>
                  </a:moveTo>
                  <a:cubicBezTo>
                    <a:pt x="18238" y="652"/>
                    <a:pt x="20276" y="5707"/>
                    <a:pt x="18058" y="11339"/>
                  </a:cubicBezTo>
                  <a:cubicBezTo>
                    <a:pt x="15841" y="16976"/>
                    <a:pt x="10193" y="21065"/>
                    <a:pt x="5456" y="20472"/>
                  </a:cubicBezTo>
                  <a:cubicBezTo>
                    <a:pt x="714" y="19877"/>
                    <a:pt x="-1324" y="14823"/>
                    <a:pt x="900" y="9186"/>
                  </a:cubicBezTo>
                  <a:cubicBezTo>
                    <a:pt x="3117" y="3553"/>
                    <a:pt x="8759" y="-535"/>
                    <a:pt x="13501" y="58"/>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8" name="Shape 15138"/>
            <p:cNvSpPr/>
            <p:nvPr/>
          </p:nvSpPr>
          <p:spPr>
            <a:xfrm>
              <a:off x="1460500" y="914400"/>
              <a:ext cx="576932" cy="345561"/>
            </a:xfrm>
            <a:custGeom>
              <a:avLst/>
              <a:gdLst/>
              <a:ahLst/>
              <a:cxnLst>
                <a:cxn ang="0">
                  <a:pos x="wd2" y="hd2"/>
                </a:cxn>
                <a:cxn ang="5400000">
                  <a:pos x="wd2" y="hd2"/>
                </a:cxn>
                <a:cxn ang="10800000">
                  <a:pos x="wd2" y="hd2"/>
                </a:cxn>
                <a:cxn ang="16200000">
                  <a:pos x="wd2" y="hd2"/>
                </a:cxn>
              </a:cxnLst>
              <a:rect l="0" t="0" r="r" b="b"/>
              <a:pathLst>
                <a:path w="21600" h="21600" extrusionOk="0">
                  <a:moveTo>
                    <a:pt x="19606" y="21600"/>
                  </a:moveTo>
                  <a:lnTo>
                    <a:pt x="21600" y="0"/>
                  </a:lnTo>
                  <a:lnTo>
                    <a:pt x="0" y="0"/>
                  </a:lnTo>
                  <a:lnTo>
                    <a:pt x="1993" y="21600"/>
                  </a:lnTo>
                  <a:cubicBezTo>
                    <a:pt x="1993" y="21600"/>
                    <a:pt x="19606" y="21600"/>
                    <a:pt x="19606"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39" name="Shape 15139"/>
            <p:cNvSpPr/>
            <p:nvPr/>
          </p:nvSpPr>
          <p:spPr>
            <a:xfrm>
              <a:off x="1371600" y="1257300"/>
              <a:ext cx="746880" cy="799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40" name="Shape 15140"/>
            <p:cNvSpPr/>
            <p:nvPr/>
          </p:nvSpPr>
          <p:spPr>
            <a:xfrm>
              <a:off x="1549400" y="380999"/>
              <a:ext cx="375094" cy="343847"/>
            </a:xfrm>
            <a:custGeom>
              <a:avLst/>
              <a:gdLst/>
              <a:ahLst/>
              <a:cxnLst>
                <a:cxn ang="0">
                  <a:pos x="wd2" y="hd2"/>
                </a:cxn>
                <a:cxn ang="5400000">
                  <a:pos x="wd2" y="hd2"/>
                </a:cxn>
                <a:cxn ang="10800000">
                  <a:pos x="wd2" y="hd2"/>
                </a:cxn>
                <a:cxn ang="16200000">
                  <a:pos x="wd2" y="hd2"/>
                </a:cxn>
              </a:cxnLst>
              <a:rect l="0" t="0" r="r" b="b"/>
              <a:pathLst>
                <a:path w="21154" h="20815" extrusionOk="0">
                  <a:moveTo>
                    <a:pt x="20471" y="9382"/>
                  </a:moveTo>
                  <a:cubicBezTo>
                    <a:pt x="20343" y="9320"/>
                    <a:pt x="20205" y="9297"/>
                    <a:pt x="20063" y="9305"/>
                  </a:cubicBezTo>
                  <a:cubicBezTo>
                    <a:pt x="19783" y="10928"/>
                    <a:pt x="19284" y="12150"/>
                    <a:pt x="18819" y="12504"/>
                  </a:cubicBezTo>
                  <a:cubicBezTo>
                    <a:pt x="18823" y="12478"/>
                    <a:pt x="18827" y="12453"/>
                    <a:pt x="18831" y="12427"/>
                  </a:cubicBezTo>
                  <a:cubicBezTo>
                    <a:pt x="18994" y="11404"/>
                    <a:pt x="19088" y="10531"/>
                    <a:pt x="19122" y="9778"/>
                  </a:cubicBezTo>
                  <a:cubicBezTo>
                    <a:pt x="19372" y="4342"/>
                    <a:pt x="16534" y="5183"/>
                    <a:pt x="14497" y="1290"/>
                  </a:cubicBezTo>
                  <a:cubicBezTo>
                    <a:pt x="13732" y="-664"/>
                    <a:pt x="10814" y="-785"/>
                    <a:pt x="8836" y="3668"/>
                  </a:cubicBezTo>
                  <a:cubicBezTo>
                    <a:pt x="7016" y="7763"/>
                    <a:pt x="6277" y="8973"/>
                    <a:pt x="3857" y="7891"/>
                  </a:cubicBezTo>
                  <a:cubicBezTo>
                    <a:pt x="2240" y="7169"/>
                    <a:pt x="1910" y="8284"/>
                    <a:pt x="1999" y="9748"/>
                  </a:cubicBezTo>
                  <a:cubicBezTo>
                    <a:pt x="2044" y="10474"/>
                    <a:pt x="2191" y="11286"/>
                    <a:pt x="2337" y="12003"/>
                  </a:cubicBezTo>
                  <a:cubicBezTo>
                    <a:pt x="2228" y="11854"/>
                    <a:pt x="2127" y="11706"/>
                    <a:pt x="2030" y="11558"/>
                  </a:cubicBezTo>
                  <a:cubicBezTo>
                    <a:pt x="1532" y="10799"/>
                    <a:pt x="1192" y="10049"/>
                    <a:pt x="972" y="9304"/>
                  </a:cubicBezTo>
                  <a:cubicBezTo>
                    <a:pt x="872" y="9312"/>
                    <a:pt x="775" y="9338"/>
                    <a:pt x="683" y="9382"/>
                  </a:cubicBezTo>
                  <a:cubicBezTo>
                    <a:pt x="-66" y="9745"/>
                    <a:pt x="-223" y="11221"/>
                    <a:pt x="333" y="12680"/>
                  </a:cubicBezTo>
                  <a:cubicBezTo>
                    <a:pt x="891" y="14138"/>
                    <a:pt x="1949" y="15027"/>
                    <a:pt x="2699" y="14664"/>
                  </a:cubicBezTo>
                  <a:cubicBezTo>
                    <a:pt x="2884" y="14575"/>
                    <a:pt x="3032" y="14417"/>
                    <a:pt x="3143" y="14209"/>
                  </a:cubicBezTo>
                  <a:cubicBezTo>
                    <a:pt x="5263" y="18223"/>
                    <a:pt x="8734" y="20815"/>
                    <a:pt x="10581" y="20815"/>
                  </a:cubicBezTo>
                  <a:cubicBezTo>
                    <a:pt x="12426" y="20815"/>
                    <a:pt x="15897" y="18229"/>
                    <a:pt x="18017" y="14220"/>
                  </a:cubicBezTo>
                  <a:cubicBezTo>
                    <a:pt x="18127" y="14422"/>
                    <a:pt x="18273" y="14577"/>
                    <a:pt x="18455" y="14664"/>
                  </a:cubicBezTo>
                  <a:cubicBezTo>
                    <a:pt x="19205" y="15027"/>
                    <a:pt x="20264" y="14138"/>
                    <a:pt x="20821" y="12680"/>
                  </a:cubicBezTo>
                  <a:cubicBezTo>
                    <a:pt x="21377" y="11221"/>
                    <a:pt x="21221" y="9745"/>
                    <a:pt x="20471" y="9382"/>
                  </a:cubicBezTo>
                  <a:close/>
                </a:path>
              </a:pathLst>
            </a:custGeom>
            <a:solidFill>
              <a:srgbClr val="F8DEC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41" name="Shape 15141"/>
            <p:cNvSpPr/>
            <p:nvPr/>
          </p:nvSpPr>
          <p:spPr>
            <a:xfrm>
              <a:off x="1625600" y="520699"/>
              <a:ext cx="249392" cy="89657"/>
            </a:xfrm>
            <a:custGeom>
              <a:avLst/>
              <a:gdLst/>
              <a:ahLst/>
              <a:cxnLst>
                <a:cxn ang="0">
                  <a:pos x="wd2" y="hd2"/>
                </a:cxn>
                <a:cxn ang="5400000">
                  <a:pos x="wd2" y="hd2"/>
                </a:cxn>
                <a:cxn ang="10800000">
                  <a:pos x="wd2" y="hd2"/>
                </a:cxn>
                <a:cxn ang="16200000">
                  <a:pos x="wd2" y="hd2"/>
                </a:cxn>
              </a:cxnLst>
              <a:rect l="0" t="0" r="r" b="b"/>
              <a:pathLst>
                <a:path w="21562" h="21248" extrusionOk="0">
                  <a:moveTo>
                    <a:pt x="5305" y="144"/>
                  </a:moveTo>
                  <a:cubicBezTo>
                    <a:pt x="3489" y="-121"/>
                    <a:pt x="1084" y="506"/>
                    <a:pt x="639" y="924"/>
                  </a:cubicBezTo>
                  <a:cubicBezTo>
                    <a:pt x="68" y="1466"/>
                    <a:pt x="50" y="1605"/>
                    <a:pt x="10" y="2878"/>
                  </a:cubicBezTo>
                  <a:cubicBezTo>
                    <a:pt x="-29" y="4150"/>
                    <a:pt x="31" y="5247"/>
                    <a:pt x="359" y="5572"/>
                  </a:cubicBezTo>
                  <a:cubicBezTo>
                    <a:pt x="810" y="6016"/>
                    <a:pt x="795" y="7721"/>
                    <a:pt x="1043" y="12609"/>
                  </a:cubicBezTo>
                  <a:cubicBezTo>
                    <a:pt x="1265" y="17060"/>
                    <a:pt x="1890" y="20575"/>
                    <a:pt x="4741" y="21197"/>
                  </a:cubicBezTo>
                  <a:cubicBezTo>
                    <a:pt x="4886" y="21231"/>
                    <a:pt x="5027" y="21244"/>
                    <a:pt x="5165" y="21248"/>
                  </a:cubicBezTo>
                  <a:lnTo>
                    <a:pt x="5174" y="20006"/>
                  </a:lnTo>
                  <a:cubicBezTo>
                    <a:pt x="3864" y="20035"/>
                    <a:pt x="2407" y="18677"/>
                    <a:pt x="1917" y="15901"/>
                  </a:cubicBezTo>
                  <a:cubicBezTo>
                    <a:pt x="1228" y="12006"/>
                    <a:pt x="1132" y="4138"/>
                    <a:pt x="2091" y="2489"/>
                  </a:cubicBezTo>
                  <a:cubicBezTo>
                    <a:pt x="2505" y="1778"/>
                    <a:pt x="3878" y="1286"/>
                    <a:pt x="5298" y="1464"/>
                  </a:cubicBezTo>
                  <a:cubicBezTo>
                    <a:pt x="5298" y="1464"/>
                    <a:pt x="5305" y="144"/>
                    <a:pt x="5305" y="144"/>
                  </a:cubicBezTo>
                  <a:close/>
                  <a:moveTo>
                    <a:pt x="10766" y="2662"/>
                  </a:moveTo>
                  <a:cubicBezTo>
                    <a:pt x="10134" y="2704"/>
                    <a:pt x="7548" y="659"/>
                    <a:pt x="5709" y="224"/>
                  </a:cubicBezTo>
                  <a:cubicBezTo>
                    <a:pt x="5578" y="190"/>
                    <a:pt x="5444" y="163"/>
                    <a:pt x="5305" y="144"/>
                  </a:cubicBezTo>
                  <a:lnTo>
                    <a:pt x="5298" y="1464"/>
                  </a:lnTo>
                  <a:cubicBezTo>
                    <a:pt x="6793" y="1651"/>
                    <a:pt x="8341" y="2579"/>
                    <a:pt x="8871" y="4767"/>
                  </a:cubicBezTo>
                  <a:cubicBezTo>
                    <a:pt x="9742" y="8357"/>
                    <a:pt x="8178" y="17135"/>
                    <a:pt x="6764" y="19090"/>
                  </a:cubicBezTo>
                  <a:cubicBezTo>
                    <a:pt x="6335" y="19683"/>
                    <a:pt x="5769" y="19989"/>
                    <a:pt x="5174" y="20006"/>
                  </a:cubicBezTo>
                  <a:lnTo>
                    <a:pt x="5165" y="21248"/>
                  </a:lnTo>
                  <a:cubicBezTo>
                    <a:pt x="7641" y="21258"/>
                    <a:pt x="8556" y="16364"/>
                    <a:pt x="8861" y="14731"/>
                  </a:cubicBezTo>
                  <a:cubicBezTo>
                    <a:pt x="9437" y="11659"/>
                    <a:pt x="9318" y="7422"/>
                    <a:pt x="10735" y="7414"/>
                  </a:cubicBezTo>
                  <a:cubicBezTo>
                    <a:pt x="12150" y="7405"/>
                    <a:pt x="11965" y="11564"/>
                    <a:pt x="12471" y="14634"/>
                  </a:cubicBezTo>
                  <a:cubicBezTo>
                    <a:pt x="12744" y="16289"/>
                    <a:pt x="13547" y="21372"/>
                    <a:pt x="16116" y="21173"/>
                  </a:cubicBezTo>
                  <a:lnTo>
                    <a:pt x="16123" y="19935"/>
                  </a:lnTo>
                  <a:cubicBezTo>
                    <a:pt x="15490" y="19963"/>
                    <a:pt x="14887" y="19664"/>
                    <a:pt x="14446" y="19041"/>
                  </a:cubicBezTo>
                  <a:cubicBezTo>
                    <a:pt x="13076" y="17104"/>
                    <a:pt x="11705" y="8348"/>
                    <a:pt x="12657" y="4748"/>
                  </a:cubicBezTo>
                  <a:cubicBezTo>
                    <a:pt x="13229" y="2574"/>
                    <a:pt x="14766" y="1624"/>
                    <a:pt x="16248" y="1406"/>
                  </a:cubicBezTo>
                  <a:lnTo>
                    <a:pt x="16255" y="88"/>
                  </a:lnTo>
                  <a:cubicBezTo>
                    <a:pt x="16142" y="105"/>
                    <a:pt x="16030" y="127"/>
                    <a:pt x="15921" y="156"/>
                  </a:cubicBezTo>
                  <a:cubicBezTo>
                    <a:pt x="14265" y="569"/>
                    <a:pt x="12255" y="2556"/>
                    <a:pt x="10766" y="2662"/>
                  </a:cubicBezTo>
                  <a:close/>
                  <a:moveTo>
                    <a:pt x="16116" y="21173"/>
                  </a:moveTo>
                  <a:cubicBezTo>
                    <a:pt x="16215" y="21166"/>
                    <a:pt x="16318" y="21148"/>
                    <a:pt x="16423" y="21125"/>
                  </a:cubicBezTo>
                  <a:cubicBezTo>
                    <a:pt x="19286" y="20468"/>
                    <a:pt x="19992" y="16941"/>
                    <a:pt x="20313" y="12488"/>
                  </a:cubicBezTo>
                  <a:cubicBezTo>
                    <a:pt x="20667" y="7594"/>
                    <a:pt x="20690" y="5893"/>
                    <a:pt x="21151" y="5444"/>
                  </a:cubicBezTo>
                  <a:cubicBezTo>
                    <a:pt x="21489" y="5110"/>
                    <a:pt x="21571" y="4017"/>
                    <a:pt x="21561" y="2741"/>
                  </a:cubicBezTo>
                  <a:cubicBezTo>
                    <a:pt x="21549" y="1471"/>
                    <a:pt x="21534" y="1333"/>
                    <a:pt x="20976" y="803"/>
                  </a:cubicBezTo>
                  <a:cubicBezTo>
                    <a:pt x="20534" y="379"/>
                    <a:pt x="18089" y="-228"/>
                    <a:pt x="16255" y="88"/>
                  </a:cubicBezTo>
                  <a:lnTo>
                    <a:pt x="16248" y="1406"/>
                  </a:lnTo>
                  <a:cubicBezTo>
                    <a:pt x="17692" y="1190"/>
                    <a:pt x="19086" y="1666"/>
                    <a:pt x="19490" y="2383"/>
                  </a:cubicBezTo>
                  <a:cubicBezTo>
                    <a:pt x="20409" y="4014"/>
                    <a:pt x="20141" y="11890"/>
                    <a:pt x="19366" y="15791"/>
                  </a:cubicBezTo>
                  <a:cubicBezTo>
                    <a:pt x="18828" y="18500"/>
                    <a:pt x="17405" y="19877"/>
                    <a:pt x="16123" y="19935"/>
                  </a:cubicBezTo>
                  <a:cubicBezTo>
                    <a:pt x="16123" y="19935"/>
                    <a:pt x="16116" y="21173"/>
                    <a:pt x="16116" y="21173"/>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42" name="Shape 15142"/>
            <p:cNvSpPr/>
            <p:nvPr/>
          </p:nvSpPr>
          <p:spPr>
            <a:xfrm>
              <a:off x="1574800" y="304800"/>
              <a:ext cx="355131" cy="193075"/>
            </a:xfrm>
            <a:custGeom>
              <a:avLst/>
              <a:gdLst/>
              <a:ahLst/>
              <a:cxnLst>
                <a:cxn ang="0">
                  <a:pos x="wd2" y="hd2"/>
                </a:cxn>
                <a:cxn ang="5400000">
                  <a:pos x="wd2" y="hd2"/>
                </a:cxn>
                <a:cxn ang="10800000">
                  <a:pos x="wd2" y="hd2"/>
                </a:cxn>
                <a:cxn ang="16200000">
                  <a:pos x="wd2" y="hd2"/>
                </a:cxn>
              </a:cxnLst>
              <a:rect l="0" t="0" r="r" b="b"/>
              <a:pathLst>
                <a:path w="21600" h="21600" extrusionOk="0">
                  <a:moveTo>
                    <a:pt x="1560" y="20146"/>
                  </a:moveTo>
                  <a:cubicBezTo>
                    <a:pt x="1560" y="20949"/>
                    <a:pt x="1211" y="21600"/>
                    <a:pt x="780" y="21600"/>
                  </a:cubicBezTo>
                  <a:cubicBezTo>
                    <a:pt x="349" y="21600"/>
                    <a:pt x="0" y="20949"/>
                    <a:pt x="0" y="20146"/>
                  </a:cubicBezTo>
                  <a:cubicBezTo>
                    <a:pt x="0" y="14604"/>
                    <a:pt x="1214" y="9567"/>
                    <a:pt x="3172" y="5916"/>
                  </a:cubicBezTo>
                  <a:cubicBezTo>
                    <a:pt x="5128" y="2266"/>
                    <a:pt x="7829" y="0"/>
                    <a:pt x="10800" y="0"/>
                  </a:cubicBezTo>
                  <a:cubicBezTo>
                    <a:pt x="13771" y="0"/>
                    <a:pt x="16471" y="2266"/>
                    <a:pt x="18428" y="5916"/>
                  </a:cubicBezTo>
                  <a:cubicBezTo>
                    <a:pt x="20385" y="9567"/>
                    <a:pt x="21600" y="14604"/>
                    <a:pt x="21600" y="20146"/>
                  </a:cubicBezTo>
                  <a:cubicBezTo>
                    <a:pt x="21600" y="20949"/>
                    <a:pt x="21251" y="21600"/>
                    <a:pt x="20820" y="21600"/>
                  </a:cubicBezTo>
                  <a:cubicBezTo>
                    <a:pt x="20389" y="21600"/>
                    <a:pt x="20040" y="20949"/>
                    <a:pt x="20040" y="20146"/>
                  </a:cubicBezTo>
                  <a:cubicBezTo>
                    <a:pt x="20040" y="15408"/>
                    <a:pt x="19001" y="11099"/>
                    <a:pt x="17325" y="7973"/>
                  </a:cubicBezTo>
                  <a:cubicBezTo>
                    <a:pt x="15650" y="4849"/>
                    <a:pt x="13341" y="2909"/>
                    <a:pt x="10800" y="2909"/>
                  </a:cubicBezTo>
                  <a:cubicBezTo>
                    <a:pt x="8259" y="2909"/>
                    <a:pt x="5950" y="4849"/>
                    <a:pt x="4275" y="7973"/>
                  </a:cubicBezTo>
                  <a:cubicBezTo>
                    <a:pt x="2600" y="11098"/>
                    <a:pt x="1560" y="15408"/>
                    <a:pt x="1560" y="20146"/>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43" name="Shape 15143"/>
            <p:cNvSpPr/>
            <p:nvPr/>
          </p:nvSpPr>
          <p:spPr>
            <a:xfrm>
              <a:off x="1536700" y="457200"/>
              <a:ext cx="77910" cy="183780"/>
            </a:xfrm>
            <a:custGeom>
              <a:avLst/>
              <a:gdLst/>
              <a:ahLst/>
              <a:cxnLst>
                <a:cxn ang="0">
                  <a:pos x="wd2" y="hd2"/>
                </a:cxn>
                <a:cxn ang="5400000">
                  <a:pos x="wd2" y="hd2"/>
                </a:cxn>
                <a:cxn ang="10800000">
                  <a:pos x="wd2" y="hd2"/>
                </a:cxn>
                <a:cxn ang="16200000">
                  <a:pos x="wd2" y="hd2"/>
                </a:cxn>
              </a:cxnLst>
              <a:rect l="0" t="0" r="r" b="b"/>
              <a:pathLst>
                <a:path w="21600" h="21600" extrusionOk="0">
                  <a:moveTo>
                    <a:pt x="14132" y="0"/>
                  </a:moveTo>
                  <a:cubicBezTo>
                    <a:pt x="16763" y="0"/>
                    <a:pt x="19276" y="239"/>
                    <a:pt x="21600" y="679"/>
                  </a:cubicBezTo>
                  <a:lnTo>
                    <a:pt x="21600" y="20922"/>
                  </a:lnTo>
                  <a:cubicBezTo>
                    <a:pt x="19276" y="21359"/>
                    <a:pt x="16763" y="21600"/>
                    <a:pt x="14132" y="21600"/>
                  </a:cubicBezTo>
                  <a:cubicBezTo>
                    <a:pt x="8713" y="21600"/>
                    <a:pt x="3765" y="20579"/>
                    <a:pt x="0" y="18899"/>
                  </a:cubicBezTo>
                  <a:lnTo>
                    <a:pt x="0" y="2702"/>
                  </a:lnTo>
                  <a:cubicBezTo>
                    <a:pt x="3765" y="1021"/>
                    <a:pt x="8713" y="0"/>
                    <a:pt x="14132"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44" name="Shape 15144"/>
            <p:cNvSpPr/>
            <p:nvPr/>
          </p:nvSpPr>
          <p:spPr>
            <a:xfrm>
              <a:off x="1866900" y="457200"/>
              <a:ext cx="81942" cy="183780"/>
            </a:xfrm>
            <a:custGeom>
              <a:avLst/>
              <a:gdLst/>
              <a:ahLst/>
              <a:cxnLst>
                <a:cxn ang="0">
                  <a:pos x="wd2" y="hd2"/>
                </a:cxn>
                <a:cxn ang="5400000">
                  <a:pos x="wd2" y="hd2"/>
                </a:cxn>
                <a:cxn ang="10800000">
                  <a:pos x="wd2" y="hd2"/>
                </a:cxn>
                <a:cxn ang="16200000">
                  <a:pos x="wd2" y="hd2"/>
                </a:cxn>
              </a:cxnLst>
              <a:rect l="0" t="0" r="r" b="b"/>
              <a:pathLst>
                <a:path w="21600" h="21600" extrusionOk="0">
                  <a:moveTo>
                    <a:pt x="7467" y="0"/>
                  </a:moveTo>
                  <a:cubicBezTo>
                    <a:pt x="4842" y="0"/>
                    <a:pt x="2324" y="239"/>
                    <a:pt x="0" y="679"/>
                  </a:cubicBezTo>
                  <a:lnTo>
                    <a:pt x="0" y="20922"/>
                  </a:lnTo>
                  <a:cubicBezTo>
                    <a:pt x="2324" y="21359"/>
                    <a:pt x="4842" y="21600"/>
                    <a:pt x="7467" y="21600"/>
                  </a:cubicBezTo>
                  <a:cubicBezTo>
                    <a:pt x="12884" y="21600"/>
                    <a:pt x="17834" y="20579"/>
                    <a:pt x="21600" y="18899"/>
                  </a:cubicBezTo>
                  <a:lnTo>
                    <a:pt x="21600" y="2702"/>
                  </a:lnTo>
                  <a:cubicBezTo>
                    <a:pt x="17834" y="1021"/>
                    <a:pt x="12884" y="0"/>
                    <a:pt x="7467"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5148" name="Group 15148"/>
          <p:cNvGrpSpPr/>
          <p:nvPr/>
        </p:nvGrpSpPr>
        <p:grpSpPr>
          <a:xfrm>
            <a:off x="3735853" y="3578473"/>
            <a:ext cx="1439610" cy="705845"/>
            <a:chOff x="0" y="0"/>
            <a:chExt cx="3838958" cy="1882254"/>
          </a:xfrm>
        </p:grpSpPr>
        <p:sp>
          <p:nvSpPr>
            <p:cNvPr id="15146" name="Shape 15146"/>
            <p:cNvSpPr/>
            <p:nvPr/>
          </p:nvSpPr>
          <p:spPr>
            <a:xfrm>
              <a:off x="0" y="0"/>
              <a:ext cx="2588740" cy="10719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ts val="3200"/>
                </a:lnSpc>
                <a:spcBef>
                  <a:spcPts val="600"/>
                </a:spcBef>
                <a:defRPr sz="3000" cap="all" spc="0">
                  <a:solidFill>
                    <a:srgbClr val="3AA6DE"/>
                  </a:solidFill>
                  <a:latin typeface="Roboto Bold"/>
                  <a:ea typeface="Roboto Bold"/>
                  <a:cs typeface="Roboto Bold"/>
                  <a:sym typeface="Roboto Bold"/>
                </a:defRPr>
              </a:lvl1pPr>
            </a:lstStyle>
            <a:p>
              <a:pPr lvl="0">
                <a:lnSpc>
                  <a:spcPct val="100000"/>
                </a:lnSpc>
                <a:defRPr sz="1800" cap="none" spc="0">
                  <a:solidFill>
                    <a:srgbClr val="000000"/>
                  </a:solidFill>
                </a:defRPr>
              </a:pPr>
              <a:r>
                <a:rPr lang="en-US" sz="1100" dirty="0" smtClean="0">
                  <a:solidFill>
                    <a:schemeClr val="accent1"/>
                  </a:solidFill>
                </a:rPr>
                <a:t>You Have A Great Idea!</a:t>
              </a:r>
              <a:endParaRPr lang="en-US" sz="1100" dirty="0">
                <a:solidFill>
                  <a:schemeClr val="accent1"/>
                </a:solidFill>
              </a:endParaRPr>
            </a:p>
          </p:txBody>
        </p:sp>
        <p:sp>
          <p:nvSpPr>
            <p:cNvPr id="15147" name="Shape 15147"/>
            <p:cNvSpPr/>
            <p:nvPr/>
          </p:nvSpPr>
          <p:spPr>
            <a:xfrm>
              <a:off x="0" y="801891"/>
              <a:ext cx="3838958" cy="10803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ct val="130000"/>
                </a:lnSpc>
                <a:spcBef>
                  <a:spcPts val="600"/>
                </a:spcBef>
                <a:defRPr sz="1800" spc="0">
                  <a:solidFill>
                    <a:srgbClr val="A6AAA9"/>
                  </a:solidFill>
                  <a:latin typeface="Roboto Regular"/>
                  <a:ea typeface="Roboto Regular"/>
                  <a:cs typeface="Roboto Regular"/>
                  <a:sym typeface="Roboto Regular"/>
                </a:defRPr>
              </a:lvl1pPr>
            </a:lstStyle>
            <a:p>
              <a:pPr lvl="0">
                <a:defRPr spc="0">
                  <a:solidFill>
                    <a:srgbClr val="000000"/>
                  </a:solidFill>
                </a:defRPr>
              </a:pPr>
              <a:r>
                <a:rPr sz="700" dirty="0" err="1" smtClean="0">
                  <a:solidFill>
                    <a:schemeClr val="bg1">
                      <a:lumMod val="50000"/>
                    </a:schemeClr>
                  </a:solidFill>
                </a:rPr>
                <a:t>consectetuer</a:t>
              </a:r>
              <a:r>
                <a:rPr sz="700" dirty="0" smtClean="0">
                  <a:solidFill>
                    <a:schemeClr val="bg1">
                      <a:lumMod val="50000"/>
                    </a:schemeClr>
                  </a:solidFill>
                </a:rPr>
                <a:t> </a:t>
              </a:r>
              <a:r>
                <a:rPr sz="700" dirty="0">
                  <a:solidFill>
                    <a:schemeClr val="bg1">
                      <a:lumMod val="50000"/>
                    </a:schemeClr>
                  </a:solidFill>
                </a:rPr>
                <a:t>adipiscing.</a:t>
              </a:r>
            </a:p>
          </p:txBody>
        </p:sp>
      </p:grpSp>
      <p:sp>
        <p:nvSpPr>
          <p:cNvPr id="15149" name="Shape 15149"/>
          <p:cNvSpPr/>
          <p:nvPr/>
        </p:nvSpPr>
        <p:spPr>
          <a:xfrm>
            <a:off x="3089937" y="3607880"/>
            <a:ext cx="420450" cy="451966"/>
          </a:xfrm>
          <a:custGeom>
            <a:avLst/>
            <a:gdLst/>
            <a:ahLst/>
            <a:cxnLst>
              <a:cxn ang="0">
                <a:pos x="wd2" y="hd2"/>
              </a:cxn>
              <a:cxn ang="5400000">
                <a:pos x="wd2" y="hd2"/>
              </a:cxn>
              <a:cxn ang="10800000">
                <a:pos x="wd2" y="hd2"/>
              </a:cxn>
              <a:cxn ang="16200000">
                <a:pos x="wd2" y="hd2"/>
              </a:cxn>
            </a:cxnLst>
            <a:rect l="0" t="0" r="r" b="b"/>
            <a:pathLst>
              <a:path w="21600" h="21600" extrusionOk="0">
                <a:moveTo>
                  <a:pt x="10693" y="0"/>
                </a:moveTo>
                <a:cubicBezTo>
                  <a:pt x="10445" y="0"/>
                  <a:pt x="10248" y="183"/>
                  <a:pt x="10248" y="414"/>
                </a:cubicBezTo>
                <a:lnTo>
                  <a:pt x="10248" y="1672"/>
                </a:lnTo>
                <a:cubicBezTo>
                  <a:pt x="10248" y="1904"/>
                  <a:pt x="10445" y="2086"/>
                  <a:pt x="10693" y="2086"/>
                </a:cubicBezTo>
                <a:cubicBezTo>
                  <a:pt x="10941" y="2086"/>
                  <a:pt x="11156" y="1904"/>
                  <a:pt x="11156" y="1672"/>
                </a:cubicBezTo>
                <a:lnTo>
                  <a:pt x="11156" y="414"/>
                </a:lnTo>
                <a:cubicBezTo>
                  <a:pt x="11156" y="183"/>
                  <a:pt x="10941" y="0"/>
                  <a:pt x="10693" y="0"/>
                </a:cubicBezTo>
                <a:close/>
                <a:moveTo>
                  <a:pt x="5356" y="1109"/>
                </a:moveTo>
                <a:cubicBezTo>
                  <a:pt x="5140" y="1224"/>
                  <a:pt x="5055" y="1489"/>
                  <a:pt x="5178" y="1688"/>
                </a:cubicBezTo>
                <a:cubicBezTo>
                  <a:pt x="5178" y="1688"/>
                  <a:pt x="5854" y="2781"/>
                  <a:pt x="5854" y="2781"/>
                </a:cubicBezTo>
                <a:cubicBezTo>
                  <a:pt x="5939" y="2914"/>
                  <a:pt x="6090" y="2979"/>
                  <a:pt x="6245" y="2979"/>
                </a:cubicBezTo>
                <a:cubicBezTo>
                  <a:pt x="6321" y="2979"/>
                  <a:pt x="6406" y="2968"/>
                  <a:pt x="6476" y="2930"/>
                </a:cubicBezTo>
                <a:cubicBezTo>
                  <a:pt x="6693" y="2814"/>
                  <a:pt x="6761" y="2552"/>
                  <a:pt x="6637" y="2350"/>
                </a:cubicBezTo>
                <a:lnTo>
                  <a:pt x="5960" y="1274"/>
                </a:lnTo>
                <a:cubicBezTo>
                  <a:pt x="5837" y="1073"/>
                  <a:pt x="5571" y="993"/>
                  <a:pt x="5356" y="1109"/>
                </a:cubicBezTo>
                <a:close/>
                <a:moveTo>
                  <a:pt x="16156" y="1109"/>
                </a:moveTo>
                <a:cubicBezTo>
                  <a:pt x="15941" y="993"/>
                  <a:pt x="15656" y="1073"/>
                  <a:pt x="15533" y="1274"/>
                </a:cubicBezTo>
                <a:lnTo>
                  <a:pt x="14857" y="2350"/>
                </a:lnTo>
                <a:cubicBezTo>
                  <a:pt x="14733" y="2549"/>
                  <a:pt x="14819" y="2813"/>
                  <a:pt x="15035" y="2930"/>
                </a:cubicBezTo>
                <a:cubicBezTo>
                  <a:pt x="15104" y="2967"/>
                  <a:pt x="15173" y="2979"/>
                  <a:pt x="15248" y="2979"/>
                </a:cubicBezTo>
                <a:cubicBezTo>
                  <a:pt x="15403" y="2979"/>
                  <a:pt x="15555" y="2914"/>
                  <a:pt x="15640" y="2781"/>
                </a:cubicBezTo>
                <a:lnTo>
                  <a:pt x="16316" y="1688"/>
                </a:lnTo>
                <a:cubicBezTo>
                  <a:pt x="16441" y="1489"/>
                  <a:pt x="16371" y="1224"/>
                  <a:pt x="16156" y="1109"/>
                </a:cubicBezTo>
                <a:close/>
                <a:moveTo>
                  <a:pt x="11102" y="3178"/>
                </a:moveTo>
                <a:cubicBezTo>
                  <a:pt x="7179" y="3178"/>
                  <a:pt x="3986" y="6054"/>
                  <a:pt x="3986" y="9583"/>
                </a:cubicBezTo>
                <a:cubicBezTo>
                  <a:pt x="3986" y="11875"/>
                  <a:pt x="4993" y="13230"/>
                  <a:pt x="5729" y="14234"/>
                </a:cubicBezTo>
                <a:cubicBezTo>
                  <a:pt x="6182" y="14852"/>
                  <a:pt x="6423" y="15220"/>
                  <a:pt x="6423" y="15592"/>
                </a:cubicBezTo>
                <a:cubicBezTo>
                  <a:pt x="6423" y="16421"/>
                  <a:pt x="6907" y="17204"/>
                  <a:pt x="7757" y="17793"/>
                </a:cubicBezTo>
                <a:cubicBezTo>
                  <a:pt x="7779" y="18285"/>
                  <a:pt x="7864" y="19481"/>
                  <a:pt x="7864" y="19481"/>
                </a:cubicBezTo>
                <a:cubicBezTo>
                  <a:pt x="7879" y="19824"/>
                  <a:pt x="8057" y="20529"/>
                  <a:pt x="9323" y="20921"/>
                </a:cubicBezTo>
                <a:cubicBezTo>
                  <a:pt x="9471" y="21125"/>
                  <a:pt x="9672" y="21302"/>
                  <a:pt x="9910" y="21451"/>
                </a:cubicBezTo>
                <a:cubicBezTo>
                  <a:pt x="10059" y="21544"/>
                  <a:pt x="10228" y="21600"/>
                  <a:pt x="10409" y="21600"/>
                </a:cubicBezTo>
                <a:lnTo>
                  <a:pt x="11796" y="21600"/>
                </a:lnTo>
                <a:cubicBezTo>
                  <a:pt x="11976" y="21600"/>
                  <a:pt x="12147" y="21544"/>
                  <a:pt x="12295" y="21451"/>
                </a:cubicBezTo>
                <a:cubicBezTo>
                  <a:pt x="12533" y="21302"/>
                  <a:pt x="12732" y="21125"/>
                  <a:pt x="12882" y="20921"/>
                </a:cubicBezTo>
                <a:cubicBezTo>
                  <a:pt x="14157" y="20528"/>
                  <a:pt x="14331" y="19811"/>
                  <a:pt x="14341" y="19481"/>
                </a:cubicBezTo>
                <a:cubicBezTo>
                  <a:pt x="14341" y="19481"/>
                  <a:pt x="14425" y="18285"/>
                  <a:pt x="14447" y="17793"/>
                </a:cubicBezTo>
                <a:cubicBezTo>
                  <a:pt x="15298" y="17207"/>
                  <a:pt x="15782" y="16421"/>
                  <a:pt x="15782" y="15592"/>
                </a:cubicBezTo>
                <a:cubicBezTo>
                  <a:pt x="15782" y="15223"/>
                  <a:pt x="16037" y="14858"/>
                  <a:pt x="16494" y="14234"/>
                </a:cubicBezTo>
                <a:cubicBezTo>
                  <a:pt x="17223" y="13239"/>
                  <a:pt x="18219" y="11876"/>
                  <a:pt x="18219" y="9583"/>
                </a:cubicBezTo>
                <a:cubicBezTo>
                  <a:pt x="18219" y="6054"/>
                  <a:pt x="15026" y="3178"/>
                  <a:pt x="11102" y="3178"/>
                </a:cubicBezTo>
                <a:close/>
                <a:moveTo>
                  <a:pt x="2384" y="4817"/>
                </a:moveTo>
                <a:cubicBezTo>
                  <a:pt x="2170" y="4700"/>
                  <a:pt x="1886" y="4781"/>
                  <a:pt x="1761" y="4982"/>
                </a:cubicBezTo>
                <a:cubicBezTo>
                  <a:pt x="1639" y="5180"/>
                  <a:pt x="1725" y="5427"/>
                  <a:pt x="1939" y="5545"/>
                </a:cubicBezTo>
                <a:lnTo>
                  <a:pt x="3096" y="6174"/>
                </a:lnTo>
                <a:cubicBezTo>
                  <a:pt x="3166" y="6212"/>
                  <a:pt x="3252" y="6223"/>
                  <a:pt x="3327" y="6223"/>
                </a:cubicBezTo>
                <a:cubicBezTo>
                  <a:pt x="3483" y="6223"/>
                  <a:pt x="3633" y="6160"/>
                  <a:pt x="3719" y="6025"/>
                </a:cubicBezTo>
                <a:cubicBezTo>
                  <a:pt x="3841" y="5826"/>
                  <a:pt x="3775" y="5563"/>
                  <a:pt x="3558" y="5446"/>
                </a:cubicBezTo>
                <a:lnTo>
                  <a:pt x="2384" y="4817"/>
                </a:lnTo>
                <a:close/>
                <a:moveTo>
                  <a:pt x="19607" y="4817"/>
                </a:moveTo>
                <a:lnTo>
                  <a:pt x="18451" y="5446"/>
                </a:lnTo>
                <a:cubicBezTo>
                  <a:pt x="18238" y="5563"/>
                  <a:pt x="18150" y="5826"/>
                  <a:pt x="18273" y="6025"/>
                </a:cubicBezTo>
                <a:cubicBezTo>
                  <a:pt x="18359" y="6158"/>
                  <a:pt x="18508" y="6223"/>
                  <a:pt x="18664" y="6223"/>
                </a:cubicBezTo>
                <a:cubicBezTo>
                  <a:pt x="18739" y="6223"/>
                  <a:pt x="18825" y="6212"/>
                  <a:pt x="18896" y="6174"/>
                </a:cubicBezTo>
                <a:lnTo>
                  <a:pt x="20070" y="5545"/>
                </a:lnTo>
                <a:cubicBezTo>
                  <a:pt x="20286" y="5429"/>
                  <a:pt x="20355" y="5181"/>
                  <a:pt x="20230" y="4982"/>
                </a:cubicBezTo>
                <a:cubicBezTo>
                  <a:pt x="20107" y="4782"/>
                  <a:pt x="19824" y="4700"/>
                  <a:pt x="19607" y="4817"/>
                </a:cubicBezTo>
                <a:close/>
                <a:moveTo>
                  <a:pt x="11102" y="4850"/>
                </a:moveTo>
                <a:cubicBezTo>
                  <a:pt x="14037" y="4850"/>
                  <a:pt x="16422" y="6977"/>
                  <a:pt x="16422" y="9583"/>
                </a:cubicBezTo>
                <a:cubicBezTo>
                  <a:pt x="16422" y="11359"/>
                  <a:pt x="15670" y="12378"/>
                  <a:pt x="14999" y="13291"/>
                </a:cubicBezTo>
                <a:cubicBezTo>
                  <a:pt x="14475" y="14008"/>
                  <a:pt x="13985" y="14687"/>
                  <a:pt x="13985" y="15592"/>
                </a:cubicBezTo>
                <a:cubicBezTo>
                  <a:pt x="13985" y="15989"/>
                  <a:pt x="13596" y="16317"/>
                  <a:pt x="13309" y="16502"/>
                </a:cubicBezTo>
                <a:lnTo>
                  <a:pt x="8896" y="16502"/>
                </a:lnTo>
                <a:cubicBezTo>
                  <a:pt x="8610" y="16317"/>
                  <a:pt x="8238" y="15989"/>
                  <a:pt x="8238" y="15592"/>
                </a:cubicBezTo>
                <a:cubicBezTo>
                  <a:pt x="8238" y="14687"/>
                  <a:pt x="7738" y="14016"/>
                  <a:pt x="7206" y="13291"/>
                </a:cubicBezTo>
                <a:cubicBezTo>
                  <a:pt x="6541" y="12384"/>
                  <a:pt x="5783" y="11357"/>
                  <a:pt x="5783" y="9583"/>
                </a:cubicBezTo>
                <a:cubicBezTo>
                  <a:pt x="5783" y="6979"/>
                  <a:pt x="8171" y="4852"/>
                  <a:pt x="11102" y="4850"/>
                </a:cubicBezTo>
                <a:close/>
                <a:moveTo>
                  <a:pt x="10764" y="6356"/>
                </a:moveTo>
                <a:cubicBezTo>
                  <a:pt x="10078" y="6356"/>
                  <a:pt x="9679" y="6681"/>
                  <a:pt x="9679" y="7332"/>
                </a:cubicBezTo>
                <a:lnTo>
                  <a:pt x="9679" y="8822"/>
                </a:lnTo>
                <a:cubicBezTo>
                  <a:pt x="9679" y="9011"/>
                  <a:pt x="9704" y="9214"/>
                  <a:pt x="9732" y="9418"/>
                </a:cubicBezTo>
                <a:cubicBezTo>
                  <a:pt x="9732" y="9418"/>
                  <a:pt x="10159" y="12397"/>
                  <a:pt x="10159" y="12397"/>
                </a:cubicBezTo>
                <a:cubicBezTo>
                  <a:pt x="10212" y="12768"/>
                  <a:pt x="10407" y="12877"/>
                  <a:pt x="10764" y="12877"/>
                </a:cubicBezTo>
                <a:cubicBezTo>
                  <a:pt x="11119" y="12877"/>
                  <a:pt x="11316" y="12768"/>
                  <a:pt x="11369" y="12397"/>
                </a:cubicBezTo>
                <a:lnTo>
                  <a:pt x="11796" y="9418"/>
                </a:lnTo>
                <a:cubicBezTo>
                  <a:pt x="11824" y="9214"/>
                  <a:pt x="11850" y="9011"/>
                  <a:pt x="11850" y="8822"/>
                </a:cubicBezTo>
                <a:lnTo>
                  <a:pt x="11850" y="7332"/>
                </a:lnTo>
                <a:cubicBezTo>
                  <a:pt x="11850" y="6681"/>
                  <a:pt x="11450" y="6356"/>
                  <a:pt x="10764" y="6356"/>
                </a:cubicBezTo>
                <a:close/>
                <a:moveTo>
                  <a:pt x="445" y="9534"/>
                </a:moveTo>
                <a:cubicBezTo>
                  <a:pt x="197" y="9534"/>
                  <a:pt x="0" y="9716"/>
                  <a:pt x="0" y="9948"/>
                </a:cubicBezTo>
                <a:cubicBezTo>
                  <a:pt x="0" y="10178"/>
                  <a:pt x="197" y="10378"/>
                  <a:pt x="445" y="10378"/>
                </a:cubicBezTo>
                <a:lnTo>
                  <a:pt x="1797" y="10378"/>
                </a:lnTo>
                <a:cubicBezTo>
                  <a:pt x="2048" y="10378"/>
                  <a:pt x="2242" y="10178"/>
                  <a:pt x="2242" y="9948"/>
                </a:cubicBezTo>
                <a:cubicBezTo>
                  <a:pt x="2242" y="9716"/>
                  <a:pt x="2048" y="9534"/>
                  <a:pt x="1797" y="9534"/>
                </a:cubicBezTo>
                <a:lnTo>
                  <a:pt x="445" y="9534"/>
                </a:lnTo>
                <a:close/>
                <a:moveTo>
                  <a:pt x="19803" y="9534"/>
                </a:moveTo>
                <a:cubicBezTo>
                  <a:pt x="19554" y="9534"/>
                  <a:pt x="19358" y="9716"/>
                  <a:pt x="19358" y="9948"/>
                </a:cubicBezTo>
                <a:cubicBezTo>
                  <a:pt x="19358" y="10178"/>
                  <a:pt x="19554" y="10378"/>
                  <a:pt x="19803" y="10378"/>
                </a:cubicBezTo>
                <a:lnTo>
                  <a:pt x="21155" y="10378"/>
                </a:lnTo>
                <a:cubicBezTo>
                  <a:pt x="21403" y="10378"/>
                  <a:pt x="21600" y="10178"/>
                  <a:pt x="21600" y="9948"/>
                </a:cubicBezTo>
                <a:cubicBezTo>
                  <a:pt x="21600" y="9716"/>
                  <a:pt x="21403" y="9534"/>
                  <a:pt x="21155" y="9534"/>
                </a:cubicBezTo>
                <a:lnTo>
                  <a:pt x="19803" y="9534"/>
                </a:lnTo>
                <a:close/>
                <a:moveTo>
                  <a:pt x="3096" y="13291"/>
                </a:moveTo>
                <a:lnTo>
                  <a:pt x="1939" y="13920"/>
                </a:lnTo>
                <a:cubicBezTo>
                  <a:pt x="1723" y="14036"/>
                  <a:pt x="1639" y="14301"/>
                  <a:pt x="1761" y="14499"/>
                </a:cubicBezTo>
                <a:cubicBezTo>
                  <a:pt x="1845" y="14636"/>
                  <a:pt x="1999" y="14714"/>
                  <a:pt x="2153" y="14714"/>
                </a:cubicBezTo>
                <a:cubicBezTo>
                  <a:pt x="2231" y="14714"/>
                  <a:pt x="2313" y="14687"/>
                  <a:pt x="2384" y="14648"/>
                </a:cubicBezTo>
                <a:lnTo>
                  <a:pt x="3558" y="14019"/>
                </a:lnTo>
                <a:cubicBezTo>
                  <a:pt x="3771" y="13901"/>
                  <a:pt x="3841" y="13655"/>
                  <a:pt x="3719" y="13457"/>
                </a:cubicBezTo>
                <a:cubicBezTo>
                  <a:pt x="3595" y="13254"/>
                  <a:pt x="3312" y="13175"/>
                  <a:pt x="3096" y="13291"/>
                </a:cubicBezTo>
                <a:close/>
                <a:moveTo>
                  <a:pt x="18896" y="13291"/>
                </a:moveTo>
                <a:cubicBezTo>
                  <a:pt x="18682" y="13175"/>
                  <a:pt x="18400" y="13254"/>
                  <a:pt x="18273" y="13457"/>
                </a:cubicBezTo>
                <a:cubicBezTo>
                  <a:pt x="18150" y="13654"/>
                  <a:pt x="18238" y="13902"/>
                  <a:pt x="18451" y="14019"/>
                </a:cubicBezTo>
                <a:lnTo>
                  <a:pt x="19607" y="14648"/>
                </a:lnTo>
                <a:cubicBezTo>
                  <a:pt x="19678" y="14687"/>
                  <a:pt x="19763" y="14714"/>
                  <a:pt x="19839" y="14714"/>
                </a:cubicBezTo>
                <a:cubicBezTo>
                  <a:pt x="19994" y="14714"/>
                  <a:pt x="20145" y="14633"/>
                  <a:pt x="20230" y="14499"/>
                </a:cubicBezTo>
                <a:cubicBezTo>
                  <a:pt x="20355" y="14299"/>
                  <a:pt x="20286" y="14036"/>
                  <a:pt x="20070" y="13920"/>
                </a:cubicBezTo>
                <a:lnTo>
                  <a:pt x="18896" y="13291"/>
                </a:lnTo>
                <a:close/>
                <a:moveTo>
                  <a:pt x="10800" y="13771"/>
                </a:moveTo>
                <a:cubicBezTo>
                  <a:pt x="10183" y="13771"/>
                  <a:pt x="9679" y="14240"/>
                  <a:pt x="9679" y="14814"/>
                </a:cubicBezTo>
                <a:cubicBezTo>
                  <a:pt x="9679" y="15388"/>
                  <a:pt x="10183" y="15857"/>
                  <a:pt x="10800" y="15857"/>
                </a:cubicBezTo>
                <a:cubicBezTo>
                  <a:pt x="11417" y="15857"/>
                  <a:pt x="11921" y="15388"/>
                  <a:pt x="11921" y="14814"/>
                </a:cubicBezTo>
                <a:cubicBezTo>
                  <a:pt x="11921" y="14240"/>
                  <a:pt x="11417" y="13771"/>
                  <a:pt x="10800" y="13771"/>
                </a:cubicBezTo>
                <a:close/>
              </a:path>
            </a:pathLst>
          </a:custGeom>
          <a:solidFill>
            <a:schemeClr val="accent1"/>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5152" name="Group 15152"/>
          <p:cNvGrpSpPr/>
          <p:nvPr/>
        </p:nvGrpSpPr>
        <p:grpSpPr>
          <a:xfrm>
            <a:off x="6770870" y="3578473"/>
            <a:ext cx="1570270" cy="705845"/>
            <a:chOff x="0" y="0"/>
            <a:chExt cx="4187385" cy="1882254"/>
          </a:xfrm>
        </p:grpSpPr>
        <p:sp>
          <p:nvSpPr>
            <p:cNvPr id="15150" name="Shape 15150"/>
            <p:cNvSpPr/>
            <p:nvPr/>
          </p:nvSpPr>
          <p:spPr>
            <a:xfrm>
              <a:off x="0" y="0"/>
              <a:ext cx="4187385" cy="1071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lnSpc>
                  <a:spcPts val="1200"/>
                </a:lnSpc>
                <a:spcBef>
                  <a:spcPts val="225"/>
                </a:spcBef>
                <a:defRPr sz="1800"/>
              </a:pPr>
              <a:r>
                <a:rPr sz="1100" cap="all" dirty="0">
                  <a:solidFill>
                    <a:schemeClr val="accent2"/>
                  </a:solidFill>
                  <a:latin typeface="Roboto Bold"/>
                  <a:ea typeface="Roboto Bold"/>
                  <a:cs typeface="Roboto Bold"/>
                  <a:sym typeface="Roboto Bold"/>
                </a:rPr>
                <a:t>Business</a:t>
              </a:r>
            </a:p>
            <a:p>
              <a:pPr algn="l">
                <a:lnSpc>
                  <a:spcPts val="1200"/>
                </a:lnSpc>
                <a:spcBef>
                  <a:spcPts val="225"/>
                </a:spcBef>
                <a:defRPr sz="1800"/>
              </a:pPr>
              <a:r>
                <a:rPr sz="1100" cap="all" dirty="0">
                  <a:solidFill>
                    <a:schemeClr val="accent2"/>
                  </a:solidFill>
                  <a:latin typeface="Roboto Bold"/>
                  <a:ea typeface="Roboto Bold"/>
                  <a:cs typeface="Roboto Bold"/>
                  <a:sym typeface="Roboto Bold"/>
                </a:rPr>
                <a:t>manege ment team</a:t>
              </a:r>
            </a:p>
          </p:txBody>
        </p:sp>
        <p:sp>
          <p:nvSpPr>
            <p:cNvPr id="15151" name="Shape 15151"/>
            <p:cNvSpPr/>
            <p:nvPr/>
          </p:nvSpPr>
          <p:spPr>
            <a:xfrm>
              <a:off x="0" y="801891"/>
              <a:ext cx="3838958" cy="10803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ct val="130000"/>
                </a:lnSpc>
                <a:spcBef>
                  <a:spcPts val="600"/>
                </a:spcBef>
                <a:defRPr sz="1800" spc="0">
                  <a:solidFill>
                    <a:srgbClr val="A6AAA9"/>
                  </a:solidFill>
                  <a:latin typeface="Roboto Regular"/>
                  <a:ea typeface="Roboto Regular"/>
                  <a:cs typeface="Roboto Regular"/>
                  <a:sym typeface="Roboto Regular"/>
                </a:defRPr>
              </a:lvl1pPr>
            </a:lstStyle>
            <a:p>
              <a:pPr lvl="0">
                <a:defRPr spc="0">
                  <a:solidFill>
                    <a:srgbClr val="000000"/>
                  </a:solidFill>
                </a:defRPr>
              </a:pPr>
              <a:r>
                <a:rPr sz="700" dirty="0" err="1" smtClean="0"/>
                <a:t>consectetuer</a:t>
              </a:r>
              <a:r>
                <a:rPr sz="700" dirty="0" smtClean="0"/>
                <a:t> </a:t>
              </a:r>
              <a:r>
                <a:rPr sz="700" dirty="0"/>
                <a:t>adipiscing.</a:t>
              </a:r>
            </a:p>
          </p:txBody>
        </p:sp>
      </p:grpSp>
      <p:sp>
        <p:nvSpPr>
          <p:cNvPr id="15153" name="Shape 15153"/>
          <p:cNvSpPr/>
          <p:nvPr/>
        </p:nvSpPr>
        <p:spPr>
          <a:xfrm rot="16200000">
            <a:off x="905394" y="2174476"/>
            <a:ext cx="1613565" cy="653063"/>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lvl1pPr>
              <a:lnSpc>
                <a:spcPts val="5000"/>
              </a:lnSpc>
              <a:spcBef>
                <a:spcPts val="600"/>
              </a:spcBef>
              <a:defRPr cap="all" spc="0">
                <a:solidFill>
                  <a:srgbClr val="FFFFFF"/>
                </a:solidFill>
                <a:latin typeface="Roboto Bold"/>
                <a:ea typeface="Roboto Bold"/>
                <a:cs typeface="Roboto Bold"/>
                <a:sym typeface="Roboto Bold"/>
              </a:defRPr>
            </a:lvl1pPr>
          </a:lstStyle>
          <a:p>
            <a:pPr lvl="0">
              <a:lnSpc>
                <a:spcPct val="100000"/>
              </a:lnSpc>
              <a:defRPr sz="1800" cap="none" spc="0">
                <a:solidFill>
                  <a:srgbClr val="000000"/>
                </a:solidFill>
              </a:defRPr>
            </a:pPr>
            <a:r>
              <a:rPr lang="zh-CN" altLang="en-US" dirty="0" smtClean="0">
                <a:solidFill>
                  <a:schemeClr val="bg1"/>
                </a:solidFill>
              </a:rPr>
              <a:t>项目标题</a:t>
            </a:r>
            <a:endParaRPr lang="en-US" dirty="0">
              <a:solidFill>
                <a:schemeClr val="bg1"/>
              </a:solidFill>
            </a:endParaRPr>
          </a:p>
        </p:txBody>
      </p:sp>
      <p:sp>
        <p:nvSpPr>
          <p:cNvPr id="15154" name="Shape 15154"/>
          <p:cNvSpPr/>
          <p:nvPr/>
        </p:nvSpPr>
        <p:spPr>
          <a:xfrm>
            <a:off x="6102448" y="3644165"/>
            <a:ext cx="460104" cy="376691"/>
          </a:xfrm>
          <a:custGeom>
            <a:avLst/>
            <a:gdLst/>
            <a:ahLst/>
            <a:cxnLst>
              <a:cxn ang="0">
                <a:pos x="wd2" y="hd2"/>
              </a:cxn>
              <a:cxn ang="5400000">
                <a:pos x="wd2" y="hd2"/>
              </a:cxn>
              <a:cxn ang="10800000">
                <a:pos x="wd2" y="hd2"/>
              </a:cxn>
              <a:cxn ang="16200000">
                <a:pos x="wd2" y="hd2"/>
              </a:cxn>
            </a:cxnLst>
            <a:rect l="0" t="0" r="r" b="b"/>
            <a:pathLst>
              <a:path w="21600" h="21600" extrusionOk="0">
                <a:moveTo>
                  <a:pt x="5150" y="0"/>
                </a:moveTo>
                <a:lnTo>
                  <a:pt x="5150" y="6487"/>
                </a:lnTo>
                <a:lnTo>
                  <a:pt x="6366" y="6487"/>
                </a:lnTo>
                <a:lnTo>
                  <a:pt x="6366" y="1463"/>
                </a:lnTo>
                <a:lnTo>
                  <a:pt x="20402" y="1463"/>
                </a:lnTo>
                <a:lnTo>
                  <a:pt x="20402" y="10964"/>
                </a:lnTo>
                <a:lnTo>
                  <a:pt x="13840" y="10964"/>
                </a:lnTo>
                <a:lnTo>
                  <a:pt x="13840" y="14371"/>
                </a:lnTo>
                <a:lnTo>
                  <a:pt x="18185" y="14371"/>
                </a:lnTo>
                <a:lnTo>
                  <a:pt x="18185" y="13694"/>
                </a:lnTo>
                <a:lnTo>
                  <a:pt x="14752" y="13694"/>
                </a:lnTo>
                <a:lnTo>
                  <a:pt x="14752" y="12864"/>
                </a:lnTo>
                <a:cubicBezTo>
                  <a:pt x="14752" y="12864"/>
                  <a:pt x="21600" y="12864"/>
                  <a:pt x="21600" y="12864"/>
                </a:cubicBezTo>
                <a:lnTo>
                  <a:pt x="21600" y="0"/>
                </a:lnTo>
                <a:lnTo>
                  <a:pt x="5150" y="0"/>
                </a:lnTo>
                <a:close/>
                <a:moveTo>
                  <a:pt x="2289" y="6989"/>
                </a:moveTo>
                <a:lnTo>
                  <a:pt x="2289" y="10199"/>
                </a:lnTo>
                <a:lnTo>
                  <a:pt x="3147" y="10199"/>
                </a:lnTo>
                <a:cubicBezTo>
                  <a:pt x="3147" y="10199"/>
                  <a:pt x="3147" y="8015"/>
                  <a:pt x="3147" y="8015"/>
                </a:cubicBezTo>
                <a:lnTo>
                  <a:pt x="12874" y="8015"/>
                </a:lnTo>
                <a:lnTo>
                  <a:pt x="12874" y="15157"/>
                </a:lnTo>
                <a:lnTo>
                  <a:pt x="6616" y="15157"/>
                </a:lnTo>
                <a:lnTo>
                  <a:pt x="6616" y="16074"/>
                </a:lnTo>
                <a:lnTo>
                  <a:pt x="6294" y="16074"/>
                </a:lnTo>
                <a:lnTo>
                  <a:pt x="6294" y="16708"/>
                </a:lnTo>
                <a:lnTo>
                  <a:pt x="9316" y="16708"/>
                </a:lnTo>
                <a:lnTo>
                  <a:pt x="9316" y="16970"/>
                </a:lnTo>
                <a:lnTo>
                  <a:pt x="6294" y="16970"/>
                </a:lnTo>
                <a:lnTo>
                  <a:pt x="6294" y="17560"/>
                </a:lnTo>
                <a:lnTo>
                  <a:pt x="15074" y="17560"/>
                </a:lnTo>
                <a:lnTo>
                  <a:pt x="15074" y="16162"/>
                </a:lnTo>
                <a:lnTo>
                  <a:pt x="13732" y="16096"/>
                </a:lnTo>
                <a:lnTo>
                  <a:pt x="13732" y="6989"/>
                </a:lnTo>
                <a:lnTo>
                  <a:pt x="2289" y="6989"/>
                </a:lnTo>
                <a:close/>
                <a:moveTo>
                  <a:pt x="0" y="10483"/>
                </a:moveTo>
                <a:cubicBezTo>
                  <a:pt x="0" y="10483"/>
                  <a:pt x="0" y="21600"/>
                  <a:pt x="0" y="21600"/>
                </a:cubicBezTo>
                <a:lnTo>
                  <a:pt x="6079" y="21600"/>
                </a:lnTo>
                <a:lnTo>
                  <a:pt x="6079" y="10483"/>
                </a:lnTo>
                <a:lnTo>
                  <a:pt x="0" y="10483"/>
                </a:lnTo>
                <a:close/>
                <a:moveTo>
                  <a:pt x="876" y="11553"/>
                </a:moveTo>
                <a:lnTo>
                  <a:pt x="5203" y="11553"/>
                </a:lnTo>
                <a:lnTo>
                  <a:pt x="5203" y="19744"/>
                </a:lnTo>
                <a:lnTo>
                  <a:pt x="876" y="19744"/>
                </a:lnTo>
                <a:cubicBezTo>
                  <a:pt x="876" y="19744"/>
                  <a:pt x="876" y="11553"/>
                  <a:pt x="876" y="11553"/>
                </a:cubicBezTo>
                <a:close/>
                <a:moveTo>
                  <a:pt x="3165" y="20333"/>
                </a:moveTo>
                <a:cubicBezTo>
                  <a:pt x="3328" y="20333"/>
                  <a:pt x="3469" y="20488"/>
                  <a:pt x="3469" y="20683"/>
                </a:cubicBezTo>
                <a:cubicBezTo>
                  <a:pt x="3469" y="20880"/>
                  <a:pt x="3328" y="21032"/>
                  <a:pt x="3165" y="21032"/>
                </a:cubicBezTo>
                <a:cubicBezTo>
                  <a:pt x="3003" y="21032"/>
                  <a:pt x="2879" y="20880"/>
                  <a:pt x="2879" y="20683"/>
                </a:cubicBezTo>
                <a:cubicBezTo>
                  <a:pt x="2879" y="20488"/>
                  <a:pt x="3003" y="20333"/>
                  <a:pt x="3165" y="20333"/>
                </a:cubicBez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Tree>
    <p:extLst>
      <p:ext uri="{BB962C8B-B14F-4D97-AF65-F5344CB8AC3E}">
        <p14:creationId xmlns:p14="http://schemas.microsoft.com/office/powerpoint/2010/main" val="988550770"/>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16" fill="hold" grpId="0" nodeType="afterEffect">
                                  <p:stCondLst>
                                    <p:cond delay="0"/>
                                  </p:stCondLst>
                                  <p:iterate>
                                    <p:tmAbs val="0"/>
                                  </p:iterate>
                                  <p:childTnLst>
                                    <p:set>
                                      <p:cBhvr>
                                        <p:cTn id="6" fill="hold"/>
                                        <p:tgtEl>
                                          <p:spTgt spid="14948"/>
                                        </p:tgtEl>
                                        <p:attrNameLst>
                                          <p:attrName>style.visibility</p:attrName>
                                        </p:attrNameLst>
                                      </p:cBhvr>
                                      <p:to>
                                        <p:strVal val="visible"/>
                                      </p:to>
                                    </p:set>
                                    <p:animEffect transition="in" filter="dissolve(in)">
                                      <p:cBhvr>
                                        <p:cTn id="7" dur="700"/>
                                        <p:tgtEl>
                                          <p:spTgt spid="14948"/>
                                        </p:tgtEl>
                                      </p:cBhvr>
                                    </p:animEffect>
                                  </p:childTnLst>
                                </p:cTn>
                              </p:par>
                            </p:childTnLst>
                          </p:cTn>
                        </p:par>
                        <p:par>
                          <p:cTn id="8" fill="hold">
                            <p:stCondLst>
                              <p:cond delay="700"/>
                            </p:stCondLst>
                            <p:childTnLst>
                              <p:par>
                                <p:cTn id="9" presetID="2" presetClass="entr" presetSubtype="8" fill="hold" grpId="0" nodeType="afterEffect">
                                  <p:stCondLst>
                                    <p:cond delay="0"/>
                                  </p:stCondLst>
                                  <p:iterate>
                                    <p:tmAbs val="0"/>
                                  </p:iterate>
                                  <p:childTnLst>
                                    <p:set>
                                      <p:cBhvr>
                                        <p:cTn id="10" fill="hold"/>
                                        <p:tgtEl>
                                          <p:spTgt spid="15153"/>
                                        </p:tgtEl>
                                        <p:attrNameLst>
                                          <p:attrName>style.visibility</p:attrName>
                                        </p:attrNameLst>
                                      </p:cBhvr>
                                      <p:to>
                                        <p:strVal val="visible"/>
                                      </p:to>
                                    </p:set>
                                    <p:anim calcmode="lin" valueType="num">
                                      <p:cBhvr>
                                        <p:cTn id="11" dur="700" fill="hold"/>
                                        <p:tgtEl>
                                          <p:spTgt spid="15153"/>
                                        </p:tgtEl>
                                        <p:attrNameLst>
                                          <p:attrName>ppt_x</p:attrName>
                                        </p:attrNameLst>
                                      </p:cBhvr>
                                      <p:tavLst>
                                        <p:tav tm="0">
                                          <p:val>
                                            <p:strVal val="0-#ppt_w/2"/>
                                          </p:val>
                                        </p:tav>
                                        <p:tav tm="100000">
                                          <p:val>
                                            <p:strVal val="#ppt_x"/>
                                          </p:val>
                                        </p:tav>
                                      </p:tavLst>
                                    </p:anim>
                                    <p:anim calcmode="lin" valueType="num">
                                      <p:cBhvr>
                                        <p:cTn id="12" dur="700" fill="hold"/>
                                        <p:tgtEl>
                                          <p:spTgt spid="15153"/>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22" presetClass="entr" presetSubtype="8" fill="hold" grpId="0" nodeType="afterEffect">
                                  <p:stCondLst>
                                    <p:cond delay="0"/>
                                  </p:stCondLst>
                                  <p:iterate>
                                    <p:tmAbs val="0"/>
                                  </p:iterate>
                                  <p:childTnLst>
                                    <p:set>
                                      <p:cBhvr>
                                        <p:cTn id="15" fill="hold"/>
                                        <p:tgtEl>
                                          <p:spTgt spid="14959"/>
                                        </p:tgtEl>
                                        <p:attrNameLst>
                                          <p:attrName>style.visibility</p:attrName>
                                        </p:attrNameLst>
                                      </p:cBhvr>
                                      <p:to>
                                        <p:strVal val="visible"/>
                                      </p:to>
                                    </p:set>
                                    <p:animEffect transition="in" filter="wipe(left)">
                                      <p:cBhvr>
                                        <p:cTn id="16" dur="700"/>
                                        <p:tgtEl>
                                          <p:spTgt spid="14959"/>
                                        </p:tgtEl>
                                      </p:cBhvr>
                                    </p:animEffect>
                                  </p:childTnLst>
                                </p:cTn>
                              </p:par>
                            </p:childTnLst>
                          </p:cTn>
                        </p:par>
                        <p:par>
                          <p:cTn id="17" fill="hold">
                            <p:stCondLst>
                              <p:cond delay="2100"/>
                            </p:stCondLst>
                            <p:childTnLst>
                              <p:par>
                                <p:cTn id="18" presetID="23" presetClass="entr" presetSubtype="32" fill="hold" grpId="0" nodeType="afterEffect">
                                  <p:stCondLst>
                                    <p:cond delay="0"/>
                                  </p:stCondLst>
                                  <p:iterate>
                                    <p:tmAbs val="0"/>
                                  </p:iterate>
                                  <p:childTnLst>
                                    <p:set>
                                      <p:cBhvr>
                                        <p:cTn id="19" fill="hold"/>
                                        <p:tgtEl>
                                          <p:spTgt spid="15028"/>
                                        </p:tgtEl>
                                        <p:attrNameLst>
                                          <p:attrName>style.visibility</p:attrName>
                                        </p:attrNameLst>
                                      </p:cBhvr>
                                      <p:to>
                                        <p:strVal val="visible"/>
                                      </p:to>
                                    </p:set>
                                    <p:anim calcmode="lin" valueType="num">
                                      <p:cBhvr>
                                        <p:cTn id="20" dur="700" fill="hold"/>
                                        <p:tgtEl>
                                          <p:spTgt spid="15028"/>
                                        </p:tgtEl>
                                        <p:attrNameLst>
                                          <p:attrName>ppt_w</p:attrName>
                                        </p:attrNameLst>
                                      </p:cBhvr>
                                      <p:tavLst>
                                        <p:tav tm="0">
                                          <p:val>
                                            <p:fltVal val="0"/>
                                          </p:val>
                                        </p:tav>
                                        <p:tav tm="100000">
                                          <p:val>
                                            <p:strVal val="#ppt_w"/>
                                          </p:val>
                                        </p:tav>
                                      </p:tavLst>
                                    </p:anim>
                                    <p:anim calcmode="lin" valueType="num">
                                      <p:cBhvr>
                                        <p:cTn id="21" dur="700" fill="hold"/>
                                        <p:tgtEl>
                                          <p:spTgt spid="15028"/>
                                        </p:tgtEl>
                                        <p:attrNameLst>
                                          <p:attrName>ppt_h</p:attrName>
                                        </p:attrNameLst>
                                      </p:cBhvr>
                                      <p:tavLst>
                                        <p:tav tm="0">
                                          <p:val>
                                            <p:fltVal val="0"/>
                                          </p:val>
                                        </p:tav>
                                        <p:tav tm="100000">
                                          <p:val>
                                            <p:strVal val="#ppt_h"/>
                                          </p:val>
                                        </p:tav>
                                      </p:tavLst>
                                    </p:anim>
                                  </p:childTnLst>
                                </p:cTn>
                              </p:par>
                            </p:childTnLst>
                          </p:cTn>
                        </p:par>
                        <p:par>
                          <p:cTn id="22" fill="hold">
                            <p:stCondLst>
                              <p:cond delay="2800"/>
                            </p:stCondLst>
                            <p:childTnLst>
                              <p:par>
                                <p:cTn id="23" presetID="23" presetClass="entr" presetSubtype="16" fill="hold" grpId="0" nodeType="afterEffect">
                                  <p:stCondLst>
                                    <p:cond delay="0"/>
                                  </p:stCondLst>
                                  <p:iterate type="lt">
                                    <p:tmAbs val="0"/>
                                  </p:iterate>
                                  <p:childTnLst>
                                    <p:set>
                                      <p:cBhvr>
                                        <p:cTn id="24" fill="hold"/>
                                        <p:tgtEl>
                                          <p:spTgt spid="14951"/>
                                        </p:tgtEl>
                                        <p:attrNameLst>
                                          <p:attrName>style.visibility</p:attrName>
                                        </p:attrNameLst>
                                      </p:cBhvr>
                                      <p:to>
                                        <p:strVal val="visible"/>
                                      </p:to>
                                    </p:set>
                                    <p:anim calcmode="lin" valueType="num">
                                      <p:cBhvr>
                                        <p:cTn id="25" dur="700" fill="hold"/>
                                        <p:tgtEl>
                                          <p:spTgt spid="14951"/>
                                        </p:tgtEl>
                                        <p:attrNameLst>
                                          <p:attrName>ppt_w</p:attrName>
                                        </p:attrNameLst>
                                      </p:cBhvr>
                                      <p:tavLst>
                                        <p:tav tm="0">
                                          <p:val>
                                            <p:strVal val="4*#ppt_w"/>
                                          </p:val>
                                        </p:tav>
                                        <p:tav tm="100000">
                                          <p:val>
                                            <p:strVal val="#ppt_w"/>
                                          </p:val>
                                        </p:tav>
                                      </p:tavLst>
                                    </p:anim>
                                    <p:anim calcmode="lin" valueType="num">
                                      <p:cBhvr>
                                        <p:cTn id="26" dur="700" fill="hold"/>
                                        <p:tgtEl>
                                          <p:spTgt spid="14951"/>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2" presetClass="entr" presetSubtype="1" fill="hold" grpId="0" nodeType="afterEffect">
                                  <p:stCondLst>
                                    <p:cond delay="0"/>
                                  </p:stCondLst>
                                  <p:iterate>
                                    <p:tmAbs val="0"/>
                                  </p:iterate>
                                  <p:childTnLst>
                                    <p:set>
                                      <p:cBhvr>
                                        <p:cTn id="29" fill="hold"/>
                                        <p:tgtEl>
                                          <p:spTgt spid="15149"/>
                                        </p:tgtEl>
                                        <p:attrNameLst>
                                          <p:attrName>style.visibility</p:attrName>
                                        </p:attrNameLst>
                                      </p:cBhvr>
                                      <p:to>
                                        <p:strVal val="visible"/>
                                      </p:to>
                                    </p:set>
                                    <p:anim calcmode="lin" valueType="num">
                                      <p:cBhvr>
                                        <p:cTn id="30" dur="700" fill="hold"/>
                                        <p:tgtEl>
                                          <p:spTgt spid="15149"/>
                                        </p:tgtEl>
                                        <p:attrNameLst>
                                          <p:attrName>ppt_x</p:attrName>
                                        </p:attrNameLst>
                                      </p:cBhvr>
                                      <p:tavLst>
                                        <p:tav tm="0">
                                          <p:val>
                                            <p:strVal val="#ppt_x"/>
                                          </p:val>
                                        </p:tav>
                                        <p:tav tm="100000">
                                          <p:val>
                                            <p:strVal val="#ppt_x"/>
                                          </p:val>
                                        </p:tav>
                                      </p:tavLst>
                                    </p:anim>
                                    <p:anim calcmode="lin" valueType="num">
                                      <p:cBhvr>
                                        <p:cTn id="31" dur="700" fill="hold"/>
                                        <p:tgtEl>
                                          <p:spTgt spid="15149"/>
                                        </p:tgtEl>
                                        <p:attrNameLst>
                                          <p:attrName>ppt_y</p:attrName>
                                        </p:attrNameLst>
                                      </p:cBhvr>
                                      <p:tavLst>
                                        <p:tav tm="0">
                                          <p:val>
                                            <p:strVal val="0-#ppt_h/2"/>
                                          </p:val>
                                        </p:tav>
                                        <p:tav tm="100000">
                                          <p:val>
                                            <p:strVal val="#ppt_y"/>
                                          </p:val>
                                        </p:tav>
                                      </p:tavLst>
                                    </p:anim>
                                  </p:childTnLst>
                                </p:cTn>
                              </p:par>
                            </p:childTnLst>
                          </p:cTn>
                        </p:par>
                        <p:par>
                          <p:cTn id="32" fill="hold">
                            <p:stCondLst>
                              <p:cond delay="4200"/>
                            </p:stCondLst>
                            <p:childTnLst>
                              <p:par>
                                <p:cTn id="33" presetID="2" presetClass="entr" presetSubtype="2" fill="hold" grpId="0" nodeType="afterEffect">
                                  <p:stCondLst>
                                    <p:cond delay="0"/>
                                  </p:stCondLst>
                                  <p:iterate>
                                    <p:tmAbs val="0"/>
                                  </p:iterate>
                                  <p:childTnLst>
                                    <p:set>
                                      <p:cBhvr>
                                        <p:cTn id="34" fill="hold"/>
                                        <p:tgtEl>
                                          <p:spTgt spid="15148"/>
                                        </p:tgtEl>
                                        <p:attrNameLst>
                                          <p:attrName>style.visibility</p:attrName>
                                        </p:attrNameLst>
                                      </p:cBhvr>
                                      <p:to>
                                        <p:strVal val="visible"/>
                                      </p:to>
                                    </p:set>
                                    <p:anim calcmode="lin" valueType="num">
                                      <p:cBhvr>
                                        <p:cTn id="35" dur="700" fill="hold"/>
                                        <p:tgtEl>
                                          <p:spTgt spid="15148"/>
                                        </p:tgtEl>
                                        <p:attrNameLst>
                                          <p:attrName>ppt_x</p:attrName>
                                        </p:attrNameLst>
                                      </p:cBhvr>
                                      <p:tavLst>
                                        <p:tav tm="0">
                                          <p:val>
                                            <p:strVal val="1+#ppt_w/2"/>
                                          </p:val>
                                        </p:tav>
                                        <p:tav tm="100000">
                                          <p:val>
                                            <p:strVal val="#ppt_x"/>
                                          </p:val>
                                        </p:tav>
                                      </p:tavLst>
                                    </p:anim>
                                    <p:anim calcmode="lin" valueType="num">
                                      <p:cBhvr>
                                        <p:cTn id="36" dur="700" fill="hold"/>
                                        <p:tgtEl>
                                          <p:spTgt spid="15148"/>
                                        </p:tgtEl>
                                        <p:attrNameLst>
                                          <p:attrName>ppt_y</p:attrName>
                                        </p:attrNameLst>
                                      </p:cBhvr>
                                      <p:tavLst>
                                        <p:tav tm="0">
                                          <p:val>
                                            <p:strVal val="#ppt_y"/>
                                          </p:val>
                                        </p:tav>
                                        <p:tav tm="100000">
                                          <p:val>
                                            <p:strVal val="#ppt_y"/>
                                          </p:val>
                                        </p:tav>
                                      </p:tavLst>
                                    </p:anim>
                                  </p:childTnLst>
                                </p:cTn>
                              </p:par>
                            </p:childTnLst>
                          </p:cTn>
                        </p:par>
                        <p:par>
                          <p:cTn id="37" fill="hold">
                            <p:stCondLst>
                              <p:cond delay="4900"/>
                            </p:stCondLst>
                            <p:childTnLst>
                              <p:par>
                                <p:cTn id="38" presetID="22" presetClass="entr" presetSubtype="8" fill="hold" grpId="0" nodeType="afterEffect">
                                  <p:stCondLst>
                                    <p:cond delay="0"/>
                                  </p:stCondLst>
                                  <p:iterate>
                                    <p:tmAbs val="0"/>
                                  </p:iterate>
                                  <p:childTnLst>
                                    <p:set>
                                      <p:cBhvr>
                                        <p:cTn id="39" fill="hold"/>
                                        <p:tgtEl>
                                          <p:spTgt spid="14966"/>
                                        </p:tgtEl>
                                        <p:attrNameLst>
                                          <p:attrName>style.visibility</p:attrName>
                                        </p:attrNameLst>
                                      </p:cBhvr>
                                      <p:to>
                                        <p:strVal val="visible"/>
                                      </p:to>
                                    </p:set>
                                    <p:animEffect transition="in" filter="wipe(left)">
                                      <p:cBhvr>
                                        <p:cTn id="40" dur="700"/>
                                        <p:tgtEl>
                                          <p:spTgt spid="14966"/>
                                        </p:tgtEl>
                                      </p:cBhvr>
                                    </p:animEffect>
                                  </p:childTnLst>
                                </p:cTn>
                              </p:par>
                            </p:childTnLst>
                          </p:cTn>
                        </p:par>
                        <p:par>
                          <p:cTn id="41" fill="hold">
                            <p:stCondLst>
                              <p:cond delay="5600"/>
                            </p:stCondLst>
                            <p:childTnLst>
                              <p:par>
                                <p:cTn id="42" presetID="4" presetClass="entr" presetSubtype="32" fill="hold" grpId="0" nodeType="afterEffect">
                                  <p:stCondLst>
                                    <p:cond delay="0"/>
                                  </p:stCondLst>
                                  <p:iterate>
                                    <p:tmAbs val="0"/>
                                  </p:iterate>
                                  <p:childTnLst>
                                    <p:set>
                                      <p:cBhvr>
                                        <p:cTn id="43" fill="hold"/>
                                        <p:tgtEl>
                                          <p:spTgt spid="14955"/>
                                        </p:tgtEl>
                                        <p:attrNameLst>
                                          <p:attrName>style.visibility</p:attrName>
                                        </p:attrNameLst>
                                      </p:cBhvr>
                                      <p:to>
                                        <p:strVal val="visible"/>
                                      </p:to>
                                    </p:set>
                                    <p:animEffect transition="in" filter="box(out)">
                                      <p:cBhvr>
                                        <p:cTn id="44" dur="700"/>
                                        <p:tgtEl>
                                          <p:spTgt spid="14955"/>
                                        </p:tgtEl>
                                      </p:cBhvr>
                                    </p:animEffect>
                                  </p:childTnLst>
                                </p:cTn>
                              </p:par>
                            </p:childTnLst>
                          </p:cTn>
                        </p:par>
                        <p:par>
                          <p:cTn id="45" fill="hold">
                            <p:stCondLst>
                              <p:cond delay="6300"/>
                            </p:stCondLst>
                            <p:childTnLst>
                              <p:par>
                                <p:cTn id="46" presetID="23" presetClass="entr" presetSubtype="32" fill="hold" grpId="0" nodeType="afterEffect">
                                  <p:stCondLst>
                                    <p:cond delay="0"/>
                                  </p:stCondLst>
                                  <p:iterate>
                                    <p:tmAbs val="0"/>
                                  </p:iterate>
                                  <p:childTnLst>
                                    <p:set>
                                      <p:cBhvr>
                                        <p:cTn id="47" fill="hold"/>
                                        <p:tgtEl>
                                          <p:spTgt spid="15145"/>
                                        </p:tgtEl>
                                        <p:attrNameLst>
                                          <p:attrName>style.visibility</p:attrName>
                                        </p:attrNameLst>
                                      </p:cBhvr>
                                      <p:to>
                                        <p:strVal val="visible"/>
                                      </p:to>
                                    </p:set>
                                    <p:anim calcmode="lin" valueType="num">
                                      <p:cBhvr>
                                        <p:cTn id="48" dur="700" fill="hold"/>
                                        <p:tgtEl>
                                          <p:spTgt spid="15145"/>
                                        </p:tgtEl>
                                        <p:attrNameLst>
                                          <p:attrName>ppt_w</p:attrName>
                                        </p:attrNameLst>
                                      </p:cBhvr>
                                      <p:tavLst>
                                        <p:tav tm="0">
                                          <p:val>
                                            <p:fltVal val="0"/>
                                          </p:val>
                                        </p:tav>
                                        <p:tav tm="100000">
                                          <p:val>
                                            <p:strVal val="#ppt_w"/>
                                          </p:val>
                                        </p:tav>
                                      </p:tavLst>
                                    </p:anim>
                                    <p:anim calcmode="lin" valueType="num">
                                      <p:cBhvr>
                                        <p:cTn id="49" dur="700" fill="hold"/>
                                        <p:tgtEl>
                                          <p:spTgt spid="15145"/>
                                        </p:tgtEl>
                                        <p:attrNameLst>
                                          <p:attrName>ppt_h</p:attrName>
                                        </p:attrNameLst>
                                      </p:cBhvr>
                                      <p:tavLst>
                                        <p:tav tm="0">
                                          <p:val>
                                            <p:fltVal val="0"/>
                                          </p:val>
                                        </p:tav>
                                        <p:tav tm="100000">
                                          <p:val>
                                            <p:strVal val="#ppt_h"/>
                                          </p:val>
                                        </p:tav>
                                      </p:tavLst>
                                    </p:anim>
                                  </p:childTnLst>
                                </p:cTn>
                              </p:par>
                            </p:childTnLst>
                          </p:cTn>
                        </p:par>
                        <p:par>
                          <p:cTn id="50" fill="hold">
                            <p:stCondLst>
                              <p:cond delay="7000"/>
                            </p:stCondLst>
                            <p:childTnLst>
                              <p:par>
                                <p:cTn id="51" presetID="23" presetClass="entr" presetSubtype="16" fill="hold" grpId="0" nodeType="afterEffect">
                                  <p:stCondLst>
                                    <p:cond delay="0"/>
                                  </p:stCondLst>
                                  <p:iterate type="lt">
                                    <p:tmAbs val="0"/>
                                  </p:iterate>
                                  <p:childTnLst>
                                    <p:set>
                                      <p:cBhvr>
                                        <p:cTn id="52" fill="hold"/>
                                        <p:tgtEl>
                                          <p:spTgt spid="14954"/>
                                        </p:tgtEl>
                                        <p:attrNameLst>
                                          <p:attrName>style.visibility</p:attrName>
                                        </p:attrNameLst>
                                      </p:cBhvr>
                                      <p:to>
                                        <p:strVal val="visible"/>
                                      </p:to>
                                    </p:set>
                                    <p:anim calcmode="lin" valueType="num">
                                      <p:cBhvr>
                                        <p:cTn id="53" dur="700" fill="hold"/>
                                        <p:tgtEl>
                                          <p:spTgt spid="14954"/>
                                        </p:tgtEl>
                                        <p:attrNameLst>
                                          <p:attrName>ppt_w</p:attrName>
                                        </p:attrNameLst>
                                      </p:cBhvr>
                                      <p:tavLst>
                                        <p:tav tm="0">
                                          <p:val>
                                            <p:strVal val="4*#ppt_w"/>
                                          </p:val>
                                        </p:tav>
                                        <p:tav tm="100000">
                                          <p:val>
                                            <p:strVal val="#ppt_w"/>
                                          </p:val>
                                        </p:tav>
                                      </p:tavLst>
                                    </p:anim>
                                    <p:anim calcmode="lin" valueType="num">
                                      <p:cBhvr>
                                        <p:cTn id="54" dur="700" fill="hold"/>
                                        <p:tgtEl>
                                          <p:spTgt spid="14954"/>
                                        </p:tgtEl>
                                        <p:attrNameLst>
                                          <p:attrName>ppt_h</p:attrName>
                                        </p:attrNameLst>
                                      </p:cBhvr>
                                      <p:tavLst>
                                        <p:tav tm="0">
                                          <p:val>
                                            <p:strVal val="4*#ppt_h"/>
                                          </p:val>
                                        </p:tav>
                                        <p:tav tm="100000">
                                          <p:val>
                                            <p:strVal val="#ppt_h"/>
                                          </p:val>
                                        </p:tav>
                                      </p:tavLst>
                                    </p:anim>
                                  </p:childTnLst>
                                </p:cTn>
                              </p:par>
                            </p:childTnLst>
                          </p:cTn>
                        </p:par>
                        <p:par>
                          <p:cTn id="55" fill="hold">
                            <p:stCondLst>
                              <p:cond delay="7700"/>
                            </p:stCondLst>
                            <p:childTnLst>
                              <p:par>
                                <p:cTn id="56" presetID="2" presetClass="entr" presetSubtype="1" fill="hold" grpId="0" nodeType="afterEffect">
                                  <p:stCondLst>
                                    <p:cond delay="0"/>
                                  </p:stCondLst>
                                  <p:iterate>
                                    <p:tmAbs val="0"/>
                                  </p:iterate>
                                  <p:childTnLst>
                                    <p:set>
                                      <p:cBhvr>
                                        <p:cTn id="57" fill="hold"/>
                                        <p:tgtEl>
                                          <p:spTgt spid="15154"/>
                                        </p:tgtEl>
                                        <p:attrNameLst>
                                          <p:attrName>style.visibility</p:attrName>
                                        </p:attrNameLst>
                                      </p:cBhvr>
                                      <p:to>
                                        <p:strVal val="visible"/>
                                      </p:to>
                                    </p:set>
                                    <p:anim calcmode="lin" valueType="num">
                                      <p:cBhvr>
                                        <p:cTn id="58" dur="700" fill="hold"/>
                                        <p:tgtEl>
                                          <p:spTgt spid="15154"/>
                                        </p:tgtEl>
                                        <p:attrNameLst>
                                          <p:attrName>ppt_x</p:attrName>
                                        </p:attrNameLst>
                                      </p:cBhvr>
                                      <p:tavLst>
                                        <p:tav tm="0">
                                          <p:val>
                                            <p:strVal val="#ppt_x"/>
                                          </p:val>
                                        </p:tav>
                                        <p:tav tm="100000">
                                          <p:val>
                                            <p:strVal val="#ppt_x"/>
                                          </p:val>
                                        </p:tav>
                                      </p:tavLst>
                                    </p:anim>
                                    <p:anim calcmode="lin" valueType="num">
                                      <p:cBhvr>
                                        <p:cTn id="59" dur="700" fill="hold"/>
                                        <p:tgtEl>
                                          <p:spTgt spid="15154"/>
                                        </p:tgtEl>
                                        <p:attrNameLst>
                                          <p:attrName>ppt_y</p:attrName>
                                        </p:attrNameLst>
                                      </p:cBhvr>
                                      <p:tavLst>
                                        <p:tav tm="0">
                                          <p:val>
                                            <p:strVal val="0-#ppt_h/2"/>
                                          </p:val>
                                        </p:tav>
                                        <p:tav tm="100000">
                                          <p:val>
                                            <p:strVal val="#ppt_y"/>
                                          </p:val>
                                        </p:tav>
                                      </p:tavLst>
                                    </p:anim>
                                  </p:childTnLst>
                                </p:cTn>
                              </p:par>
                            </p:childTnLst>
                          </p:cTn>
                        </p:par>
                        <p:par>
                          <p:cTn id="60" fill="hold">
                            <p:stCondLst>
                              <p:cond delay="8400"/>
                            </p:stCondLst>
                            <p:childTnLst>
                              <p:par>
                                <p:cTn id="61" presetID="2" presetClass="entr" presetSubtype="2" fill="hold" grpId="0" nodeType="afterEffect">
                                  <p:stCondLst>
                                    <p:cond delay="0"/>
                                  </p:stCondLst>
                                  <p:iterate>
                                    <p:tmAbs val="0"/>
                                  </p:iterate>
                                  <p:childTnLst>
                                    <p:set>
                                      <p:cBhvr>
                                        <p:cTn id="62" fill="hold"/>
                                        <p:tgtEl>
                                          <p:spTgt spid="15152"/>
                                        </p:tgtEl>
                                        <p:attrNameLst>
                                          <p:attrName>style.visibility</p:attrName>
                                        </p:attrNameLst>
                                      </p:cBhvr>
                                      <p:to>
                                        <p:strVal val="visible"/>
                                      </p:to>
                                    </p:set>
                                    <p:anim calcmode="lin" valueType="num">
                                      <p:cBhvr>
                                        <p:cTn id="63" dur="700" fill="hold"/>
                                        <p:tgtEl>
                                          <p:spTgt spid="15152"/>
                                        </p:tgtEl>
                                        <p:attrNameLst>
                                          <p:attrName>ppt_x</p:attrName>
                                        </p:attrNameLst>
                                      </p:cBhvr>
                                      <p:tavLst>
                                        <p:tav tm="0">
                                          <p:val>
                                            <p:strVal val="1+#ppt_w/2"/>
                                          </p:val>
                                        </p:tav>
                                        <p:tav tm="100000">
                                          <p:val>
                                            <p:strVal val="#ppt_x"/>
                                          </p:val>
                                        </p:tav>
                                      </p:tavLst>
                                    </p:anim>
                                    <p:anim calcmode="lin" valueType="num">
                                      <p:cBhvr>
                                        <p:cTn id="64" dur="700" fill="hold"/>
                                        <p:tgtEl>
                                          <p:spTgt spid="15152"/>
                                        </p:tgtEl>
                                        <p:attrNameLst>
                                          <p:attrName>ppt_y</p:attrName>
                                        </p:attrNameLst>
                                      </p:cBhvr>
                                      <p:tavLst>
                                        <p:tav tm="0">
                                          <p:val>
                                            <p:strVal val="#ppt_y"/>
                                          </p:val>
                                        </p:tav>
                                        <p:tav tm="100000">
                                          <p:val>
                                            <p:strVal val="#ppt_y"/>
                                          </p:val>
                                        </p:tav>
                                      </p:tavLst>
                                    </p:anim>
                                  </p:childTnLst>
                                </p:cTn>
                              </p:par>
                            </p:childTnLst>
                          </p:cTn>
                        </p:par>
                        <p:par>
                          <p:cTn id="65" fill="hold">
                            <p:stCondLst>
                              <p:cond delay="9100"/>
                            </p:stCondLst>
                            <p:childTnLst>
                              <p:par>
                                <p:cTn id="66" presetID="22" presetClass="entr" presetSubtype="8" fill="hold" grpId="0" nodeType="afterEffect">
                                  <p:stCondLst>
                                    <p:cond delay="0"/>
                                  </p:stCondLst>
                                  <p:iterate>
                                    <p:tmAbs val="0"/>
                                  </p:iterate>
                                  <p:childTnLst>
                                    <p:set>
                                      <p:cBhvr>
                                        <p:cTn id="67" fill="hold"/>
                                        <p:tgtEl>
                                          <p:spTgt spid="14971"/>
                                        </p:tgtEl>
                                        <p:attrNameLst>
                                          <p:attrName>style.visibility</p:attrName>
                                        </p:attrNameLst>
                                      </p:cBhvr>
                                      <p:to>
                                        <p:strVal val="visible"/>
                                      </p:to>
                                    </p:set>
                                    <p:animEffect transition="in" filter="wipe(left)">
                                      <p:cBhvr>
                                        <p:cTn id="68" dur="700"/>
                                        <p:tgtEl>
                                          <p:spTgt spid="14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8" grpId="0" animBg="1" advAuto="0"/>
      <p:bldP spid="14951" grpId="0" animBg="1" advAuto="0"/>
      <p:bldP spid="14954" grpId="0" animBg="1" advAuto="0"/>
      <p:bldP spid="14955" grpId="0" animBg="1" advAuto="0"/>
      <p:bldP spid="14959" grpId="0" animBg="1" advAuto="0"/>
      <p:bldP spid="14966" grpId="0" animBg="1" advAuto="0"/>
      <p:bldP spid="14971" grpId="0" animBg="1" advAuto="0"/>
      <p:bldP spid="15028" grpId="0" animBg="1" advAuto="0"/>
      <p:bldP spid="15145" grpId="0" animBg="1" advAuto="0"/>
      <p:bldP spid="15148" grpId="0" animBg="1" advAuto="0"/>
      <p:bldP spid="15149" grpId="0" animBg="1" advAuto="0"/>
      <p:bldP spid="15152" grpId="0" animBg="1" advAuto="0"/>
      <p:bldP spid="15153" grpId="0" animBg="1" advAuto="0"/>
      <p:bldP spid="15154"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30"/>
          </p:nvPr>
        </p:nvPicPr>
        <p:blipFill>
          <a:blip r:embed="rId2" cstate="print">
            <a:extLst>
              <a:ext uri="{28A0092B-C50C-407E-A947-70E740481C1C}">
                <a14:useLocalDpi xmlns:a14="http://schemas.microsoft.com/office/drawing/2010/main" val="0"/>
              </a:ext>
            </a:extLst>
          </a:blip>
          <a:srcRect l="1440" r="1440"/>
          <a:stretch>
            <a:fillRect/>
          </a:stretch>
        </p:blipFill>
        <p:spPr/>
      </p:pic>
      <p:pic>
        <p:nvPicPr>
          <p:cNvPr id="4" name="图片占位符 3"/>
          <p:cNvPicPr>
            <a:picLocks noGrp="1" noChangeAspect="1"/>
          </p:cNvPicPr>
          <p:nvPr>
            <p:ph type="pic" sz="quarter" idx="36"/>
          </p:nvPr>
        </p:nvPicPr>
        <p:blipFill>
          <a:blip r:embed="rId3" cstate="print">
            <a:extLst>
              <a:ext uri="{28A0092B-C50C-407E-A947-70E740481C1C}">
                <a14:useLocalDpi xmlns:a14="http://schemas.microsoft.com/office/drawing/2010/main" val="0"/>
              </a:ext>
            </a:extLst>
          </a:blip>
          <a:srcRect l="808" r="808"/>
          <a:stretch>
            <a:fillRect/>
          </a:stretch>
        </p:blipFill>
        <p:spPr/>
      </p:pic>
      <p:grpSp>
        <p:nvGrpSpPr>
          <p:cNvPr id="15160" name="Group 15160"/>
          <p:cNvGrpSpPr/>
          <p:nvPr/>
        </p:nvGrpSpPr>
        <p:grpSpPr>
          <a:xfrm>
            <a:off x="4677825" y="2480566"/>
            <a:ext cx="1277766" cy="129286"/>
            <a:chOff x="0" y="0"/>
            <a:chExt cx="3407376" cy="344761"/>
          </a:xfrm>
        </p:grpSpPr>
        <p:sp>
          <p:nvSpPr>
            <p:cNvPr id="15156" name="Shape 15156"/>
            <p:cNvSpPr/>
            <p:nvPr/>
          </p:nvSpPr>
          <p:spPr>
            <a:xfrm>
              <a:off x="0" y="144584"/>
              <a:ext cx="3253548" cy="7451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5159" name="Group 15159"/>
            <p:cNvGrpSpPr/>
            <p:nvPr/>
          </p:nvGrpSpPr>
          <p:grpSpPr>
            <a:xfrm>
              <a:off x="3062615" y="-1"/>
              <a:ext cx="344762" cy="344763"/>
              <a:chOff x="0" y="0"/>
              <a:chExt cx="344761" cy="344761"/>
            </a:xfrm>
          </p:grpSpPr>
          <p:sp>
            <p:nvSpPr>
              <p:cNvPr id="15157" name="Shape 15157"/>
              <p:cNvSpPr/>
              <p:nvPr/>
            </p:nvSpPr>
            <p:spPr>
              <a:xfrm>
                <a:off x="0" y="0"/>
                <a:ext cx="344762" cy="34476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52" y="21600"/>
                      <a:pt x="0" y="16748"/>
                      <a:pt x="0" y="10800"/>
                    </a:cubicBezTo>
                    <a:cubicBezTo>
                      <a:pt x="0" y="4852"/>
                      <a:pt x="4852" y="0"/>
                      <a:pt x="10800" y="0"/>
                    </a:cubicBezTo>
                    <a:cubicBezTo>
                      <a:pt x="16748" y="0"/>
                      <a:pt x="21600" y="4852"/>
                      <a:pt x="21600" y="10800"/>
                    </a:cubicBezTo>
                    <a:cubicBezTo>
                      <a:pt x="21600" y="16748"/>
                      <a:pt x="16748" y="21600"/>
                      <a:pt x="108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58" name="Shape 15158"/>
              <p:cNvSpPr/>
              <p:nvPr/>
            </p:nvSpPr>
            <p:spPr>
              <a:xfrm>
                <a:off x="58506" y="58505"/>
                <a:ext cx="227750" cy="22775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52" y="21600"/>
                      <a:pt x="0" y="16748"/>
                      <a:pt x="0" y="10800"/>
                    </a:cubicBezTo>
                    <a:cubicBezTo>
                      <a:pt x="0" y="4851"/>
                      <a:pt x="4852" y="0"/>
                      <a:pt x="10800" y="0"/>
                    </a:cubicBezTo>
                    <a:cubicBezTo>
                      <a:pt x="16748" y="0"/>
                      <a:pt x="21600" y="4851"/>
                      <a:pt x="21600" y="10800"/>
                    </a:cubicBezTo>
                    <a:cubicBezTo>
                      <a:pt x="21600" y="16748"/>
                      <a:pt x="16748" y="21600"/>
                      <a:pt x="10800" y="2160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grpSp>
        <p:nvGrpSpPr>
          <p:cNvPr id="15165" name="Group 15165"/>
          <p:cNvGrpSpPr/>
          <p:nvPr/>
        </p:nvGrpSpPr>
        <p:grpSpPr>
          <a:xfrm>
            <a:off x="2673263" y="425742"/>
            <a:ext cx="1405217" cy="1348470"/>
            <a:chOff x="-19923" y="-21474"/>
            <a:chExt cx="3747242" cy="3595919"/>
          </a:xfrm>
        </p:grpSpPr>
        <p:sp>
          <p:nvSpPr>
            <p:cNvPr id="15163" name="Shape 15163"/>
            <p:cNvSpPr/>
            <p:nvPr/>
          </p:nvSpPr>
          <p:spPr>
            <a:xfrm>
              <a:off x="-19923" y="-21474"/>
              <a:ext cx="3542967" cy="354297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chemeClr val="accent3">
                <a:alpha val="75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64" name="Shape 15164"/>
            <p:cNvSpPr/>
            <p:nvPr/>
          </p:nvSpPr>
          <p:spPr>
            <a:xfrm>
              <a:off x="152880" y="0"/>
              <a:ext cx="3574439" cy="357444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noFill/>
            <a:ln w="19050" cap="flat" cmpd="sng">
              <a:solidFill>
                <a:srgbClr val="FFFFFF"/>
              </a:solidFill>
              <a:prstDash val="sysDot"/>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5168" name="Group 15168"/>
          <p:cNvGrpSpPr/>
          <p:nvPr/>
        </p:nvGrpSpPr>
        <p:grpSpPr>
          <a:xfrm>
            <a:off x="6837692" y="420240"/>
            <a:ext cx="1429214" cy="1353972"/>
            <a:chOff x="-19928" y="0"/>
            <a:chExt cx="3811237" cy="3610591"/>
          </a:xfrm>
        </p:grpSpPr>
        <p:sp>
          <p:nvSpPr>
            <p:cNvPr id="15166" name="Shape 15166"/>
            <p:cNvSpPr/>
            <p:nvPr/>
          </p:nvSpPr>
          <p:spPr>
            <a:xfrm>
              <a:off x="-19928" y="0"/>
              <a:ext cx="3574247" cy="357425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solidFill>
              <a:schemeClr val="accent4">
                <a:alpha val="75000"/>
              </a:schemeClr>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67" name="Shape 15167"/>
            <p:cNvSpPr/>
            <p:nvPr/>
          </p:nvSpPr>
          <p:spPr>
            <a:xfrm>
              <a:off x="216867" y="36146"/>
              <a:ext cx="3574442" cy="357444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8" y="21600"/>
                    <a:pt x="21600" y="16748"/>
                    <a:pt x="21600" y="10800"/>
                  </a:cubicBezTo>
                  <a:cubicBezTo>
                    <a:pt x="21600" y="4852"/>
                    <a:pt x="16748" y="0"/>
                    <a:pt x="10800" y="0"/>
                  </a:cubicBezTo>
                  <a:cubicBezTo>
                    <a:pt x="4852" y="0"/>
                    <a:pt x="0" y="4852"/>
                    <a:pt x="0" y="10800"/>
                  </a:cubicBezTo>
                  <a:cubicBezTo>
                    <a:pt x="0" y="16748"/>
                    <a:pt x="4852" y="21600"/>
                    <a:pt x="10800" y="21600"/>
                  </a:cubicBezTo>
                  <a:close/>
                </a:path>
              </a:pathLst>
            </a:custGeom>
            <a:noFill/>
            <a:ln w="19050" cap="flat" cmpd="sng">
              <a:solidFill>
                <a:srgbClr val="FFFFFF"/>
              </a:solidFill>
              <a:prstDash val="sysDot"/>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5173" name="Group 15173"/>
          <p:cNvGrpSpPr/>
          <p:nvPr/>
        </p:nvGrpSpPr>
        <p:grpSpPr>
          <a:xfrm>
            <a:off x="0" y="2480566"/>
            <a:ext cx="1484280" cy="129286"/>
            <a:chOff x="0" y="0"/>
            <a:chExt cx="3958080" cy="344761"/>
          </a:xfrm>
        </p:grpSpPr>
        <p:sp>
          <p:nvSpPr>
            <p:cNvPr id="15169" name="Shape 15169"/>
            <p:cNvSpPr/>
            <p:nvPr/>
          </p:nvSpPr>
          <p:spPr>
            <a:xfrm>
              <a:off x="0" y="144584"/>
              <a:ext cx="3832258" cy="7451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5172" name="Group 15172"/>
            <p:cNvGrpSpPr/>
            <p:nvPr/>
          </p:nvGrpSpPr>
          <p:grpSpPr>
            <a:xfrm>
              <a:off x="3613318" y="-1"/>
              <a:ext cx="344763" cy="344763"/>
              <a:chOff x="0" y="0"/>
              <a:chExt cx="344761" cy="344761"/>
            </a:xfrm>
          </p:grpSpPr>
          <p:sp>
            <p:nvSpPr>
              <p:cNvPr id="15170" name="Shape 15170"/>
              <p:cNvSpPr/>
              <p:nvPr/>
            </p:nvSpPr>
            <p:spPr>
              <a:xfrm>
                <a:off x="0" y="0"/>
                <a:ext cx="344762" cy="34476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52" y="21600"/>
                      <a:pt x="0" y="16748"/>
                      <a:pt x="0" y="10800"/>
                    </a:cubicBezTo>
                    <a:cubicBezTo>
                      <a:pt x="0" y="4852"/>
                      <a:pt x="4852" y="0"/>
                      <a:pt x="10800" y="0"/>
                    </a:cubicBezTo>
                    <a:cubicBezTo>
                      <a:pt x="16748" y="0"/>
                      <a:pt x="21600" y="4852"/>
                      <a:pt x="21600" y="10800"/>
                    </a:cubicBezTo>
                    <a:cubicBezTo>
                      <a:pt x="21600" y="16748"/>
                      <a:pt x="16748" y="21600"/>
                      <a:pt x="108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71" name="Shape 15171"/>
              <p:cNvSpPr/>
              <p:nvPr/>
            </p:nvSpPr>
            <p:spPr>
              <a:xfrm>
                <a:off x="58506" y="58506"/>
                <a:ext cx="227750" cy="22775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52" y="21600"/>
                      <a:pt x="0" y="16748"/>
                      <a:pt x="0" y="10800"/>
                    </a:cubicBezTo>
                    <a:cubicBezTo>
                      <a:pt x="0" y="4851"/>
                      <a:pt x="4852" y="0"/>
                      <a:pt x="10800" y="0"/>
                    </a:cubicBezTo>
                    <a:cubicBezTo>
                      <a:pt x="16748" y="0"/>
                      <a:pt x="21600" y="4851"/>
                      <a:pt x="21600" y="10800"/>
                    </a:cubicBezTo>
                    <a:cubicBezTo>
                      <a:pt x="21600" y="16748"/>
                      <a:pt x="16748" y="21600"/>
                      <a:pt x="10800" y="21600"/>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sp>
        <p:nvSpPr>
          <p:cNvPr id="15174" name="Shape 15174"/>
          <p:cNvSpPr/>
          <p:nvPr/>
        </p:nvSpPr>
        <p:spPr>
          <a:xfrm>
            <a:off x="4662843" y="2561895"/>
            <a:ext cx="27945" cy="26011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rgbClr val="2D3845"/>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5195" name="Group 15195"/>
          <p:cNvGrpSpPr/>
          <p:nvPr/>
        </p:nvGrpSpPr>
        <p:grpSpPr>
          <a:xfrm>
            <a:off x="1816340" y="1951930"/>
            <a:ext cx="731766" cy="909888"/>
            <a:chOff x="0" y="0"/>
            <a:chExt cx="1951374" cy="2426366"/>
          </a:xfrm>
        </p:grpSpPr>
        <p:sp>
          <p:nvSpPr>
            <p:cNvPr id="15175" name="Shape 15175"/>
            <p:cNvSpPr/>
            <p:nvPr/>
          </p:nvSpPr>
          <p:spPr>
            <a:xfrm>
              <a:off x="1084381" y="578337"/>
              <a:ext cx="267905" cy="562420"/>
            </a:xfrm>
            <a:custGeom>
              <a:avLst/>
              <a:gdLst/>
              <a:ahLst/>
              <a:cxnLst>
                <a:cxn ang="0">
                  <a:pos x="wd2" y="hd2"/>
                </a:cxn>
                <a:cxn ang="5400000">
                  <a:pos x="wd2" y="hd2"/>
                </a:cxn>
                <a:cxn ang="10800000">
                  <a:pos x="wd2" y="hd2"/>
                </a:cxn>
                <a:cxn ang="16200000">
                  <a:pos x="wd2" y="hd2"/>
                </a:cxn>
              </a:cxnLst>
              <a:rect l="0" t="0" r="r" b="b"/>
              <a:pathLst>
                <a:path w="21244" h="20466" extrusionOk="0">
                  <a:moveTo>
                    <a:pt x="21218" y="17133"/>
                  </a:moveTo>
                  <a:cubicBezTo>
                    <a:pt x="19442" y="10676"/>
                    <a:pt x="17748" y="4029"/>
                    <a:pt x="16375" y="1225"/>
                  </a:cubicBezTo>
                  <a:cubicBezTo>
                    <a:pt x="15220" y="-1134"/>
                    <a:pt x="6371" y="517"/>
                    <a:pt x="17" y="1213"/>
                  </a:cubicBezTo>
                  <a:lnTo>
                    <a:pt x="0" y="1225"/>
                  </a:lnTo>
                  <a:lnTo>
                    <a:pt x="3909" y="20466"/>
                  </a:lnTo>
                  <a:cubicBezTo>
                    <a:pt x="8699" y="20169"/>
                    <a:pt x="12416" y="19982"/>
                    <a:pt x="16744" y="19382"/>
                  </a:cubicBezTo>
                  <a:cubicBezTo>
                    <a:pt x="17712" y="19247"/>
                    <a:pt x="21600" y="18525"/>
                    <a:pt x="21218" y="17133"/>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76" name="Shape 15176"/>
            <p:cNvSpPr/>
            <p:nvPr/>
          </p:nvSpPr>
          <p:spPr>
            <a:xfrm>
              <a:off x="578336" y="578337"/>
              <a:ext cx="260081" cy="571067"/>
            </a:xfrm>
            <a:custGeom>
              <a:avLst/>
              <a:gdLst/>
              <a:ahLst/>
              <a:cxnLst>
                <a:cxn ang="0">
                  <a:pos x="wd2" y="hd2"/>
                </a:cxn>
                <a:cxn ang="5400000">
                  <a:pos x="wd2" y="hd2"/>
                </a:cxn>
                <a:cxn ang="10800000">
                  <a:pos x="wd2" y="hd2"/>
                </a:cxn>
                <a:cxn ang="16200000">
                  <a:pos x="wd2" y="hd2"/>
                </a:cxn>
              </a:cxnLst>
              <a:rect l="0" t="0" r="r" b="b"/>
              <a:pathLst>
                <a:path w="21190" h="20237" extrusionOk="0">
                  <a:moveTo>
                    <a:pt x="4935" y="1453"/>
                  </a:moveTo>
                  <a:cubicBezTo>
                    <a:pt x="3429" y="4402"/>
                    <a:pt x="1779" y="10862"/>
                    <a:pt x="37" y="16896"/>
                  </a:cubicBezTo>
                  <a:cubicBezTo>
                    <a:pt x="-410" y="18441"/>
                    <a:pt x="3291" y="19105"/>
                    <a:pt x="4490" y="19241"/>
                  </a:cubicBezTo>
                  <a:cubicBezTo>
                    <a:pt x="8758" y="19722"/>
                    <a:pt x="12439" y="19959"/>
                    <a:pt x="17174" y="20237"/>
                  </a:cubicBezTo>
                  <a:lnTo>
                    <a:pt x="21190" y="1500"/>
                  </a:lnTo>
                  <a:lnTo>
                    <a:pt x="21173" y="1488"/>
                  </a:lnTo>
                  <a:cubicBezTo>
                    <a:pt x="12926" y="632"/>
                    <a:pt x="6374" y="-1363"/>
                    <a:pt x="4935" y="1453"/>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77" name="Shape 15177"/>
            <p:cNvSpPr/>
            <p:nvPr/>
          </p:nvSpPr>
          <p:spPr>
            <a:xfrm>
              <a:off x="650628" y="469898"/>
              <a:ext cx="646687" cy="667124"/>
            </a:xfrm>
            <a:custGeom>
              <a:avLst/>
              <a:gdLst/>
              <a:ahLst/>
              <a:cxnLst>
                <a:cxn ang="0">
                  <a:pos x="wd2" y="hd2"/>
                </a:cxn>
                <a:cxn ang="5400000">
                  <a:pos x="wd2" y="hd2"/>
                </a:cxn>
                <a:cxn ang="10800000">
                  <a:pos x="wd2" y="hd2"/>
                </a:cxn>
                <a:cxn ang="16200000">
                  <a:pos x="wd2" y="hd2"/>
                </a:cxn>
              </a:cxnLst>
              <a:rect l="0" t="0" r="r" b="b"/>
              <a:pathLst>
                <a:path w="21600" h="21372" extrusionOk="0">
                  <a:moveTo>
                    <a:pt x="2349" y="20774"/>
                  </a:moveTo>
                  <a:cubicBezTo>
                    <a:pt x="3273" y="18220"/>
                    <a:pt x="1165" y="6261"/>
                    <a:pt x="0" y="4061"/>
                  </a:cubicBezTo>
                  <a:cubicBezTo>
                    <a:pt x="662" y="1804"/>
                    <a:pt x="6829" y="1305"/>
                    <a:pt x="8470" y="22"/>
                  </a:cubicBezTo>
                  <a:cubicBezTo>
                    <a:pt x="9249" y="679"/>
                    <a:pt x="9804" y="828"/>
                    <a:pt x="10687" y="828"/>
                  </a:cubicBezTo>
                  <a:cubicBezTo>
                    <a:pt x="11570" y="828"/>
                    <a:pt x="12153" y="657"/>
                    <a:pt x="12931" y="0"/>
                  </a:cubicBezTo>
                  <a:cubicBezTo>
                    <a:pt x="14146" y="949"/>
                    <a:pt x="20512" y="1690"/>
                    <a:pt x="21600" y="3948"/>
                  </a:cubicBezTo>
                  <a:cubicBezTo>
                    <a:pt x="20361" y="6467"/>
                    <a:pt x="18088" y="18465"/>
                    <a:pt x="19072" y="20763"/>
                  </a:cubicBezTo>
                  <a:cubicBezTo>
                    <a:pt x="14925" y="21544"/>
                    <a:pt x="6615" y="21600"/>
                    <a:pt x="2349" y="20774"/>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78" name="Shape 15178"/>
            <p:cNvSpPr/>
            <p:nvPr/>
          </p:nvSpPr>
          <p:spPr>
            <a:xfrm>
              <a:off x="975943" y="1012089"/>
              <a:ext cx="17286" cy="146727"/>
            </a:xfrm>
            <a:custGeom>
              <a:avLst/>
              <a:gdLst/>
              <a:ahLst/>
              <a:cxnLst>
                <a:cxn ang="0">
                  <a:pos x="wd2" y="hd2"/>
                </a:cxn>
                <a:cxn ang="5400000">
                  <a:pos x="wd2" y="hd2"/>
                </a:cxn>
                <a:cxn ang="10800000">
                  <a:pos x="wd2" y="hd2"/>
                </a:cxn>
                <a:cxn ang="16200000">
                  <a:pos x="wd2" y="hd2"/>
                </a:cxn>
              </a:cxnLst>
              <a:rect l="0" t="0" r="r" b="b"/>
              <a:pathLst>
                <a:path w="21600" h="21598" extrusionOk="0">
                  <a:moveTo>
                    <a:pt x="0" y="21594"/>
                  </a:moveTo>
                  <a:cubicBezTo>
                    <a:pt x="1389" y="16158"/>
                    <a:pt x="4875" y="9692"/>
                    <a:pt x="10520" y="0"/>
                  </a:cubicBezTo>
                  <a:cubicBezTo>
                    <a:pt x="16161" y="9694"/>
                    <a:pt x="19906" y="16159"/>
                    <a:pt x="21600" y="21596"/>
                  </a:cubicBezTo>
                  <a:cubicBezTo>
                    <a:pt x="14397" y="21600"/>
                    <a:pt x="7211" y="21599"/>
                    <a:pt x="0" y="21594"/>
                  </a:cubicBezTo>
                  <a:close/>
                </a:path>
              </a:pathLst>
            </a:custGeom>
            <a:solidFill>
              <a:srgbClr val="A4C6E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79" name="Shape 15179"/>
            <p:cNvSpPr/>
            <p:nvPr/>
          </p:nvSpPr>
          <p:spPr>
            <a:xfrm>
              <a:off x="831359" y="469898"/>
              <a:ext cx="292090" cy="522232"/>
            </a:xfrm>
            <a:custGeom>
              <a:avLst/>
              <a:gdLst/>
              <a:ahLst/>
              <a:cxnLst>
                <a:cxn ang="0">
                  <a:pos x="wd2" y="hd2"/>
                </a:cxn>
                <a:cxn ang="5400000">
                  <a:pos x="wd2" y="hd2"/>
                </a:cxn>
                <a:cxn ang="10800000">
                  <a:pos x="wd2" y="hd2"/>
                </a:cxn>
                <a:cxn ang="16200000">
                  <a:pos x="wd2" y="hd2"/>
                </a:cxn>
              </a:cxnLst>
              <a:rect l="0" t="0" r="r" b="b"/>
              <a:pathLst>
                <a:path w="21600" h="21600" extrusionOk="0">
                  <a:moveTo>
                    <a:pt x="0" y="1658"/>
                  </a:moveTo>
                  <a:lnTo>
                    <a:pt x="1205" y="7879"/>
                  </a:lnTo>
                  <a:lnTo>
                    <a:pt x="10869" y="21600"/>
                  </a:lnTo>
                  <a:lnTo>
                    <a:pt x="20395" y="7879"/>
                  </a:lnTo>
                  <a:lnTo>
                    <a:pt x="21600" y="1658"/>
                  </a:lnTo>
                  <a:lnTo>
                    <a:pt x="16991" y="0"/>
                  </a:lnTo>
                  <a:lnTo>
                    <a:pt x="4610" y="0"/>
                  </a:lnTo>
                  <a:cubicBezTo>
                    <a:pt x="4610" y="0"/>
                    <a:pt x="0" y="1658"/>
                    <a:pt x="0" y="165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0" name="Shape 15180"/>
            <p:cNvSpPr/>
            <p:nvPr/>
          </p:nvSpPr>
          <p:spPr>
            <a:xfrm>
              <a:off x="903651" y="433752"/>
              <a:ext cx="165958" cy="13520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1" name="Shape 15181"/>
            <p:cNvSpPr/>
            <p:nvPr/>
          </p:nvSpPr>
          <p:spPr>
            <a:xfrm>
              <a:off x="784467" y="0"/>
              <a:ext cx="400281" cy="498393"/>
            </a:xfrm>
            <a:custGeom>
              <a:avLst/>
              <a:gdLst/>
              <a:ahLst/>
              <a:cxnLst>
                <a:cxn ang="0">
                  <a:pos x="wd2" y="hd2"/>
                </a:cxn>
                <a:cxn ang="5400000">
                  <a:pos x="wd2" y="hd2"/>
                </a:cxn>
                <a:cxn ang="10800000">
                  <a:pos x="wd2" y="hd2"/>
                </a:cxn>
                <a:cxn ang="16200000">
                  <a:pos x="wd2" y="hd2"/>
                </a:cxn>
              </a:cxnLst>
              <a:rect l="0" t="0" r="r" b="b"/>
              <a:pathLst>
                <a:path w="21236" h="21600" extrusionOk="0">
                  <a:moveTo>
                    <a:pt x="10657" y="21600"/>
                  </a:moveTo>
                  <a:cubicBezTo>
                    <a:pt x="14127" y="21600"/>
                    <a:pt x="17338" y="18359"/>
                    <a:pt x="19033" y="14388"/>
                  </a:cubicBezTo>
                  <a:cubicBezTo>
                    <a:pt x="19132" y="14471"/>
                    <a:pt x="19243" y="14524"/>
                    <a:pt x="19367" y="14541"/>
                  </a:cubicBezTo>
                  <a:cubicBezTo>
                    <a:pt x="20058" y="14634"/>
                    <a:pt x="20849" y="13575"/>
                    <a:pt x="21134" y="12174"/>
                  </a:cubicBezTo>
                  <a:cubicBezTo>
                    <a:pt x="21418" y="10774"/>
                    <a:pt x="21089" y="9562"/>
                    <a:pt x="20399" y="9468"/>
                  </a:cubicBezTo>
                  <a:cubicBezTo>
                    <a:pt x="20350" y="9462"/>
                    <a:pt x="20301" y="9461"/>
                    <a:pt x="20251" y="9466"/>
                  </a:cubicBezTo>
                  <a:cubicBezTo>
                    <a:pt x="20590" y="4546"/>
                    <a:pt x="18093" y="0"/>
                    <a:pt x="10657" y="0"/>
                  </a:cubicBezTo>
                  <a:cubicBezTo>
                    <a:pt x="3214" y="0"/>
                    <a:pt x="719" y="4553"/>
                    <a:pt x="1063" y="9477"/>
                  </a:cubicBezTo>
                  <a:cubicBezTo>
                    <a:pt x="987" y="9462"/>
                    <a:pt x="912" y="9459"/>
                    <a:pt x="837" y="9468"/>
                  </a:cubicBezTo>
                  <a:cubicBezTo>
                    <a:pt x="147" y="9562"/>
                    <a:pt x="-182" y="10774"/>
                    <a:pt x="103" y="12174"/>
                  </a:cubicBezTo>
                  <a:cubicBezTo>
                    <a:pt x="388" y="13575"/>
                    <a:pt x="1178" y="14634"/>
                    <a:pt x="1869" y="14541"/>
                  </a:cubicBezTo>
                  <a:cubicBezTo>
                    <a:pt x="2016" y="14521"/>
                    <a:pt x="2146" y="14450"/>
                    <a:pt x="2259" y="14337"/>
                  </a:cubicBezTo>
                  <a:cubicBezTo>
                    <a:pt x="3946" y="18331"/>
                    <a:pt x="7172" y="21600"/>
                    <a:pt x="10657" y="21600"/>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2" name="Shape 15182"/>
            <p:cNvSpPr/>
            <p:nvPr/>
          </p:nvSpPr>
          <p:spPr>
            <a:xfrm>
              <a:off x="867505" y="469898"/>
              <a:ext cx="122760" cy="196907"/>
            </a:xfrm>
            <a:custGeom>
              <a:avLst/>
              <a:gdLst/>
              <a:ahLst/>
              <a:cxnLst>
                <a:cxn ang="0">
                  <a:pos x="wd2" y="hd2"/>
                </a:cxn>
                <a:cxn ang="5400000">
                  <a:pos x="wd2" y="hd2"/>
                </a:cxn>
                <a:cxn ang="10800000">
                  <a:pos x="wd2" y="hd2"/>
                </a:cxn>
                <a:cxn ang="16200000">
                  <a:pos x="wd2" y="hd2"/>
                </a:cxn>
              </a:cxnLst>
              <a:rect l="0" t="0" r="r" b="b"/>
              <a:pathLst>
                <a:path w="21600" h="21600" extrusionOk="0">
                  <a:moveTo>
                    <a:pt x="0" y="2843"/>
                  </a:moveTo>
                  <a:lnTo>
                    <a:pt x="13332" y="21600"/>
                  </a:lnTo>
                  <a:lnTo>
                    <a:pt x="21600" y="7812"/>
                  </a:lnTo>
                  <a:lnTo>
                    <a:pt x="6872" y="0"/>
                  </a:lnTo>
                  <a:cubicBezTo>
                    <a:pt x="6872" y="0"/>
                    <a:pt x="0" y="2843"/>
                    <a:pt x="0" y="2843"/>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3" name="Shape 15183"/>
            <p:cNvSpPr/>
            <p:nvPr/>
          </p:nvSpPr>
          <p:spPr>
            <a:xfrm>
              <a:off x="975943" y="469898"/>
              <a:ext cx="122760" cy="196907"/>
            </a:xfrm>
            <a:custGeom>
              <a:avLst/>
              <a:gdLst/>
              <a:ahLst/>
              <a:cxnLst>
                <a:cxn ang="0">
                  <a:pos x="wd2" y="hd2"/>
                </a:cxn>
                <a:cxn ang="5400000">
                  <a:pos x="wd2" y="hd2"/>
                </a:cxn>
                <a:cxn ang="10800000">
                  <a:pos x="wd2" y="hd2"/>
                </a:cxn>
                <a:cxn ang="16200000">
                  <a:pos x="wd2" y="hd2"/>
                </a:cxn>
              </a:cxnLst>
              <a:rect l="0" t="0" r="r" b="b"/>
              <a:pathLst>
                <a:path w="21600" h="21600" extrusionOk="0">
                  <a:moveTo>
                    <a:pt x="14730" y="0"/>
                  </a:moveTo>
                  <a:lnTo>
                    <a:pt x="0" y="7812"/>
                  </a:lnTo>
                  <a:lnTo>
                    <a:pt x="8268" y="21600"/>
                  </a:lnTo>
                  <a:lnTo>
                    <a:pt x="21600" y="2843"/>
                  </a:lnTo>
                  <a:cubicBezTo>
                    <a:pt x="21600" y="2843"/>
                    <a:pt x="14730" y="0"/>
                    <a:pt x="1473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4" name="Shape 15184"/>
            <p:cNvSpPr/>
            <p:nvPr/>
          </p:nvSpPr>
          <p:spPr>
            <a:xfrm>
              <a:off x="807913" y="0"/>
              <a:ext cx="362884" cy="271990"/>
            </a:xfrm>
            <a:custGeom>
              <a:avLst/>
              <a:gdLst/>
              <a:ahLst/>
              <a:cxnLst>
                <a:cxn ang="0">
                  <a:pos x="wd2" y="hd2"/>
                </a:cxn>
                <a:cxn ang="5400000">
                  <a:pos x="wd2" y="hd2"/>
                </a:cxn>
                <a:cxn ang="10800000">
                  <a:pos x="wd2" y="hd2"/>
                </a:cxn>
                <a:cxn ang="16200000">
                  <a:pos x="wd2" y="hd2"/>
                </a:cxn>
              </a:cxnLst>
              <a:rect l="0" t="0" r="r" b="b"/>
              <a:pathLst>
                <a:path w="20925" h="21327" extrusionOk="0">
                  <a:moveTo>
                    <a:pt x="10462" y="0"/>
                  </a:moveTo>
                  <a:cubicBezTo>
                    <a:pt x="2373" y="0"/>
                    <a:pt x="-340" y="8237"/>
                    <a:pt x="33" y="17146"/>
                  </a:cubicBezTo>
                  <a:cubicBezTo>
                    <a:pt x="687" y="17368"/>
                    <a:pt x="1369" y="18997"/>
                    <a:pt x="1670" y="21117"/>
                  </a:cubicBezTo>
                  <a:cubicBezTo>
                    <a:pt x="2198" y="21600"/>
                    <a:pt x="2579" y="21318"/>
                    <a:pt x="2579" y="19523"/>
                  </a:cubicBezTo>
                  <a:cubicBezTo>
                    <a:pt x="2579" y="16116"/>
                    <a:pt x="2782" y="12965"/>
                    <a:pt x="3605" y="10847"/>
                  </a:cubicBezTo>
                  <a:cubicBezTo>
                    <a:pt x="5348" y="13295"/>
                    <a:pt x="9082" y="15560"/>
                    <a:pt x="12064" y="13911"/>
                  </a:cubicBezTo>
                  <a:cubicBezTo>
                    <a:pt x="10502" y="11935"/>
                    <a:pt x="11877" y="9949"/>
                    <a:pt x="12545" y="10026"/>
                  </a:cubicBezTo>
                  <a:cubicBezTo>
                    <a:pt x="13016" y="9719"/>
                    <a:pt x="14861" y="9894"/>
                    <a:pt x="18056" y="14339"/>
                  </a:cubicBezTo>
                  <a:cubicBezTo>
                    <a:pt x="18246" y="15920"/>
                    <a:pt x="18317" y="17693"/>
                    <a:pt x="18317" y="19523"/>
                  </a:cubicBezTo>
                  <a:cubicBezTo>
                    <a:pt x="18317" y="21246"/>
                    <a:pt x="18668" y="21575"/>
                    <a:pt x="19163" y="21172"/>
                  </a:cubicBezTo>
                  <a:cubicBezTo>
                    <a:pt x="19472" y="18933"/>
                    <a:pt x="20207" y="17230"/>
                    <a:pt x="20892" y="17126"/>
                  </a:cubicBezTo>
                  <a:cubicBezTo>
                    <a:pt x="21260" y="8224"/>
                    <a:pt x="18545" y="0"/>
                    <a:pt x="10462" y="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5" name="Shape 15185"/>
            <p:cNvSpPr/>
            <p:nvPr/>
          </p:nvSpPr>
          <p:spPr>
            <a:xfrm>
              <a:off x="867505" y="469898"/>
              <a:ext cx="122760" cy="165850"/>
            </a:xfrm>
            <a:custGeom>
              <a:avLst/>
              <a:gdLst/>
              <a:ahLst/>
              <a:cxnLst>
                <a:cxn ang="0">
                  <a:pos x="wd2" y="hd2"/>
                </a:cxn>
                <a:cxn ang="5400000">
                  <a:pos x="wd2" y="hd2"/>
                </a:cxn>
                <a:cxn ang="10800000">
                  <a:pos x="wd2" y="hd2"/>
                </a:cxn>
                <a:cxn ang="16200000">
                  <a:pos x="wd2" y="hd2"/>
                </a:cxn>
              </a:cxnLst>
              <a:rect l="0" t="0" r="r" b="b"/>
              <a:pathLst>
                <a:path w="21600" h="21600" extrusionOk="0">
                  <a:moveTo>
                    <a:pt x="0" y="3375"/>
                  </a:moveTo>
                  <a:lnTo>
                    <a:pt x="13153" y="21600"/>
                  </a:lnTo>
                  <a:lnTo>
                    <a:pt x="21600" y="9274"/>
                  </a:lnTo>
                  <a:lnTo>
                    <a:pt x="6872" y="0"/>
                  </a:lnTo>
                  <a:cubicBezTo>
                    <a:pt x="6872" y="0"/>
                    <a:pt x="0" y="3375"/>
                    <a:pt x="0" y="337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6" name="Shape 15186"/>
            <p:cNvSpPr/>
            <p:nvPr/>
          </p:nvSpPr>
          <p:spPr>
            <a:xfrm>
              <a:off x="975943" y="469898"/>
              <a:ext cx="122760" cy="165850"/>
            </a:xfrm>
            <a:custGeom>
              <a:avLst/>
              <a:gdLst/>
              <a:ahLst/>
              <a:cxnLst>
                <a:cxn ang="0">
                  <a:pos x="wd2" y="hd2"/>
                </a:cxn>
                <a:cxn ang="5400000">
                  <a:pos x="wd2" y="hd2"/>
                </a:cxn>
                <a:cxn ang="10800000">
                  <a:pos x="wd2" y="hd2"/>
                </a:cxn>
                <a:cxn ang="16200000">
                  <a:pos x="wd2" y="hd2"/>
                </a:cxn>
              </a:cxnLst>
              <a:rect l="0" t="0" r="r" b="b"/>
              <a:pathLst>
                <a:path w="21600" h="21600" extrusionOk="0">
                  <a:moveTo>
                    <a:pt x="14730" y="0"/>
                  </a:moveTo>
                  <a:lnTo>
                    <a:pt x="0" y="9274"/>
                  </a:lnTo>
                  <a:lnTo>
                    <a:pt x="8446" y="21600"/>
                  </a:lnTo>
                  <a:lnTo>
                    <a:pt x="21600" y="3375"/>
                  </a:lnTo>
                  <a:cubicBezTo>
                    <a:pt x="21600" y="3375"/>
                    <a:pt x="14730" y="0"/>
                    <a:pt x="14730"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7" name="Shape 15187"/>
            <p:cNvSpPr/>
            <p:nvPr/>
          </p:nvSpPr>
          <p:spPr>
            <a:xfrm>
              <a:off x="939797" y="542190"/>
              <a:ext cx="85555" cy="452792"/>
            </a:xfrm>
            <a:custGeom>
              <a:avLst/>
              <a:gdLst/>
              <a:ahLst/>
              <a:cxnLst>
                <a:cxn ang="0">
                  <a:pos x="wd2" y="hd2"/>
                </a:cxn>
                <a:cxn ang="5400000">
                  <a:pos x="wd2" y="hd2"/>
                </a:cxn>
                <a:cxn ang="10800000">
                  <a:pos x="wd2" y="hd2"/>
                </a:cxn>
                <a:cxn ang="16200000">
                  <a:pos x="wd2" y="hd2"/>
                </a:cxn>
              </a:cxnLst>
              <a:rect l="0" t="0" r="r" b="b"/>
              <a:pathLst>
                <a:path w="21600" h="21600" extrusionOk="0">
                  <a:moveTo>
                    <a:pt x="16124" y="6821"/>
                  </a:moveTo>
                  <a:cubicBezTo>
                    <a:pt x="18166" y="6061"/>
                    <a:pt x="18341" y="5281"/>
                    <a:pt x="16241" y="4399"/>
                  </a:cubicBezTo>
                  <a:lnTo>
                    <a:pt x="18356" y="3555"/>
                  </a:lnTo>
                  <a:lnTo>
                    <a:pt x="10593" y="0"/>
                  </a:lnTo>
                  <a:lnTo>
                    <a:pt x="2961" y="3498"/>
                  </a:lnTo>
                  <a:lnTo>
                    <a:pt x="5215" y="4399"/>
                  </a:lnTo>
                  <a:cubicBezTo>
                    <a:pt x="3112" y="5281"/>
                    <a:pt x="3290" y="6062"/>
                    <a:pt x="5333" y="6822"/>
                  </a:cubicBezTo>
                  <a:lnTo>
                    <a:pt x="0" y="16800"/>
                  </a:lnTo>
                  <a:lnTo>
                    <a:pt x="10593" y="21600"/>
                  </a:lnTo>
                  <a:lnTo>
                    <a:pt x="21600" y="16800"/>
                  </a:lnTo>
                  <a:cubicBezTo>
                    <a:pt x="21600" y="16800"/>
                    <a:pt x="16124" y="6821"/>
                    <a:pt x="16124" y="6821"/>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8" name="Shape 15188"/>
            <p:cNvSpPr/>
            <p:nvPr/>
          </p:nvSpPr>
          <p:spPr>
            <a:xfrm>
              <a:off x="795213" y="531445"/>
              <a:ext cx="198830" cy="498086"/>
            </a:xfrm>
            <a:custGeom>
              <a:avLst/>
              <a:gdLst/>
              <a:ahLst/>
              <a:cxnLst>
                <a:cxn ang="0">
                  <a:pos x="wd2" y="hd2"/>
                </a:cxn>
                <a:cxn ang="5400000">
                  <a:pos x="wd2" y="hd2"/>
                </a:cxn>
                <a:cxn ang="10800000">
                  <a:pos x="wd2" y="hd2"/>
                </a:cxn>
                <a:cxn ang="16200000">
                  <a:pos x="wd2" y="hd2"/>
                </a:cxn>
              </a:cxnLst>
              <a:rect l="0" t="0" r="r" b="b"/>
              <a:pathLst>
                <a:path w="21600" h="21600" extrusionOk="0">
                  <a:moveTo>
                    <a:pt x="5734" y="615"/>
                  </a:moveTo>
                  <a:lnTo>
                    <a:pt x="0" y="5906"/>
                  </a:lnTo>
                  <a:lnTo>
                    <a:pt x="5341" y="7606"/>
                  </a:lnTo>
                  <a:lnTo>
                    <a:pt x="2882" y="9685"/>
                  </a:lnTo>
                  <a:lnTo>
                    <a:pt x="21600" y="21600"/>
                  </a:lnTo>
                  <a:lnTo>
                    <a:pt x="8264" y="0"/>
                  </a:lnTo>
                  <a:cubicBezTo>
                    <a:pt x="8264" y="0"/>
                    <a:pt x="5734" y="615"/>
                    <a:pt x="5734" y="615"/>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89" name="Shape 15189"/>
            <p:cNvSpPr/>
            <p:nvPr/>
          </p:nvSpPr>
          <p:spPr>
            <a:xfrm>
              <a:off x="975943" y="531445"/>
              <a:ext cx="198830" cy="498086"/>
            </a:xfrm>
            <a:custGeom>
              <a:avLst/>
              <a:gdLst/>
              <a:ahLst/>
              <a:cxnLst>
                <a:cxn ang="0">
                  <a:pos x="wd2" y="hd2"/>
                </a:cxn>
                <a:cxn ang="5400000">
                  <a:pos x="wd2" y="hd2"/>
                </a:cxn>
                <a:cxn ang="10800000">
                  <a:pos x="wd2" y="hd2"/>
                </a:cxn>
                <a:cxn ang="16200000">
                  <a:pos x="wd2" y="hd2"/>
                </a:cxn>
              </a:cxnLst>
              <a:rect l="0" t="0" r="r" b="b"/>
              <a:pathLst>
                <a:path w="21600" h="21600" extrusionOk="0">
                  <a:moveTo>
                    <a:pt x="21600" y="5906"/>
                  </a:moveTo>
                  <a:lnTo>
                    <a:pt x="15866" y="615"/>
                  </a:lnTo>
                  <a:lnTo>
                    <a:pt x="13336" y="0"/>
                  </a:lnTo>
                  <a:lnTo>
                    <a:pt x="0" y="21600"/>
                  </a:lnTo>
                  <a:lnTo>
                    <a:pt x="18718" y="9685"/>
                  </a:lnTo>
                  <a:lnTo>
                    <a:pt x="16259" y="7606"/>
                  </a:lnTo>
                  <a:cubicBezTo>
                    <a:pt x="16259" y="7606"/>
                    <a:pt x="21600" y="5906"/>
                    <a:pt x="21600" y="5906"/>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90" name="Shape 15190"/>
            <p:cNvSpPr/>
            <p:nvPr/>
          </p:nvSpPr>
          <p:spPr>
            <a:xfrm>
              <a:off x="856759" y="253022"/>
              <a:ext cx="272331" cy="97902"/>
            </a:xfrm>
            <a:custGeom>
              <a:avLst/>
              <a:gdLst/>
              <a:ahLst/>
              <a:cxnLst>
                <a:cxn ang="0">
                  <a:pos x="wd2" y="hd2"/>
                </a:cxn>
                <a:cxn ang="5400000">
                  <a:pos x="wd2" y="hd2"/>
                </a:cxn>
                <a:cxn ang="10800000">
                  <a:pos x="wd2" y="hd2"/>
                </a:cxn>
                <a:cxn ang="16200000">
                  <a:pos x="wd2" y="hd2"/>
                </a:cxn>
              </a:cxnLst>
              <a:rect l="0" t="0" r="r" b="b"/>
              <a:pathLst>
                <a:path w="21562" h="21248" extrusionOk="0">
                  <a:moveTo>
                    <a:pt x="5305" y="144"/>
                  </a:moveTo>
                  <a:cubicBezTo>
                    <a:pt x="3489" y="-121"/>
                    <a:pt x="1083" y="507"/>
                    <a:pt x="639" y="924"/>
                  </a:cubicBezTo>
                  <a:cubicBezTo>
                    <a:pt x="68" y="1467"/>
                    <a:pt x="51" y="1605"/>
                    <a:pt x="10" y="2879"/>
                  </a:cubicBezTo>
                  <a:cubicBezTo>
                    <a:pt x="-29" y="4150"/>
                    <a:pt x="31" y="5247"/>
                    <a:pt x="359" y="5572"/>
                  </a:cubicBezTo>
                  <a:cubicBezTo>
                    <a:pt x="810" y="6017"/>
                    <a:pt x="795" y="7721"/>
                    <a:pt x="1043" y="12609"/>
                  </a:cubicBezTo>
                  <a:cubicBezTo>
                    <a:pt x="1265" y="17060"/>
                    <a:pt x="1890" y="20575"/>
                    <a:pt x="4741" y="21197"/>
                  </a:cubicBezTo>
                  <a:cubicBezTo>
                    <a:pt x="4886" y="21231"/>
                    <a:pt x="5027" y="21244"/>
                    <a:pt x="5165" y="21248"/>
                  </a:cubicBezTo>
                  <a:lnTo>
                    <a:pt x="5174" y="20006"/>
                  </a:lnTo>
                  <a:cubicBezTo>
                    <a:pt x="3864" y="20035"/>
                    <a:pt x="2407" y="18677"/>
                    <a:pt x="1917" y="15901"/>
                  </a:cubicBezTo>
                  <a:cubicBezTo>
                    <a:pt x="1228" y="12006"/>
                    <a:pt x="1132" y="4138"/>
                    <a:pt x="2091" y="2489"/>
                  </a:cubicBezTo>
                  <a:cubicBezTo>
                    <a:pt x="2505" y="1778"/>
                    <a:pt x="3878" y="1287"/>
                    <a:pt x="5298" y="1464"/>
                  </a:cubicBezTo>
                  <a:cubicBezTo>
                    <a:pt x="5298" y="1464"/>
                    <a:pt x="5305" y="144"/>
                    <a:pt x="5305" y="144"/>
                  </a:cubicBezTo>
                  <a:close/>
                  <a:moveTo>
                    <a:pt x="10766" y="2662"/>
                  </a:moveTo>
                  <a:cubicBezTo>
                    <a:pt x="10134" y="2704"/>
                    <a:pt x="7548" y="659"/>
                    <a:pt x="5709" y="224"/>
                  </a:cubicBezTo>
                  <a:cubicBezTo>
                    <a:pt x="5578" y="190"/>
                    <a:pt x="5444" y="163"/>
                    <a:pt x="5305" y="144"/>
                  </a:cubicBezTo>
                  <a:lnTo>
                    <a:pt x="5298" y="1464"/>
                  </a:lnTo>
                  <a:cubicBezTo>
                    <a:pt x="6793" y="1651"/>
                    <a:pt x="8341" y="2579"/>
                    <a:pt x="8871" y="4768"/>
                  </a:cubicBezTo>
                  <a:cubicBezTo>
                    <a:pt x="9742" y="8357"/>
                    <a:pt x="8178" y="17135"/>
                    <a:pt x="6764" y="19090"/>
                  </a:cubicBezTo>
                  <a:cubicBezTo>
                    <a:pt x="6335" y="19683"/>
                    <a:pt x="5769" y="19989"/>
                    <a:pt x="5174" y="20006"/>
                  </a:cubicBezTo>
                  <a:lnTo>
                    <a:pt x="5165" y="21248"/>
                  </a:lnTo>
                  <a:cubicBezTo>
                    <a:pt x="7641" y="21258"/>
                    <a:pt x="8556" y="16364"/>
                    <a:pt x="8861" y="14731"/>
                  </a:cubicBezTo>
                  <a:cubicBezTo>
                    <a:pt x="9437" y="11659"/>
                    <a:pt x="9318" y="7422"/>
                    <a:pt x="10735" y="7415"/>
                  </a:cubicBezTo>
                  <a:cubicBezTo>
                    <a:pt x="12150" y="7405"/>
                    <a:pt x="11965" y="11564"/>
                    <a:pt x="12471" y="14634"/>
                  </a:cubicBezTo>
                  <a:cubicBezTo>
                    <a:pt x="12744" y="16289"/>
                    <a:pt x="13547" y="21372"/>
                    <a:pt x="16116" y="21173"/>
                  </a:cubicBezTo>
                  <a:lnTo>
                    <a:pt x="16123" y="19935"/>
                  </a:lnTo>
                  <a:cubicBezTo>
                    <a:pt x="15490" y="19963"/>
                    <a:pt x="14887" y="19664"/>
                    <a:pt x="14446" y="19041"/>
                  </a:cubicBezTo>
                  <a:cubicBezTo>
                    <a:pt x="13076" y="17104"/>
                    <a:pt x="11705" y="8348"/>
                    <a:pt x="12657" y="4748"/>
                  </a:cubicBezTo>
                  <a:cubicBezTo>
                    <a:pt x="13229" y="2574"/>
                    <a:pt x="14766" y="1625"/>
                    <a:pt x="16248" y="1406"/>
                  </a:cubicBezTo>
                  <a:lnTo>
                    <a:pt x="16255" y="88"/>
                  </a:lnTo>
                  <a:cubicBezTo>
                    <a:pt x="16142" y="105"/>
                    <a:pt x="16030" y="128"/>
                    <a:pt x="15921" y="156"/>
                  </a:cubicBezTo>
                  <a:cubicBezTo>
                    <a:pt x="14265" y="569"/>
                    <a:pt x="12255" y="2556"/>
                    <a:pt x="10766" y="2662"/>
                  </a:cubicBezTo>
                  <a:close/>
                  <a:moveTo>
                    <a:pt x="16116" y="21173"/>
                  </a:moveTo>
                  <a:cubicBezTo>
                    <a:pt x="16215" y="21166"/>
                    <a:pt x="16318" y="21148"/>
                    <a:pt x="16423" y="21125"/>
                  </a:cubicBezTo>
                  <a:cubicBezTo>
                    <a:pt x="19286" y="20468"/>
                    <a:pt x="19992" y="16941"/>
                    <a:pt x="20313" y="12488"/>
                  </a:cubicBezTo>
                  <a:cubicBezTo>
                    <a:pt x="20667" y="7595"/>
                    <a:pt x="20690" y="5893"/>
                    <a:pt x="21151" y="5444"/>
                  </a:cubicBezTo>
                  <a:cubicBezTo>
                    <a:pt x="21489" y="5110"/>
                    <a:pt x="21571" y="4017"/>
                    <a:pt x="21561" y="2741"/>
                  </a:cubicBezTo>
                  <a:cubicBezTo>
                    <a:pt x="21549" y="1471"/>
                    <a:pt x="21534" y="1333"/>
                    <a:pt x="20976" y="803"/>
                  </a:cubicBezTo>
                  <a:cubicBezTo>
                    <a:pt x="20534" y="379"/>
                    <a:pt x="18089" y="-228"/>
                    <a:pt x="16255" y="88"/>
                  </a:cubicBezTo>
                  <a:lnTo>
                    <a:pt x="16248" y="1406"/>
                  </a:lnTo>
                  <a:cubicBezTo>
                    <a:pt x="17693" y="1190"/>
                    <a:pt x="19086" y="1666"/>
                    <a:pt x="19490" y="2383"/>
                  </a:cubicBezTo>
                  <a:cubicBezTo>
                    <a:pt x="20409" y="4014"/>
                    <a:pt x="20141" y="11890"/>
                    <a:pt x="19366" y="15791"/>
                  </a:cubicBezTo>
                  <a:cubicBezTo>
                    <a:pt x="18828" y="18500"/>
                    <a:pt x="17405" y="19877"/>
                    <a:pt x="16123" y="19935"/>
                  </a:cubicBezTo>
                  <a:cubicBezTo>
                    <a:pt x="16123" y="19935"/>
                    <a:pt x="16116" y="21173"/>
                    <a:pt x="16116" y="21173"/>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91" name="Shape 15191"/>
            <p:cNvSpPr/>
            <p:nvPr/>
          </p:nvSpPr>
          <p:spPr>
            <a:xfrm>
              <a:off x="180730" y="2241056"/>
              <a:ext cx="1611360" cy="1853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92" name="Shape 15192"/>
            <p:cNvSpPr/>
            <p:nvPr/>
          </p:nvSpPr>
          <p:spPr>
            <a:xfrm>
              <a:off x="469898" y="1156673"/>
              <a:ext cx="983485" cy="125814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0" y="0"/>
                  </a:lnTo>
                  <a:cubicBezTo>
                    <a:pt x="0" y="0"/>
                    <a:pt x="0" y="21600"/>
                    <a:pt x="0"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93" name="Shape 15193"/>
            <p:cNvSpPr/>
            <p:nvPr/>
          </p:nvSpPr>
          <p:spPr>
            <a:xfrm>
              <a:off x="0" y="1012089"/>
              <a:ext cx="1951375" cy="285093"/>
            </a:xfrm>
            <a:custGeom>
              <a:avLst/>
              <a:gdLst/>
              <a:ahLst/>
              <a:cxnLst>
                <a:cxn ang="0">
                  <a:pos x="wd2" y="hd2"/>
                </a:cxn>
                <a:cxn ang="5400000">
                  <a:pos x="wd2" y="hd2"/>
                </a:cxn>
                <a:cxn ang="10800000">
                  <a:pos x="wd2" y="hd2"/>
                </a:cxn>
                <a:cxn ang="16200000">
                  <a:pos x="wd2" y="hd2"/>
                </a:cxn>
              </a:cxnLst>
              <a:rect l="0" t="0" r="r" b="b"/>
              <a:pathLst>
                <a:path w="21600" h="21600" extrusionOk="0">
                  <a:moveTo>
                    <a:pt x="1882" y="21600"/>
                  </a:moveTo>
                  <a:lnTo>
                    <a:pt x="19718" y="21600"/>
                  </a:lnTo>
                  <a:lnTo>
                    <a:pt x="21600" y="0"/>
                  </a:lnTo>
                  <a:lnTo>
                    <a:pt x="0" y="0"/>
                  </a:lnTo>
                  <a:cubicBezTo>
                    <a:pt x="0" y="0"/>
                    <a:pt x="1882" y="21600"/>
                    <a:pt x="1882" y="2160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94" name="Shape 15194"/>
            <p:cNvSpPr/>
            <p:nvPr/>
          </p:nvSpPr>
          <p:spPr>
            <a:xfrm>
              <a:off x="1265112" y="433752"/>
              <a:ext cx="480668" cy="1815511"/>
            </a:xfrm>
            <a:custGeom>
              <a:avLst/>
              <a:gdLst/>
              <a:ahLst/>
              <a:cxnLst>
                <a:cxn ang="0">
                  <a:pos x="wd2" y="hd2"/>
                </a:cxn>
                <a:cxn ang="5400000">
                  <a:pos x="wd2" y="hd2"/>
                </a:cxn>
                <a:cxn ang="10800000">
                  <a:pos x="wd2" y="hd2"/>
                </a:cxn>
                <a:cxn ang="16200000">
                  <a:pos x="wd2" y="hd2"/>
                </a:cxn>
              </a:cxnLst>
              <a:rect l="0" t="0" r="r" b="b"/>
              <a:pathLst>
                <a:path w="21249" h="21524" extrusionOk="0">
                  <a:moveTo>
                    <a:pt x="2546" y="677"/>
                  </a:moveTo>
                  <a:cubicBezTo>
                    <a:pt x="2398" y="677"/>
                    <a:pt x="2279" y="645"/>
                    <a:pt x="2279" y="605"/>
                  </a:cubicBezTo>
                  <a:cubicBezTo>
                    <a:pt x="2279" y="566"/>
                    <a:pt x="2398" y="534"/>
                    <a:pt x="2546" y="534"/>
                  </a:cubicBezTo>
                  <a:cubicBezTo>
                    <a:pt x="2694" y="534"/>
                    <a:pt x="2814" y="566"/>
                    <a:pt x="2814" y="605"/>
                  </a:cubicBezTo>
                  <a:cubicBezTo>
                    <a:pt x="2814" y="645"/>
                    <a:pt x="2694" y="677"/>
                    <a:pt x="2546" y="677"/>
                  </a:cubicBezTo>
                  <a:close/>
                  <a:moveTo>
                    <a:pt x="1890" y="798"/>
                  </a:moveTo>
                  <a:cubicBezTo>
                    <a:pt x="1742" y="798"/>
                    <a:pt x="1623" y="766"/>
                    <a:pt x="1623" y="726"/>
                  </a:cubicBezTo>
                  <a:cubicBezTo>
                    <a:pt x="1623" y="686"/>
                    <a:pt x="1742" y="654"/>
                    <a:pt x="1890" y="654"/>
                  </a:cubicBezTo>
                  <a:cubicBezTo>
                    <a:pt x="2038" y="654"/>
                    <a:pt x="2158" y="686"/>
                    <a:pt x="2158" y="726"/>
                  </a:cubicBezTo>
                  <a:cubicBezTo>
                    <a:pt x="2158" y="766"/>
                    <a:pt x="2038" y="798"/>
                    <a:pt x="1890" y="798"/>
                  </a:cubicBezTo>
                  <a:close/>
                  <a:moveTo>
                    <a:pt x="1307" y="899"/>
                  </a:moveTo>
                  <a:cubicBezTo>
                    <a:pt x="1159" y="899"/>
                    <a:pt x="1039" y="867"/>
                    <a:pt x="1039" y="827"/>
                  </a:cubicBezTo>
                  <a:cubicBezTo>
                    <a:pt x="1039" y="787"/>
                    <a:pt x="1159" y="755"/>
                    <a:pt x="1307" y="755"/>
                  </a:cubicBezTo>
                  <a:cubicBezTo>
                    <a:pt x="1455" y="755"/>
                    <a:pt x="1574" y="787"/>
                    <a:pt x="1574" y="827"/>
                  </a:cubicBezTo>
                  <a:cubicBezTo>
                    <a:pt x="1574" y="867"/>
                    <a:pt x="1455" y="899"/>
                    <a:pt x="1307" y="899"/>
                  </a:cubicBezTo>
                  <a:close/>
                  <a:moveTo>
                    <a:pt x="882" y="657"/>
                  </a:moveTo>
                  <a:cubicBezTo>
                    <a:pt x="882" y="618"/>
                    <a:pt x="1001" y="586"/>
                    <a:pt x="1149" y="586"/>
                  </a:cubicBezTo>
                  <a:cubicBezTo>
                    <a:pt x="1297" y="586"/>
                    <a:pt x="1417" y="618"/>
                    <a:pt x="1417" y="657"/>
                  </a:cubicBezTo>
                  <a:cubicBezTo>
                    <a:pt x="1417" y="697"/>
                    <a:pt x="1297" y="729"/>
                    <a:pt x="1149" y="729"/>
                  </a:cubicBezTo>
                  <a:cubicBezTo>
                    <a:pt x="1001" y="729"/>
                    <a:pt x="882" y="697"/>
                    <a:pt x="882" y="657"/>
                  </a:cubicBezTo>
                  <a:close/>
                  <a:moveTo>
                    <a:pt x="614" y="879"/>
                  </a:moveTo>
                  <a:cubicBezTo>
                    <a:pt x="467" y="879"/>
                    <a:pt x="347" y="847"/>
                    <a:pt x="347" y="807"/>
                  </a:cubicBezTo>
                  <a:cubicBezTo>
                    <a:pt x="347" y="768"/>
                    <a:pt x="467" y="736"/>
                    <a:pt x="614" y="736"/>
                  </a:cubicBezTo>
                  <a:cubicBezTo>
                    <a:pt x="762" y="736"/>
                    <a:pt x="882" y="768"/>
                    <a:pt x="882" y="807"/>
                  </a:cubicBezTo>
                  <a:cubicBezTo>
                    <a:pt x="882" y="847"/>
                    <a:pt x="762" y="879"/>
                    <a:pt x="614" y="879"/>
                  </a:cubicBezTo>
                  <a:close/>
                  <a:moveTo>
                    <a:pt x="153" y="586"/>
                  </a:moveTo>
                  <a:cubicBezTo>
                    <a:pt x="153" y="546"/>
                    <a:pt x="272" y="514"/>
                    <a:pt x="420" y="514"/>
                  </a:cubicBezTo>
                  <a:cubicBezTo>
                    <a:pt x="568" y="514"/>
                    <a:pt x="688" y="546"/>
                    <a:pt x="688" y="586"/>
                  </a:cubicBezTo>
                  <a:cubicBezTo>
                    <a:pt x="688" y="625"/>
                    <a:pt x="568" y="658"/>
                    <a:pt x="420" y="658"/>
                  </a:cubicBezTo>
                  <a:cubicBezTo>
                    <a:pt x="272" y="658"/>
                    <a:pt x="153" y="625"/>
                    <a:pt x="153" y="586"/>
                  </a:cubicBezTo>
                  <a:close/>
                  <a:moveTo>
                    <a:pt x="857" y="380"/>
                  </a:moveTo>
                  <a:cubicBezTo>
                    <a:pt x="1005" y="380"/>
                    <a:pt x="1125" y="413"/>
                    <a:pt x="1125" y="452"/>
                  </a:cubicBezTo>
                  <a:cubicBezTo>
                    <a:pt x="1125" y="492"/>
                    <a:pt x="1005" y="524"/>
                    <a:pt x="857" y="524"/>
                  </a:cubicBezTo>
                  <a:cubicBezTo>
                    <a:pt x="710" y="524"/>
                    <a:pt x="590" y="492"/>
                    <a:pt x="590" y="452"/>
                  </a:cubicBezTo>
                  <a:cubicBezTo>
                    <a:pt x="590" y="413"/>
                    <a:pt x="710" y="380"/>
                    <a:pt x="857" y="380"/>
                  </a:cubicBezTo>
                  <a:close/>
                  <a:moveTo>
                    <a:pt x="979" y="208"/>
                  </a:moveTo>
                  <a:cubicBezTo>
                    <a:pt x="1127" y="208"/>
                    <a:pt x="1246" y="240"/>
                    <a:pt x="1246" y="280"/>
                  </a:cubicBezTo>
                  <a:cubicBezTo>
                    <a:pt x="1246" y="319"/>
                    <a:pt x="1127" y="351"/>
                    <a:pt x="979" y="351"/>
                  </a:cubicBezTo>
                  <a:cubicBezTo>
                    <a:pt x="831" y="351"/>
                    <a:pt x="711" y="319"/>
                    <a:pt x="711" y="280"/>
                  </a:cubicBezTo>
                  <a:cubicBezTo>
                    <a:pt x="711" y="240"/>
                    <a:pt x="831" y="208"/>
                    <a:pt x="979" y="208"/>
                  </a:cubicBezTo>
                  <a:close/>
                  <a:moveTo>
                    <a:pt x="1514" y="302"/>
                  </a:moveTo>
                  <a:cubicBezTo>
                    <a:pt x="1661" y="302"/>
                    <a:pt x="1781" y="334"/>
                    <a:pt x="1781" y="374"/>
                  </a:cubicBezTo>
                  <a:cubicBezTo>
                    <a:pt x="1781" y="414"/>
                    <a:pt x="1661" y="446"/>
                    <a:pt x="1514" y="446"/>
                  </a:cubicBezTo>
                  <a:cubicBezTo>
                    <a:pt x="1366" y="446"/>
                    <a:pt x="1246" y="414"/>
                    <a:pt x="1246" y="374"/>
                  </a:cubicBezTo>
                  <a:cubicBezTo>
                    <a:pt x="1246" y="334"/>
                    <a:pt x="1366" y="302"/>
                    <a:pt x="1514" y="302"/>
                  </a:cubicBezTo>
                  <a:close/>
                  <a:moveTo>
                    <a:pt x="1939" y="537"/>
                  </a:moveTo>
                  <a:cubicBezTo>
                    <a:pt x="1939" y="577"/>
                    <a:pt x="1819" y="609"/>
                    <a:pt x="1671" y="609"/>
                  </a:cubicBezTo>
                  <a:cubicBezTo>
                    <a:pt x="1524" y="609"/>
                    <a:pt x="1404" y="577"/>
                    <a:pt x="1404" y="537"/>
                  </a:cubicBezTo>
                  <a:cubicBezTo>
                    <a:pt x="1404" y="497"/>
                    <a:pt x="1524" y="465"/>
                    <a:pt x="1671" y="465"/>
                  </a:cubicBezTo>
                  <a:cubicBezTo>
                    <a:pt x="1819" y="465"/>
                    <a:pt x="1939" y="497"/>
                    <a:pt x="1939" y="537"/>
                  </a:cubicBezTo>
                  <a:close/>
                  <a:moveTo>
                    <a:pt x="1684" y="97"/>
                  </a:moveTo>
                  <a:cubicBezTo>
                    <a:pt x="1831" y="97"/>
                    <a:pt x="1951" y="129"/>
                    <a:pt x="1951" y="169"/>
                  </a:cubicBezTo>
                  <a:cubicBezTo>
                    <a:pt x="1951" y="208"/>
                    <a:pt x="1831" y="240"/>
                    <a:pt x="1684" y="240"/>
                  </a:cubicBezTo>
                  <a:cubicBezTo>
                    <a:pt x="1536" y="240"/>
                    <a:pt x="1416" y="208"/>
                    <a:pt x="1416" y="169"/>
                  </a:cubicBezTo>
                  <a:cubicBezTo>
                    <a:pt x="1416" y="129"/>
                    <a:pt x="1536" y="97"/>
                    <a:pt x="1684" y="97"/>
                  </a:cubicBezTo>
                  <a:close/>
                  <a:moveTo>
                    <a:pt x="2559" y="459"/>
                  </a:moveTo>
                  <a:cubicBezTo>
                    <a:pt x="2559" y="498"/>
                    <a:pt x="2439" y="530"/>
                    <a:pt x="2291" y="530"/>
                  </a:cubicBezTo>
                  <a:cubicBezTo>
                    <a:pt x="2143" y="530"/>
                    <a:pt x="2024" y="498"/>
                    <a:pt x="2024" y="459"/>
                  </a:cubicBezTo>
                  <a:cubicBezTo>
                    <a:pt x="2024" y="419"/>
                    <a:pt x="2143" y="387"/>
                    <a:pt x="2291" y="387"/>
                  </a:cubicBezTo>
                  <a:cubicBezTo>
                    <a:pt x="2439" y="387"/>
                    <a:pt x="2559" y="419"/>
                    <a:pt x="2559" y="459"/>
                  </a:cubicBezTo>
                  <a:close/>
                  <a:moveTo>
                    <a:pt x="2230" y="218"/>
                  </a:moveTo>
                  <a:cubicBezTo>
                    <a:pt x="2378" y="218"/>
                    <a:pt x="2498" y="250"/>
                    <a:pt x="2498" y="289"/>
                  </a:cubicBezTo>
                  <a:cubicBezTo>
                    <a:pt x="2498" y="329"/>
                    <a:pt x="2378" y="361"/>
                    <a:pt x="2230" y="361"/>
                  </a:cubicBezTo>
                  <a:cubicBezTo>
                    <a:pt x="2083" y="361"/>
                    <a:pt x="1963" y="329"/>
                    <a:pt x="1963" y="289"/>
                  </a:cubicBezTo>
                  <a:cubicBezTo>
                    <a:pt x="1963" y="250"/>
                    <a:pt x="2083" y="218"/>
                    <a:pt x="2230" y="218"/>
                  </a:cubicBezTo>
                  <a:close/>
                  <a:moveTo>
                    <a:pt x="21242" y="3407"/>
                  </a:moveTo>
                  <a:cubicBezTo>
                    <a:pt x="21318" y="3023"/>
                    <a:pt x="20730" y="2644"/>
                    <a:pt x="19800" y="2327"/>
                  </a:cubicBezTo>
                  <a:cubicBezTo>
                    <a:pt x="18813" y="1991"/>
                    <a:pt x="17414" y="1718"/>
                    <a:pt x="16025" y="1588"/>
                  </a:cubicBezTo>
                  <a:lnTo>
                    <a:pt x="12701" y="1275"/>
                  </a:lnTo>
                  <a:cubicBezTo>
                    <a:pt x="12565" y="1068"/>
                    <a:pt x="12038" y="885"/>
                    <a:pt x="11250" y="811"/>
                  </a:cubicBezTo>
                  <a:lnTo>
                    <a:pt x="2976" y="33"/>
                  </a:lnTo>
                  <a:cubicBezTo>
                    <a:pt x="1815" y="-76"/>
                    <a:pt x="532" y="89"/>
                    <a:pt x="125" y="401"/>
                  </a:cubicBezTo>
                  <a:lnTo>
                    <a:pt x="125" y="401"/>
                  </a:lnTo>
                  <a:cubicBezTo>
                    <a:pt x="-282" y="712"/>
                    <a:pt x="335" y="1056"/>
                    <a:pt x="1495" y="1165"/>
                  </a:cubicBezTo>
                  <a:lnTo>
                    <a:pt x="9770" y="1943"/>
                  </a:lnTo>
                  <a:cubicBezTo>
                    <a:pt x="10558" y="2018"/>
                    <a:pt x="11396" y="1963"/>
                    <a:pt x="11984" y="1824"/>
                  </a:cubicBezTo>
                  <a:lnTo>
                    <a:pt x="15311" y="2137"/>
                  </a:lnTo>
                  <a:cubicBezTo>
                    <a:pt x="16321" y="2232"/>
                    <a:pt x="17351" y="2435"/>
                    <a:pt x="18092" y="2687"/>
                  </a:cubicBezTo>
                  <a:cubicBezTo>
                    <a:pt x="18721" y="2902"/>
                    <a:pt x="19121" y="3146"/>
                    <a:pt x="19076" y="3377"/>
                  </a:cubicBezTo>
                  <a:lnTo>
                    <a:pt x="18669" y="21524"/>
                  </a:lnTo>
                  <a:lnTo>
                    <a:pt x="20841" y="21524"/>
                  </a:lnTo>
                  <a:cubicBezTo>
                    <a:pt x="20841" y="21524"/>
                    <a:pt x="21242" y="3407"/>
                    <a:pt x="21242" y="3407"/>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5272" name="Group 15272"/>
          <p:cNvGrpSpPr/>
          <p:nvPr/>
        </p:nvGrpSpPr>
        <p:grpSpPr>
          <a:xfrm>
            <a:off x="6334843" y="2101033"/>
            <a:ext cx="760160" cy="936521"/>
            <a:chOff x="0" y="0"/>
            <a:chExt cx="2027090" cy="2497387"/>
          </a:xfrm>
        </p:grpSpPr>
        <p:sp>
          <p:nvSpPr>
            <p:cNvPr id="15196" name="Shape 15196"/>
            <p:cNvSpPr/>
            <p:nvPr/>
          </p:nvSpPr>
          <p:spPr>
            <a:xfrm>
              <a:off x="782513" y="36146"/>
              <a:ext cx="1224586" cy="14344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97" name="Shape 15197"/>
            <p:cNvSpPr/>
            <p:nvPr/>
          </p:nvSpPr>
          <p:spPr>
            <a:xfrm>
              <a:off x="890951" y="506045"/>
              <a:ext cx="461207" cy="16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98" name="Shape 15198"/>
            <p:cNvSpPr/>
            <p:nvPr/>
          </p:nvSpPr>
          <p:spPr>
            <a:xfrm>
              <a:off x="890951" y="542190"/>
              <a:ext cx="461207" cy="1611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199" name="Shape 15199"/>
            <p:cNvSpPr/>
            <p:nvPr/>
          </p:nvSpPr>
          <p:spPr>
            <a:xfrm>
              <a:off x="890951" y="578337"/>
              <a:ext cx="461207" cy="161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0" name="Shape 15200"/>
            <p:cNvSpPr/>
            <p:nvPr/>
          </p:nvSpPr>
          <p:spPr>
            <a:xfrm>
              <a:off x="890951" y="614483"/>
              <a:ext cx="461207" cy="1612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1" name="Shape 15201"/>
            <p:cNvSpPr/>
            <p:nvPr/>
          </p:nvSpPr>
          <p:spPr>
            <a:xfrm>
              <a:off x="890951" y="650629"/>
              <a:ext cx="461207" cy="16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2" name="Shape 15202"/>
            <p:cNvSpPr/>
            <p:nvPr/>
          </p:nvSpPr>
          <p:spPr>
            <a:xfrm>
              <a:off x="890951" y="361460"/>
              <a:ext cx="461207" cy="8585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3" name="Shape 15203"/>
            <p:cNvSpPr/>
            <p:nvPr/>
          </p:nvSpPr>
          <p:spPr>
            <a:xfrm>
              <a:off x="1360850" y="1445842"/>
              <a:ext cx="56139" cy="804143"/>
            </a:xfrm>
            <a:custGeom>
              <a:avLst/>
              <a:gdLst/>
              <a:ahLst/>
              <a:cxnLst>
                <a:cxn ang="0">
                  <a:pos x="wd2" y="hd2"/>
                </a:cxn>
                <a:cxn ang="5400000">
                  <a:pos x="wd2" y="hd2"/>
                </a:cxn>
                <a:cxn ang="10800000">
                  <a:pos x="wd2" y="hd2"/>
                </a:cxn>
                <a:cxn ang="16200000">
                  <a:pos x="wd2" y="hd2"/>
                </a:cxn>
              </a:cxnLst>
              <a:rect l="0" t="0" r="r" b="b"/>
              <a:pathLst>
                <a:path w="21600" h="21600" extrusionOk="0">
                  <a:moveTo>
                    <a:pt x="0" y="20846"/>
                  </a:moveTo>
                  <a:lnTo>
                    <a:pt x="0" y="754"/>
                  </a:lnTo>
                  <a:cubicBezTo>
                    <a:pt x="0" y="339"/>
                    <a:pt x="4860" y="0"/>
                    <a:pt x="10799" y="0"/>
                  </a:cubicBezTo>
                  <a:lnTo>
                    <a:pt x="10799" y="0"/>
                  </a:lnTo>
                  <a:cubicBezTo>
                    <a:pt x="16740" y="0"/>
                    <a:pt x="21600" y="339"/>
                    <a:pt x="21600" y="754"/>
                  </a:cubicBezTo>
                  <a:lnTo>
                    <a:pt x="21600" y="20846"/>
                  </a:lnTo>
                  <a:cubicBezTo>
                    <a:pt x="21600" y="21261"/>
                    <a:pt x="16740" y="21600"/>
                    <a:pt x="10799" y="21600"/>
                  </a:cubicBezTo>
                  <a:lnTo>
                    <a:pt x="10799" y="21600"/>
                  </a:lnTo>
                  <a:cubicBezTo>
                    <a:pt x="4860" y="21600"/>
                    <a:pt x="0" y="21261"/>
                    <a:pt x="0" y="20846"/>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4" name="Shape 15204"/>
            <p:cNvSpPr/>
            <p:nvPr/>
          </p:nvSpPr>
          <p:spPr>
            <a:xfrm>
              <a:off x="746366" y="0"/>
              <a:ext cx="1280725" cy="1490596"/>
            </a:xfrm>
            <a:custGeom>
              <a:avLst/>
              <a:gdLst/>
              <a:ahLst/>
              <a:cxnLst>
                <a:cxn ang="0">
                  <a:pos x="wd2" y="hd2"/>
                </a:cxn>
                <a:cxn ang="5400000">
                  <a:pos x="wd2" y="hd2"/>
                </a:cxn>
                <a:cxn ang="10800000">
                  <a:pos x="wd2" y="hd2"/>
                </a:cxn>
                <a:cxn ang="16200000">
                  <a:pos x="wd2" y="hd2"/>
                </a:cxn>
              </a:cxnLst>
              <a:rect l="0" t="0" r="r" b="b"/>
              <a:pathLst>
                <a:path w="21600" h="21600" extrusionOk="0">
                  <a:moveTo>
                    <a:pt x="473" y="0"/>
                  </a:moveTo>
                  <a:lnTo>
                    <a:pt x="10800" y="0"/>
                  </a:lnTo>
                  <a:lnTo>
                    <a:pt x="10800" y="813"/>
                  </a:lnTo>
                  <a:lnTo>
                    <a:pt x="947" y="813"/>
                  </a:lnTo>
                  <a:lnTo>
                    <a:pt x="947" y="20787"/>
                  </a:lnTo>
                  <a:lnTo>
                    <a:pt x="10800" y="20787"/>
                  </a:lnTo>
                  <a:lnTo>
                    <a:pt x="10800" y="21600"/>
                  </a:lnTo>
                  <a:lnTo>
                    <a:pt x="473" y="21600"/>
                  </a:lnTo>
                  <a:lnTo>
                    <a:pt x="0" y="21600"/>
                  </a:lnTo>
                  <a:lnTo>
                    <a:pt x="0" y="21193"/>
                  </a:lnTo>
                  <a:lnTo>
                    <a:pt x="0" y="407"/>
                  </a:lnTo>
                  <a:lnTo>
                    <a:pt x="0" y="0"/>
                  </a:lnTo>
                  <a:cubicBezTo>
                    <a:pt x="0" y="0"/>
                    <a:pt x="473" y="0"/>
                    <a:pt x="473" y="0"/>
                  </a:cubicBezTo>
                  <a:close/>
                  <a:moveTo>
                    <a:pt x="10800" y="0"/>
                  </a:moveTo>
                  <a:lnTo>
                    <a:pt x="21127" y="0"/>
                  </a:lnTo>
                  <a:lnTo>
                    <a:pt x="21600" y="0"/>
                  </a:lnTo>
                  <a:lnTo>
                    <a:pt x="21600" y="407"/>
                  </a:lnTo>
                  <a:lnTo>
                    <a:pt x="21600" y="21193"/>
                  </a:lnTo>
                  <a:lnTo>
                    <a:pt x="21600" y="21600"/>
                  </a:lnTo>
                  <a:lnTo>
                    <a:pt x="21127" y="21600"/>
                  </a:lnTo>
                  <a:lnTo>
                    <a:pt x="10800" y="21600"/>
                  </a:lnTo>
                  <a:lnTo>
                    <a:pt x="10800" y="20787"/>
                  </a:lnTo>
                  <a:lnTo>
                    <a:pt x="20653" y="20787"/>
                  </a:lnTo>
                  <a:lnTo>
                    <a:pt x="20653" y="813"/>
                  </a:lnTo>
                  <a:lnTo>
                    <a:pt x="10800" y="813"/>
                  </a:lnTo>
                  <a:cubicBezTo>
                    <a:pt x="10800" y="813"/>
                    <a:pt x="10800" y="0"/>
                    <a:pt x="10800"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5" name="Shape 15205"/>
            <p:cNvSpPr/>
            <p:nvPr/>
          </p:nvSpPr>
          <p:spPr>
            <a:xfrm>
              <a:off x="927096" y="1492734"/>
              <a:ext cx="363551" cy="1004654"/>
            </a:xfrm>
            <a:custGeom>
              <a:avLst/>
              <a:gdLst/>
              <a:ahLst/>
              <a:cxnLst>
                <a:cxn ang="0">
                  <a:pos x="wd2" y="hd2"/>
                </a:cxn>
                <a:cxn ang="5400000">
                  <a:pos x="wd2" y="hd2"/>
                </a:cxn>
                <a:cxn ang="10800000">
                  <a:pos x="wd2" y="hd2"/>
                </a:cxn>
                <a:cxn ang="16200000">
                  <a:pos x="wd2" y="hd2"/>
                </a:cxn>
              </a:cxnLst>
              <a:rect l="0" t="0" r="r" b="b"/>
              <a:pathLst>
                <a:path w="20949" h="21263" extrusionOk="0">
                  <a:moveTo>
                    <a:pt x="124" y="20347"/>
                  </a:moveTo>
                  <a:lnTo>
                    <a:pt x="17558" y="0"/>
                  </a:lnTo>
                  <a:lnTo>
                    <a:pt x="20949" y="0"/>
                  </a:lnTo>
                  <a:lnTo>
                    <a:pt x="3210" y="20703"/>
                  </a:lnTo>
                  <a:cubicBezTo>
                    <a:pt x="2441" y="21600"/>
                    <a:pt x="-651" y="21373"/>
                    <a:pt x="124" y="20347"/>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6" name="Shape 15206"/>
            <p:cNvSpPr/>
            <p:nvPr/>
          </p:nvSpPr>
          <p:spPr>
            <a:xfrm>
              <a:off x="1505433" y="1492734"/>
              <a:ext cx="363406" cy="1000215"/>
            </a:xfrm>
            <a:custGeom>
              <a:avLst/>
              <a:gdLst/>
              <a:ahLst/>
              <a:cxnLst>
                <a:cxn ang="0">
                  <a:pos x="wd2" y="hd2"/>
                </a:cxn>
                <a:cxn ang="5400000">
                  <a:pos x="wd2" y="hd2"/>
                </a:cxn>
                <a:cxn ang="10800000">
                  <a:pos x="wd2" y="hd2"/>
                </a:cxn>
                <a:cxn ang="16200000">
                  <a:pos x="wd2" y="hd2"/>
                </a:cxn>
              </a:cxnLst>
              <a:rect l="0" t="0" r="r" b="b"/>
              <a:pathLst>
                <a:path w="20960" h="21283" extrusionOk="0">
                  <a:moveTo>
                    <a:pt x="20845" y="20457"/>
                  </a:moveTo>
                  <a:lnTo>
                    <a:pt x="3395" y="0"/>
                  </a:lnTo>
                  <a:lnTo>
                    <a:pt x="0" y="0"/>
                  </a:lnTo>
                  <a:lnTo>
                    <a:pt x="17757" y="20815"/>
                  </a:lnTo>
                  <a:cubicBezTo>
                    <a:pt x="18426" y="21600"/>
                    <a:pt x="21600" y="21342"/>
                    <a:pt x="20845" y="20457"/>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7" name="Shape 15207"/>
            <p:cNvSpPr/>
            <p:nvPr/>
          </p:nvSpPr>
          <p:spPr>
            <a:xfrm>
              <a:off x="1107826" y="1926487"/>
              <a:ext cx="563656" cy="561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0D9E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8" name="Shape 15208"/>
            <p:cNvSpPr/>
            <p:nvPr/>
          </p:nvSpPr>
          <p:spPr>
            <a:xfrm>
              <a:off x="1433141" y="506045"/>
              <a:ext cx="461200" cy="161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09" name="Shape 15209"/>
            <p:cNvSpPr/>
            <p:nvPr/>
          </p:nvSpPr>
          <p:spPr>
            <a:xfrm>
              <a:off x="1433141" y="542190"/>
              <a:ext cx="461200" cy="1611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0" name="Shape 15210"/>
            <p:cNvSpPr/>
            <p:nvPr/>
          </p:nvSpPr>
          <p:spPr>
            <a:xfrm>
              <a:off x="1433141" y="578337"/>
              <a:ext cx="461200" cy="161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1" name="Shape 15211"/>
            <p:cNvSpPr/>
            <p:nvPr/>
          </p:nvSpPr>
          <p:spPr>
            <a:xfrm>
              <a:off x="1433141" y="614483"/>
              <a:ext cx="461200" cy="161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2" name="Shape 15212"/>
            <p:cNvSpPr/>
            <p:nvPr/>
          </p:nvSpPr>
          <p:spPr>
            <a:xfrm>
              <a:off x="1433141" y="650629"/>
              <a:ext cx="461200" cy="1612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3" name="Shape 15213"/>
            <p:cNvSpPr/>
            <p:nvPr/>
          </p:nvSpPr>
          <p:spPr>
            <a:xfrm>
              <a:off x="1433141" y="361460"/>
              <a:ext cx="461200" cy="858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4" name="Shape 15214"/>
            <p:cNvSpPr/>
            <p:nvPr/>
          </p:nvSpPr>
          <p:spPr>
            <a:xfrm>
              <a:off x="963243" y="975943"/>
              <a:ext cx="391651" cy="39164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5" name="Shape 15215"/>
            <p:cNvSpPr/>
            <p:nvPr/>
          </p:nvSpPr>
          <p:spPr>
            <a:xfrm>
              <a:off x="1156673" y="1156674"/>
              <a:ext cx="174377" cy="163522"/>
            </a:xfrm>
            <a:custGeom>
              <a:avLst/>
              <a:gdLst/>
              <a:ahLst/>
              <a:cxnLst>
                <a:cxn ang="0">
                  <a:pos x="wd2" y="hd2"/>
                </a:cxn>
                <a:cxn ang="5400000">
                  <a:pos x="wd2" y="hd2"/>
                </a:cxn>
                <a:cxn ang="10800000">
                  <a:pos x="wd2" y="hd2"/>
                </a:cxn>
                <a:cxn ang="16200000">
                  <a:pos x="wd2" y="hd2"/>
                </a:cxn>
              </a:cxnLst>
              <a:rect l="0" t="0" r="r" b="b"/>
              <a:pathLst>
                <a:path w="21600" h="21600" extrusionOk="0">
                  <a:moveTo>
                    <a:pt x="13349" y="21600"/>
                  </a:moveTo>
                  <a:cubicBezTo>
                    <a:pt x="16832" y="19147"/>
                    <a:pt x="19686" y="15764"/>
                    <a:pt x="21600" y="11782"/>
                  </a:cubicBezTo>
                  <a:lnTo>
                    <a:pt x="0" y="0"/>
                  </a:lnTo>
                  <a:cubicBezTo>
                    <a:pt x="0" y="0"/>
                    <a:pt x="13349" y="21600"/>
                    <a:pt x="13349"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6" name="Shape 15216"/>
            <p:cNvSpPr/>
            <p:nvPr/>
          </p:nvSpPr>
          <p:spPr>
            <a:xfrm>
              <a:off x="1156673" y="1012090"/>
              <a:ext cx="195822" cy="243416"/>
            </a:xfrm>
            <a:custGeom>
              <a:avLst/>
              <a:gdLst/>
              <a:ahLst/>
              <a:cxnLst>
                <a:cxn ang="0">
                  <a:pos x="wd2" y="hd2"/>
                </a:cxn>
                <a:cxn ang="5400000">
                  <a:pos x="wd2" y="hd2"/>
                </a:cxn>
                <a:cxn ang="10800000">
                  <a:pos x="wd2" y="hd2"/>
                </a:cxn>
                <a:cxn ang="16200000">
                  <a:pos x="wd2" y="hd2"/>
                </a:cxn>
              </a:cxnLst>
              <a:rect l="0" t="0" r="r" b="b"/>
              <a:pathLst>
                <a:path w="21600" h="21600" extrusionOk="0">
                  <a:moveTo>
                    <a:pt x="19234" y="21600"/>
                  </a:moveTo>
                  <a:cubicBezTo>
                    <a:pt x="20747" y="19226"/>
                    <a:pt x="21600" y="16536"/>
                    <a:pt x="21600" y="13685"/>
                  </a:cubicBezTo>
                  <a:cubicBezTo>
                    <a:pt x="21600" y="8128"/>
                    <a:pt x="18359" y="3182"/>
                    <a:pt x="13314" y="0"/>
                  </a:cubicBezTo>
                  <a:lnTo>
                    <a:pt x="0" y="13685"/>
                  </a:lnTo>
                  <a:cubicBezTo>
                    <a:pt x="0" y="13685"/>
                    <a:pt x="19234" y="21600"/>
                    <a:pt x="19234" y="21600"/>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7" name="Shape 15217"/>
            <p:cNvSpPr/>
            <p:nvPr/>
          </p:nvSpPr>
          <p:spPr>
            <a:xfrm>
              <a:off x="1156673" y="975943"/>
              <a:ext cx="120693" cy="195822"/>
            </a:xfrm>
            <a:custGeom>
              <a:avLst/>
              <a:gdLst/>
              <a:ahLst/>
              <a:cxnLst>
                <a:cxn ang="0">
                  <a:pos x="wd2" y="hd2"/>
                </a:cxn>
                <a:cxn ang="5400000">
                  <a:pos x="wd2" y="hd2"/>
                </a:cxn>
                <a:cxn ang="10800000">
                  <a:pos x="wd2" y="hd2"/>
                </a:cxn>
                <a:cxn ang="16200000">
                  <a:pos x="wd2" y="hd2"/>
                </a:cxn>
              </a:cxnLst>
              <a:rect l="0" t="0" r="r" b="b"/>
              <a:pathLst>
                <a:path w="21600" h="21600" extrusionOk="0">
                  <a:moveTo>
                    <a:pt x="21600" y="4590"/>
                  </a:moveTo>
                  <a:cubicBezTo>
                    <a:pt x="15649" y="1714"/>
                    <a:pt x="8149" y="0"/>
                    <a:pt x="0" y="0"/>
                  </a:cubicBezTo>
                  <a:lnTo>
                    <a:pt x="0" y="21600"/>
                  </a:lnTo>
                  <a:cubicBezTo>
                    <a:pt x="0" y="21600"/>
                    <a:pt x="21600" y="4590"/>
                    <a:pt x="21600" y="4590"/>
                  </a:cubicBezTo>
                  <a:close/>
                </a:path>
              </a:pathLst>
            </a:custGeom>
            <a:solidFill>
              <a:schemeClr val="accent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8" name="Shape 15218"/>
            <p:cNvSpPr/>
            <p:nvPr/>
          </p:nvSpPr>
          <p:spPr>
            <a:xfrm>
              <a:off x="1012088" y="975943"/>
              <a:ext cx="139565" cy="1958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6449"/>
                  </a:lnTo>
                  <a:cubicBezTo>
                    <a:pt x="5499" y="2469"/>
                    <a:pt x="13143" y="0"/>
                    <a:pt x="21600" y="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9" name="Shape 15219"/>
            <p:cNvSpPr/>
            <p:nvPr/>
          </p:nvSpPr>
          <p:spPr>
            <a:xfrm>
              <a:off x="1794602" y="795213"/>
              <a:ext cx="81987" cy="473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0" name="Shape 15220"/>
            <p:cNvSpPr/>
            <p:nvPr/>
          </p:nvSpPr>
          <p:spPr>
            <a:xfrm>
              <a:off x="1704230" y="973702"/>
              <a:ext cx="82002" cy="29489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1" name="Shape 15221"/>
            <p:cNvSpPr/>
            <p:nvPr/>
          </p:nvSpPr>
          <p:spPr>
            <a:xfrm>
              <a:off x="1613867" y="1073570"/>
              <a:ext cx="81998" cy="19502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2" name="Shape 15222"/>
            <p:cNvSpPr/>
            <p:nvPr/>
          </p:nvSpPr>
          <p:spPr>
            <a:xfrm>
              <a:off x="1523507" y="982124"/>
              <a:ext cx="81987" cy="28647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3" name="Shape 15223"/>
            <p:cNvSpPr/>
            <p:nvPr/>
          </p:nvSpPr>
          <p:spPr>
            <a:xfrm>
              <a:off x="1433141" y="1063742"/>
              <a:ext cx="81988" cy="20485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solidFill>
              <a:schemeClr val="accent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4" name="Shape 15224"/>
            <p:cNvSpPr/>
            <p:nvPr/>
          </p:nvSpPr>
          <p:spPr>
            <a:xfrm>
              <a:off x="204175" y="1445842"/>
              <a:ext cx="203706" cy="992565"/>
            </a:xfrm>
            <a:custGeom>
              <a:avLst/>
              <a:gdLst/>
              <a:ahLst/>
              <a:cxnLst>
                <a:cxn ang="0">
                  <a:pos x="wd2" y="hd2"/>
                </a:cxn>
                <a:cxn ang="5400000">
                  <a:pos x="wd2" y="hd2"/>
                </a:cxn>
                <a:cxn ang="10800000">
                  <a:pos x="wd2" y="hd2"/>
                </a:cxn>
                <a:cxn ang="16200000">
                  <a:pos x="wd2" y="hd2"/>
                </a:cxn>
              </a:cxnLst>
              <a:rect l="0" t="0" r="r" b="b"/>
              <a:pathLst>
                <a:path w="20080" h="21358" extrusionOk="0">
                  <a:moveTo>
                    <a:pt x="5865" y="0"/>
                  </a:moveTo>
                  <a:lnTo>
                    <a:pt x="17235" y="0"/>
                  </a:lnTo>
                  <a:cubicBezTo>
                    <a:pt x="18800" y="0"/>
                    <a:pt x="20120" y="280"/>
                    <a:pt x="20079" y="621"/>
                  </a:cubicBezTo>
                  <a:cubicBezTo>
                    <a:pt x="19628" y="4228"/>
                    <a:pt x="20290" y="7154"/>
                    <a:pt x="17875" y="10804"/>
                  </a:cubicBezTo>
                  <a:cubicBezTo>
                    <a:pt x="16744" y="12514"/>
                    <a:pt x="17350" y="14674"/>
                    <a:pt x="16360" y="17158"/>
                  </a:cubicBezTo>
                  <a:cubicBezTo>
                    <a:pt x="15829" y="18492"/>
                    <a:pt x="17846" y="19016"/>
                    <a:pt x="17356" y="19271"/>
                  </a:cubicBezTo>
                  <a:cubicBezTo>
                    <a:pt x="16756" y="19583"/>
                    <a:pt x="10728" y="21600"/>
                    <a:pt x="6133" y="21333"/>
                  </a:cubicBezTo>
                  <a:lnTo>
                    <a:pt x="193" y="20989"/>
                  </a:lnTo>
                  <a:cubicBezTo>
                    <a:pt x="-1310" y="20901"/>
                    <a:pt x="6441" y="19328"/>
                    <a:pt x="6792" y="18996"/>
                  </a:cubicBezTo>
                  <a:cubicBezTo>
                    <a:pt x="10138" y="15838"/>
                    <a:pt x="7580" y="13440"/>
                    <a:pt x="6162" y="10435"/>
                  </a:cubicBezTo>
                  <a:cubicBezTo>
                    <a:pt x="4697" y="7332"/>
                    <a:pt x="3021" y="3725"/>
                    <a:pt x="3021" y="621"/>
                  </a:cubicBezTo>
                  <a:cubicBezTo>
                    <a:pt x="3021" y="279"/>
                    <a:pt x="4300" y="0"/>
                    <a:pt x="5865" y="0"/>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5" name="Shape 15225"/>
            <p:cNvSpPr/>
            <p:nvPr/>
          </p:nvSpPr>
          <p:spPr>
            <a:xfrm>
              <a:off x="168030" y="2313347"/>
              <a:ext cx="235852" cy="183955"/>
            </a:xfrm>
            <a:custGeom>
              <a:avLst/>
              <a:gdLst/>
              <a:ahLst/>
              <a:cxnLst>
                <a:cxn ang="0">
                  <a:pos x="wd2" y="hd2"/>
                </a:cxn>
                <a:cxn ang="5400000">
                  <a:pos x="wd2" y="hd2"/>
                </a:cxn>
                <a:cxn ang="10800000">
                  <a:pos x="wd2" y="hd2"/>
                </a:cxn>
                <a:cxn ang="16200000">
                  <a:pos x="wd2" y="hd2"/>
                </a:cxn>
              </a:cxnLst>
              <a:rect l="0" t="0" r="r" b="b"/>
              <a:pathLst>
                <a:path w="19316" h="21200" extrusionOk="0">
                  <a:moveTo>
                    <a:pt x="16849" y="0"/>
                  </a:moveTo>
                  <a:cubicBezTo>
                    <a:pt x="18155" y="1595"/>
                    <a:pt x="19466" y="6919"/>
                    <a:pt x="19303" y="9608"/>
                  </a:cubicBezTo>
                  <a:cubicBezTo>
                    <a:pt x="19140" y="12296"/>
                    <a:pt x="19109" y="12582"/>
                    <a:pt x="17991" y="13386"/>
                  </a:cubicBezTo>
                  <a:cubicBezTo>
                    <a:pt x="16874" y="14189"/>
                    <a:pt x="16494" y="14278"/>
                    <a:pt x="16256" y="13565"/>
                  </a:cubicBezTo>
                  <a:cubicBezTo>
                    <a:pt x="16018" y="12856"/>
                    <a:pt x="13582" y="16061"/>
                    <a:pt x="12387" y="17069"/>
                  </a:cubicBezTo>
                  <a:cubicBezTo>
                    <a:pt x="11193" y="18077"/>
                    <a:pt x="9619" y="19622"/>
                    <a:pt x="6408" y="20722"/>
                  </a:cubicBezTo>
                  <a:cubicBezTo>
                    <a:pt x="4490" y="21379"/>
                    <a:pt x="1922" y="21600"/>
                    <a:pt x="739" y="19776"/>
                  </a:cubicBezTo>
                  <a:cubicBezTo>
                    <a:pt x="-2134" y="15345"/>
                    <a:pt x="4116" y="10512"/>
                    <a:pt x="6792" y="5769"/>
                  </a:cubicBezTo>
                  <a:cubicBezTo>
                    <a:pt x="5391" y="9285"/>
                    <a:pt x="2060" y="12498"/>
                    <a:pt x="5849" y="12691"/>
                  </a:cubicBezTo>
                  <a:cubicBezTo>
                    <a:pt x="12384" y="13023"/>
                    <a:pt x="16811" y="6691"/>
                    <a:pt x="16849" y="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6" name="Shape 15226"/>
            <p:cNvSpPr/>
            <p:nvPr/>
          </p:nvSpPr>
          <p:spPr>
            <a:xfrm>
              <a:off x="457198" y="1445842"/>
              <a:ext cx="203703" cy="992565"/>
            </a:xfrm>
            <a:custGeom>
              <a:avLst/>
              <a:gdLst/>
              <a:ahLst/>
              <a:cxnLst>
                <a:cxn ang="0">
                  <a:pos x="wd2" y="hd2"/>
                </a:cxn>
                <a:cxn ang="5400000">
                  <a:pos x="wd2" y="hd2"/>
                </a:cxn>
                <a:cxn ang="10800000">
                  <a:pos x="wd2" y="hd2"/>
                </a:cxn>
                <a:cxn ang="16200000">
                  <a:pos x="wd2" y="hd2"/>
                </a:cxn>
              </a:cxnLst>
              <a:rect l="0" t="0" r="r" b="b"/>
              <a:pathLst>
                <a:path w="20080" h="21358" extrusionOk="0">
                  <a:moveTo>
                    <a:pt x="14215" y="0"/>
                  </a:moveTo>
                  <a:lnTo>
                    <a:pt x="2845" y="0"/>
                  </a:lnTo>
                  <a:cubicBezTo>
                    <a:pt x="1279" y="0"/>
                    <a:pt x="-40" y="280"/>
                    <a:pt x="1" y="621"/>
                  </a:cubicBezTo>
                  <a:cubicBezTo>
                    <a:pt x="452" y="4228"/>
                    <a:pt x="-210" y="7154"/>
                    <a:pt x="2206" y="10804"/>
                  </a:cubicBezTo>
                  <a:cubicBezTo>
                    <a:pt x="3336" y="12514"/>
                    <a:pt x="2730" y="14674"/>
                    <a:pt x="3720" y="17158"/>
                  </a:cubicBezTo>
                  <a:cubicBezTo>
                    <a:pt x="4251" y="18492"/>
                    <a:pt x="2233" y="19016"/>
                    <a:pt x="2724" y="19271"/>
                  </a:cubicBezTo>
                  <a:cubicBezTo>
                    <a:pt x="3323" y="19583"/>
                    <a:pt x="9352" y="21600"/>
                    <a:pt x="13946" y="21333"/>
                  </a:cubicBezTo>
                  <a:lnTo>
                    <a:pt x="19887" y="20989"/>
                  </a:lnTo>
                  <a:cubicBezTo>
                    <a:pt x="21390" y="20901"/>
                    <a:pt x="13639" y="19328"/>
                    <a:pt x="13288" y="18996"/>
                  </a:cubicBezTo>
                  <a:cubicBezTo>
                    <a:pt x="9942" y="15838"/>
                    <a:pt x="12500" y="13440"/>
                    <a:pt x="13918" y="10435"/>
                  </a:cubicBezTo>
                  <a:cubicBezTo>
                    <a:pt x="15382" y="7332"/>
                    <a:pt x="17059" y="3725"/>
                    <a:pt x="17059" y="621"/>
                  </a:cubicBezTo>
                  <a:cubicBezTo>
                    <a:pt x="17059" y="279"/>
                    <a:pt x="15780" y="0"/>
                    <a:pt x="14215" y="0"/>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7" name="Shape 15227"/>
            <p:cNvSpPr/>
            <p:nvPr/>
          </p:nvSpPr>
          <p:spPr>
            <a:xfrm>
              <a:off x="457198" y="2313347"/>
              <a:ext cx="235849" cy="183955"/>
            </a:xfrm>
            <a:custGeom>
              <a:avLst/>
              <a:gdLst/>
              <a:ahLst/>
              <a:cxnLst>
                <a:cxn ang="0">
                  <a:pos x="wd2" y="hd2"/>
                </a:cxn>
                <a:cxn ang="5400000">
                  <a:pos x="wd2" y="hd2"/>
                </a:cxn>
                <a:cxn ang="10800000">
                  <a:pos x="wd2" y="hd2"/>
                </a:cxn>
                <a:cxn ang="16200000">
                  <a:pos x="wd2" y="hd2"/>
                </a:cxn>
              </a:cxnLst>
              <a:rect l="0" t="0" r="r" b="b"/>
              <a:pathLst>
                <a:path w="19316" h="21200" extrusionOk="0">
                  <a:moveTo>
                    <a:pt x="2468" y="0"/>
                  </a:moveTo>
                  <a:cubicBezTo>
                    <a:pt x="1162" y="1595"/>
                    <a:pt x="-149" y="6919"/>
                    <a:pt x="14" y="9608"/>
                  </a:cubicBezTo>
                  <a:cubicBezTo>
                    <a:pt x="178" y="12296"/>
                    <a:pt x="208" y="12582"/>
                    <a:pt x="1325" y="13386"/>
                  </a:cubicBezTo>
                  <a:cubicBezTo>
                    <a:pt x="2443" y="14189"/>
                    <a:pt x="2823" y="14278"/>
                    <a:pt x="3061" y="13565"/>
                  </a:cubicBezTo>
                  <a:cubicBezTo>
                    <a:pt x="3299" y="12856"/>
                    <a:pt x="5735" y="16061"/>
                    <a:pt x="6929" y="17069"/>
                  </a:cubicBezTo>
                  <a:cubicBezTo>
                    <a:pt x="8124" y="18077"/>
                    <a:pt x="9698" y="19622"/>
                    <a:pt x="12908" y="20722"/>
                  </a:cubicBezTo>
                  <a:cubicBezTo>
                    <a:pt x="14827" y="21379"/>
                    <a:pt x="17394" y="21600"/>
                    <a:pt x="18578" y="19776"/>
                  </a:cubicBezTo>
                  <a:cubicBezTo>
                    <a:pt x="21451" y="15345"/>
                    <a:pt x="15201" y="10512"/>
                    <a:pt x="12526" y="5769"/>
                  </a:cubicBezTo>
                  <a:cubicBezTo>
                    <a:pt x="13926" y="9285"/>
                    <a:pt x="17257" y="12498"/>
                    <a:pt x="13468" y="12691"/>
                  </a:cubicBezTo>
                  <a:cubicBezTo>
                    <a:pt x="6933" y="13023"/>
                    <a:pt x="2506" y="6691"/>
                    <a:pt x="2468" y="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8" name="Shape 15228"/>
            <p:cNvSpPr/>
            <p:nvPr/>
          </p:nvSpPr>
          <p:spPr>
            <a:xfrm>
              <a:off x="229575" y="1228966"/>
              <a:ext cx="425412" cy="571447"/>
            </a:xfrm>
            <a:custGeom>
              <a:avLst/>
              <a:gdLst/>
              <a:ahLst/>
              <a:cxnLst>
                <a:cxn ang="0">
                  <a:pos x="wd2" y="hd2"/>
                </a:cxn>
                <a:cxn ang="5400000">
                  <a:pos x="wd2" y="hd2"/>
                </a:cxn>
                <a:cxn ang="10800000">
                  <a:pos x="wd2" y="hd2"/>
                </a:cxn>
                <a:cxn ang="16200000">
                  <a:pos x="wd2" y="hd2"/>
                </a:cxn>
              </a:cxnLst>
              <a:rect l="0" t="0" r="r" b="b"/>
              <a:pathLst>
                <a:path w="18441" h="21422" extrusionOk="0">
                  <a:moveTo>
                    <a:pt x="2345" y="0"/>
                  </a:moveTo>
                  <a:cubicBezTo>
                    <a:pt x="1095" y="2481"/>
                    <a:pt x="-1633" y="10319"/>
                    <a:pt x="1334" y="20919"/>
                  </a:cubicBezTo>
                  <a:cubicBezTo>
                    <a:pt x="2093" y="21600"/>
                    <a:pt x="16691" y="21578"/>
                    <a:pt x="17180" y="20919"/>
                  </a:cubicBezTo>
                  <a:cubicBezTo>
                    <a:pt x="19967" y="10687"/>
                    <a:pt x="17445" y="2178"/>
                    <a:pt x="16169" y="0"/>
                  </a:cubicBezTo>
                  <a:cubicBezTo>
                    <a:pt x="16169" y="0"/>
                    <a:pt x="2345" y="0"/>
                    <a:pt x="2345" y="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29" name="Shape 15229"/>
            <p:cNvSpPr/>
            <p:nvPr/>
          </p:nvSpPr>
          <p:spPr>
            <a:xfrm>
              <a:off x="1035535" y="686775"/>
              <a:ext cx="98364" cy="107543"/>
            </a:xfrm>
            <a:custGeom>
              <a:avLst/>
              <a:gdLst/>
              <a:ahLst/>
              <a:cxnLst>
                <a:cxn ang="0">
                  <a:pos x="wd2" y="hd2"/>
                </a:cxn>
                <a:cxn ang="5400000">
                  <a:pos x="wd2" y="hd2"/>
                </a:cxn>
                <a:cxn ang="10800000">
                  <a:pos x="wd2" y="hd2"/>
                </a:cxn>
                <a:cxn ang="16200000">
                  <a:pos x="wd2" y="hd2"/>
                </a:cxn>
              </a:cxnLst>
              <a:rect l="0" t="0" r="r" b="b"/>
              <a:pathLst>
                <a:path w="20803" h="20973" extrusionOk="0">
                  <a:moveTo>
                    <a:pt x="19564" y="510"/>
                  </a:moveTo>
                  <a:lnTo>
                    <a:pt x="19564" y="510"/>
                  </a:lnTo>
                  <a:cubicBezTo>
                    <a:pt x="20931" y="1336"/>
                    <a:pt x="21201" y="2876"/>
                    <a:pt x="20201" y="3955"/>
                  </a:cubicBezTo>
                  <a:lnTo>
                    <a:pt x="5575" y="20017"/>
                  </a:lnTo>
                  <a:cubicBezTo>
                    <a:pt x="4576" y="21094"/>
                    <a:pt x="2607" y="21287"/>
                    <a:pt x="1239" y="20462"/>
                  </a:cubicBezTo>
                  <a:lnTo>
                    <a:pt x="1239" y="20462"/>
                  </a:lnTo>
                  <a:cubicBezTo>
                    <a:pt x="-129" y="19639"/>
                    <a:pt x="-399" y="18100"/>
                    <a:pt x="603" y="17019"/>
                  </a:cubicBezTo>
                  <a:lnTo>
                    <a:pt x="15227" y="956"/>
                  </a:lnTo>
                  <a:cubicBezTo>
                    <a:pt x="16227" y="-123"/>
                    <a:pt x="18195" y="-313"/>
                    <a:pt x="19564" y="510"/>
                  </a:cubicBezTo>
                  <a:close/>
                </a:path>
              </a:pathLst>
            </a:custGeom>
            <a:solidFill>
              <a:srgbClr val="FFDEC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0" name="Shape 15230"/>
            <p:cNvSpPr/>
            <p:nvPr/>
          </p:nvSpPr>
          <p:spPr>
            <a:xfrm>
              <a:off x="963243" y="759067"/>
              <a:ext cx="152331" cy="163320"/>
            </a:xfrm>
            <a:custGeom>
              <a:avLst/>
              <a:gdLst/>
              <a:ahLst/>
              <a:cxnLst>
                <a:cxn ang="0">
                  <a:pos x="wd2" y="hd2"/>
                </a:cxn>
                <a:cxn ang="5400000">
                  <a:pos x="wd2" y="hd2"/>
                </a:cxn>
                <a:cxn ang="10800000">
                  <a:pos x="wd2" y="hd2"/>
                </a:cxn>
                <a:cxn ang="16200000">
                  <a:pos x="wd2" y="hd2"/>
                </a:cxn>
              </a:cxnLst>
              <a:rect l="0" t="0" r="r" b="b"/>
              <a:pathLst>
                <a:path w="21600" h="21600" extrusionOk="0">
                  <a:moveTo>
                    <a:pt x="0" y="16560"/>
                  </a:moveTo>
                  <a:lnTo>
                    <a:pt x="6688" y="21600"/>
                  </a:lnTo>
                  <a:lnTo>
                    <a:pt x="13320" y="17250"/>
                  </a:lnTo>
                  <a:cubicBezTo>
                    <a:pt x="16850" y="14935"/>
                    <a:pt x="20058" y="6025"/>
                    <a:pt x="21600" y="2131"/>
                  </a:cubicBezTo>
                  <a:lnTo>
                    <a:pt x="15622" y="0"/>
                  </a:lnTo>
                  <a:lnTo>
                    <a:pt x="3283" y="7253"/>
                  </a:lnTo>
                  <a:cubicBezTo>
                    <a:pt x="3283" y="7253"/>
                    <a:pt x="0" y="16560"/>
                    <a:pt x="0" y="16560"/>
                  </a:cubicBezTo>
                  <a:close/>
                </a:path>
              </a:pathLst>
            </a:custGeom>
            <a:solidFill>
              <a:srgbClr val="DBB899"/>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1" name="Shape 15231"/>
            <p:cNvSpPr/>
            <p:nvPr/>
          </p:nvSpPr>
          <p:spPr>
            <a:xfrm>
              <a:off x="999388" y="361460"/>
              <a:ext cx="257151" cy="603037"/>
            </a:xfrm>
            <a:custGeom>
              <a:avLst/>
              <a:gdLst/>
              <a:ahLst/>
              <a:cxnLst>
                <a:cxn ang="0">
                  <a:pos x="wd2" y="hd2"/>
                </a:cxn>
                <a:cxn ang="5400000">
                  <a:pos x="wd2" y="hd2"/>
                </a:cxn>
                <a:cxn ang="10800000">
                  <a:pos x="wd2" y="hd2"/>
                </a:cxn>
                <a:cxn ang="16200000">
                  <a:pos x="wd2" y="hd2"/>
                </a:cxn>
              </a:cxnLst>
              <a:rect l="0" t="0" r="r" b="b"/>
              <a:pathLst>
                <a:path w="21600" h="21600" extrusionOk="0">
                  <a:moveTo>
                    <a:pt x="20920" y="0"/>
                  </a:moveTo>
                  <a:lnTo>
                    <a:pt x="21600" y="117"/>
                  </a:lnTo>
                  <a:lnTo>
                    <a:pt x="2070" y="21600"/>
                  </a:lnTo>
                  <a:lnTo>
                    <a:pt x="0" y="21244"/>
                  </a:lnTo>
                  <a:cubicBezTo>
                    <a:pt x="0" y="21244"/>
                    <a:pt x="20920" y="0"/>
                    <a:pt x="20920" y="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2" name="Shape 15232"/>
            <p:cNvSpPr/>
            <p:nvPr/>
          </p:nvSpPr>
          <p:spPr>
            <a:xfrm>
              <a:off x="999388" y="722921"/>
              <a:ext cx="86349" cy="107269"/>
            </a:xfrm>
            <a:custGeom>
              <a:avLst/>
              <a:gdLst/>
              <a:ahLst/>
              <a:cxnLst>
                <a:cxn ang="0">
                  <a:pos x="wd2" y="hd2"/>
                </a:cxn>
                <a:cxn ang="5400000">
                  <a:pos x="wd2" y="hd2"/>
                </a:cxn>
                <a:cxn ang="10800000">
                  <a:pos x="wd2" y="hd2"/>
                </a:cxn>
                <a:cxn ang="16200000">
                  <a:pos x="wd2" y="hd2"/>
                </a:cxn>
              </a:cxnLst>
              <a:rect l="0" t="0" r="r" b="b"/>
              <a:pathLst>
                <a:path w="20937" h="21055" extrusionOk="0">
                  <a:moveTo>
                    <a:pt x="1194" y="19524"/>
                  </a:moveTo>
                  <a:lnTo>
                    <a:pt x="2846" y="21055"/>
                  </a:lnTo>
                  <a:lnTo>
                    <a:pt x="4670" y="19467"/>
                  </a:lnTo>
                  <a:lnTo>
                    <a:pt x="19336" y="6722"/>
                  </a:lnTo>
                  <a:cubicBezTo>
                    <a:pt x="20987" y="5288"/>
                    <a:pt x="21197" y="3903"/>
                    <a:pt x="20703" y="2620"/>
                  </a:cubicBezTo>
                  <a:cubicBezTo>
                    <a:pt x="20281" y="1529"/>
                    <a:pt x="18445" y="-545"/>
                    <a:pt x="17666" y="134"/>
                  </a:cubicBezTo>
                  <a:lnTo>
                    <a:pt x="1050" y="14635"/>
                  </a:lnTo>
                  <a:cubicBezTo>
                    <a:pt x="-403" y="15898"/>
                    <a:pt x="-341" y="18100"/>
                    <a:pt x="1194" y="19524"/>
                  </a:cubicBezTo>
                  <a:close/>
                </a:path>
              </a:pathLst>
            </a:custGeom>
            <a:solidFill>
              <a:srgbClr val="FFDEC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3" name="Shape 15233"/>
            <p:cNvSpPr/>
            <p:nvPr/>
          </p:nvSpPr>
          <p:spPr>
            <a:xfrm>
              <a:off x="1035535" y="722921"/>
              <a:ext cx="18504" cy="17905"/>
            </a:xfrm>
            <a:custGeom>
              <a:avLst/>
              <a:gdLst/>
              <a:ahLst/>
              <a:cxnLst>
                <a:cxn ang="0">
                  <a:pos x="wd2" y="hd2"/>
                </a:cxn>
                <a:cxn ang="5400000">
                  <a:pos x="wd2" y="hd2"/>
                </a:cxn>
                <a:cxn ang="10800000">
                  <a:pos x="wd2" y="hd2"/>
                </a:cxn>
                <a:cxn ang="16200000">
                  <a:pos x="wd2" y="hd2"/>
                </a:cxn>
              </a:cxnLst>
              <a:rect l="0" t="0" r="r" b="b"/>
              <a:pathLst>
                <a:path w="21186" h="17436" extrusionOk="0">
                  <a:moveTo>
                    <a:pt x="18949" y="836"/>
                  </a:moveTo>
                  <a:cubicBezTo>
                    <a:pt x="17445" y="-620"/>
                    <a:pt x="16218" y="154"/>
                    <a:pt x="15611" y="707"/>
                  </a:cubicBezTo>
                  <a:lnTo>
                    <a:pt x="0" y="15245"/>
                  </a:lnTo>
                  <a:cubicBezTo>
                    <a:pt x="7709" y="20980"/>
                    <a:pt x="16641" y="14515"/>
                    <a:pt x="20962" y="6691"/>
                  </a:cubicBezTo>
                  <a:cubicBezTo>
                    <a:pt x="21600" y="5545"/>
                    <a:pt x="20860" y="2694"/>
                    <a:pt x="18949" y="836"/>
                  </a:cubicBezTo>
                  <a:close/>
                </a:path>
              </a:pathLst>
            </a:custGeom>
            <a:solidFill>
              <a:srgbClr val="FFEBD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4" name="Shape 15234"/>
            <p:cNvSpPr/>
            <p:nvPr/>
          </p:nvSpPr>
          <p:spPr>
            <a:xfrm>
              <a:off x="1035535" y="831359"/>
              <a:ext cx="43480" cy="32278"/>
            </a:xfrm>
            <a:custGeom>
              <a:avLst/>
              <a:gdLst/>
              <a:ahLst/>
              <a:cxnLst>
                <a:cxn ang="0">
                  <a:pos x="wd2" y="hd2"/>
                </a:cxn>
                <a:cxn ang="5400000">
                  <a:pos x="wd2" y="hd2"/>
                </a:cxn>
                <a:cxn ang="10800000">
                  <a:pos x="wd2" y="hd2"/>
                </a:cxn>
                <a:cxn ang="16200000">
                  <a:pos x="wd2" y="hd2"/>
                </a:cxn>
              </a:cxnLst>
              <a:rect l="0" t="0" r="r" b="b"/>
              <a:pathLst>
                <a:path w="20056" h="19665" extrusionOk="0">
                  <a:moveTo>
                    <a:pt x="19031" y="3550"/>
                  </a:moveTo>
                  <a:lnTo>
                    <a:pt x="19031" y="3550"/>
                  </a:lnTo>
                  <a:cubicBezTo>
                    <a:pt x="20829" y="6832"/>
                    <a:pt x="20197" y="10975"/>
                    <a:pt x="17643" y="12763"/>
                  </a:cubicBezTo>
                  <a:lnTo>
                    <a:pt x="8957" y="18846"/>
                  </a:lnTo>
                  <a:cubicBezTo>
                    <a:pt x="6403" y="20630"/>
                    <a:pt x="2825" y="19399"/>
                    <a:pt x="1027" y="16117"/>
                  </a:cubicBezTo>
                  <a:lnTo>
                    <a:pt x="1027" y="16117"/>
                  </a:lnTo>
                  <a:cubicBezTo>
                    <a:pt x="-771" y="12832"/>
                    <a:pt x="-145" y="8696"/>
                    <a:pt x="2415" y="6904"/>
                  </a:cubicBezTo>
                  <a:lnTo>
                    <a:pt x="11102" y="825"/>
                  </a:lnTo>
                  <a:cubicBezTo>
                    <a:pt x="13660" y="-970"/>
                    <a:pt x="17230" y="265"/>
                    <a:pt x="19031" y="3550"/>
                  </a:cubicBezTo>
                  <a:close/>
                </a:path>
              </a:pathLst>
            </a:custGeom>
            <a:solidFill>
              <a:srgbClr val="FFDEC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5" name="Shape 15235"/>
            <p:cNvSpPr/>
            <p:nvPr/>
          </p:nvSpPr>
          <p:spPr>
            <a:xfrm>
              <a:off x="1071681" y="795213"/>
              <a:ext cx="47259" cy="35770"/>
            </a:xfrm>
            <a:custGeom>
              <a:avLst/>
              <a:gdLst/>
              <a:ahLst/>
              <a:cxnLst>
                <a:cxn ang="0">
                  <a:pos x="wd2" y="hd2"/>
                </a:cxn>
                <a:cxn ang="5400000">
                  <a:pos x="wd2" y="hd2"/>
                </a:cxn>
                <a:cxn ang="10800000">
                  <a:pos x="wd2" y="hd2"/>
                </a:cxn>
                <a:cxn ang="16200000">
                  <a:pos x="wd2" y="hd2"/>
                </a:cxn>
              </a:cxnLst>
              <a:rect l="0" t="0" r="r" b="b"/>
              <a:pathLst>
                <a:path w="19956" h="19580" extrusionOk="0">
                  <a:moveTo>
                    <a:pt x="18867" y="3700"/>
                  </a:moveTo>
                  <a:lnTo>
                    <a:pt x="18867" y="3700"/>
                  </a:lnTo>
                  <a:cubicBezTo>
                    <a:pt x="20779" y="7128"/>
                    <a:pt x="20105" y="11454"/>
                    <a:pt x="17390" y="13317"/>
                  </a:cubicBezTo>
                  <a:lnTo>
                    <a:pt x="9525" y="18725"/>
                  </a:lnTo>
                  <a:cubicBezTo>
                    <a:pt x="6812" y="20588"/>
                    <a:pt x="3007" y="19304"/>
                    <a:pt x="1092" y="15875"/>
                  </a:cubicBezTo>
                  <a:lnTo>
                    <a:pt x="1092" y="15875"/>
                  </a:lnTo>
                  <a:cubicBezTo>
                    <a:pt x="-821" y="12451"/>
                    <a:pt x="-152" y="8132"/>
                    <a:pt x="2569" y="6262"/>
                  </a:cubicBezTo>
                  <a:lnTo>
                    <a:pt x="10437" y="862"/>
                  </a:lnTo>
                  <a:cubicBezTo>
                    <a:pt x="13157" y="-1012"/>
                    <a:pt x="16951" y="276"/>
                    <a:pt x="18867" y="3700"/>
                  </a:cubicBezTo>
                  <a:close/>
                </a:path>
              </a:pathLst>
            </a:custGeom>
            <a:solidFill>
              <a:srgbClr val="FFDEC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6" name="Shape 15236"/>
            <p:cNvSpPr/>
            <p:nvPr/>
          </p:nvSpPr>
          <p:spPr>
            <a:xfrm>
              <a:off x="1071681" y="795213"/>
              <a:ext cx="24689" cy="21589"/>
            </a:xfrm>
            <a:custGeom>
              <a:avLst/>
              <a:gdLst/>
              <a:ahLst/>
              <a:cxnLst>
                <a:cxn ang="0">
                  <a:pos x="wd2" y="hd2"/>
                </a:cxn>
                <a:cxn ang="5400000">
                  <a:pos x="wd2" y="hd2"/>
                </a:cxn>
                <a:cxn ang="10800000">
                  <a:pos x="wd2" y="hd2"/>
                </a:cxn>
                <a:cxn ang="16200000">
                  <a:pos x="wd2" y="hd2"/>
                </a:cxn>
              </a:cxnLst>
              <a:rect l="0" t="0" r="r" b="b"/>
              <a:pathLst>
                <a:path w="19194" h="19027" extrusionOk="0">
                  <a:moveTo>
                    <a:pt x="17591" y="4734"/>
                  </a:moveTo>
                  <a:lnTo>
                    <a:pt x="17591" y="4734"/>
                  </a:lnTo>
                  <a:cubicBezTo>
                    <a:pt x="20400" y="9124"/>
                    <a:pt x="19416" y="14660"/>
                    <a:pt x="15431" y="17043"/>
                  </a:cubicBezTo>
                  <a:lnTo>
                    <a:pt x="13939" y="17936"/>
                  </a:lnTo>
                  <a:cubicBezTo>
                    <a:pt x="9959" y="20312"/>
                    <a:pt x="4400" y="18680"/>
                    <a:pt x="1598" y="14296"/>
                  </a:cubicBezTo>
                  <a:lnTo>
                    <a:pt x="1598" y="14296"/>
                  </a:lnTo>
                  <a:cubicBezTo>
                    <a:pt x="-1200" y="9912"/>
                    <a:pt x="-227" y="4376"/>
                    <a:pt x="3757" y="1988"/>
                  </a:cubicBezTo>
                  <a:lnTo>
                    <a:pt x="5255" y="1095"/>
                  </a:lnTo>
                  <a:cubicBezTo>
                    <a:pt x="9245" y="-1288"/>
                    <a:pt x="14800" y="350"/>
                    <a:pt x="17591" y="4734"/>
                  </a:cubicBezTo>
                  <a:close/>
                </a:path>
              </a:pathLst>
            </a:custGeom>
            <a:solidFill>
              <a:srgbClr val="FFEBD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7" name="Shape 15237"/>
            <p:cNvSpPr/>
            <p:nvPr/>
          </p:nvSpPr>
          <p:spPr>
            <a:xfrm>
              <a:off x="1035535" y="831359"/>
              <a:ext cx="22677" cy="19840"/>
            </a:xfrm>
            <a:custGeom>
              <a:avLst/>
              <a:gdLst/>
              <a:ahLst/>
              <a:cxnLst>
                <a:cxn ang="0">
                  <a:pos x="wd2" y="hd2"/>
                </a:cxn>
                <a:cxn ang="5400000">
                  <a:pos x="wd2" y="hd2"/>
                </a:cxn>
                <a:cxn ang="10800000">
                  <a:pos x="wd2" y="hd2"/>
                </a:cxn>
                <a:cxn ang="16200000">
                  <a:pos x="wd2" y="hd2"/>
                </a:cxn>
              </a:cxnLst>
              <a:rect l="0" t="0" r="r" b="b"/>
              <a:pathLst>
                <a:path w="19196" h="19028" extrusionOk="0">
                  <a:moveTo>
                    <a:pt x="17592" y="4736"/>
                  </a:moveTo>
                  <a:lnTo>
                    <a:pt x="17592" y="4736"/>
                  </a:lnTo>
                  <a:cubicBezTo>
                    <a:pt x="20399" y="9122"/>
                    <a:pt x="19420" y="14659"/>
                    <a:pt x="15436" y="17037"/>
                  </a:cubicBezTo>
                  <a:lnTo>
                    <a:pt x="13939" y="17936"/>
                  </a:lnTo>
                  <a:cubicBezTo>
                    <a:pt x="9957" y="20312"/>
                    <a:pt x="4401" y="18681"/>
                    <a:pt x="1599" y="14294"/>
                  </a:cubicBezTo>
                  <a:lnTo>
                    <a:pt x="1599" y="14294"/>
                  </a:lnTo>
                  <a:cubicBezTo>
                    <a:pt x="-1201" y="9902"/>
                    <a:pt x="-228" y="4382"/>
                    <a:pt x="3761" y="1994"/>
                  </a:cubicBezTo>
                  <a:lnTo>
                    <a:pt x="5258" y="1093"/>
                  </a:lnTo>
                  <a:cubicBezTo>
                    <a:pt x="9241" y="-1288"/>
                    <a:pt x="14797" y="350"/>
                    <a:pt x="17592" y="4736"/>
                  </a:cubicBezTo>
                  <a:close/>
                </a:path>
              </a:pathLst>
            </a:custGeom>
            <a:solidFill>
              <a:srgbClr val="FFEBD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8" name="Shape 15238"/>
            <p:cNvSpPr/>
            <p:nvPr/>
          </p:nvSpPr>
          <p:spPr>
            <a:xfrm>
              <a:off x="1071681" y="759067"/>
              <a:ext cx="47265" cy="35769"/>
            </a:xfrm>
            <a:custGeom>
              <a:avLst/>
              <a:gdLst/>
              <a:ahLst/>
              <a:cxnLst>
                <a:cxn ang="0">
                  <a:pos x="wd2" y="hd2"/>
                </a:cxn>
                <a:cxn ang="5400000">
                  <a:pos x="wd2" y="hd2"/>
                </a:cxn>
                <a:cxn ang="10800000">
                  <a:pos x="wd2" y="hd2"/>
                </a:cxn>
                <a:cxn ang="16200000">
                  <a:pos x="wd2" y="hd2"/>
                </a:cxn>
              </a:cxnLst>
              <a:rect l="0" t="0" r="r" b="b"/>
              <a:pathLst>
                <a:path w="19958" h="19582" extrusionOk="0">
                  <a:moveTo>
                    <a:pt x="18867" y="3706"/>
                  </a:moveTo>
                  <a:lnTo>
                    <a:pt x="18867" y="3706"/>
                  </a:lnTo>
                  <a:cubicBezTo>
                    <a:pt x="20780" y="7135"/>
                    <a:pt x="20106" y="11458"/>
                    <a:pt x="17390" y="13325"/>
                  </a:cubicBezTo>
                  <a:lnTo>
                    <a:pt x="9526" y="18726"/>
                  </a:lnTo>
                  <a:cubicBezTo>
                    <a:pt x="6810" y="20590"/>
                    <a:pt x="3006" y="19305"/>
                    <a:pt x="1090" y="15880"/>
                  </a:cubicBezTo>
                  <a:lnTo>
                    <a:pt x="1090" y="15880"/>
                  </a:lnTo>
                  <a:cubicBezTo>
                    <a:pt x="-820" y="12451"/>
                    <a:pt x="-154" y="8135"/>
                    <a:pt x="2566" y="6265"/>
                  </a:cubicBezTo>
                  <a:lnTo>
                    <a:pt x="10432" y="857"/>
                  </a:lnTo>
                  <a:cubicBezTo>
                    <a:pt x="13156" y="-1010"/>
                    <a:pt x="16951" y="277"/>
                    <a:pt x="18867" y="3706"/>
                  </a:cubicBezTo>
                  <a:close/>
                </a:path>
              </a:pathLst>
            </a:custGeom>
            <a:solidFill>
              <a:srgbClr val="FFDEC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39" name="Shape 15239"/>
            <p:cNvSpPr/>
            <p:nvPr/>
          </p:nvSpPr>
          <p:spPr>
            <a:xfrm>
              <a:off x="1071681" y="759067"/>
              <a:ext cx="24683" cy="21586"/>
            </a:xfrm>
            <a:custGeom>
              <a:avLst/>
              <a:gdLst/>
              <a:ahLst/>
              <a:cxnLst>
                <a:cxn ang="0">
                  <a:pos x="wd2" y="hd2"/>
                </a:cxn>
                <a:cxn ang="5400000">
                  <a:pos x="wd2" y="hd2"/>
                </a:cxn>
                <a:cxn ang="10800000">
                  <a:pos x="wd2" y="hd2"/>
                </a:cxn>
                <a:cxn ang="16200000">
                  <a:pos x="wd2" y="hd2"/>
                </a:cxn>
              </a:cxnLst>
              <a:rect l="0" t="0" r="r" b="b"/>
              <a:pathLst>
                <a:path w="19192" h="19026" extrusionOk="0">
                  <a:moveTo>
                    <a:pt x="17588" y="4736"/>
                  </a:moveTo>
                  <a:lnTo>
                    <a:pt x="17588" y="4736"/>
                  </a:lnTo>
                  <a:cubicBezTo>
                    <a:pt x="20396" y="9126"/>
                    <a:pt x="19417" y="14663"/>
                    <a:pt x="15434" y="17044"/>
                  </a:cubicBezTo>
                  <a:lnTo>
                    <a:pt x="13941" y="17938"/>
                  </a:lnTo>
                  <a:cubicBezTo>
                    <a:pt x="9956" y="20309"/>
                    <a:pt x="4395" y="18677"/>
                    <a:pt x="1598" y="14287"/>
                  </a:cubicBezTo>
                  <a:lnTo>
                    <a:pt x="1598" y="14287"/>
                  </a:lnTo>
                  <a:cubicBezTo>
                    <a:pt x="-1204" y="9909"/>
                    <a:pt x="-221" y="4382"/>
                    <a:pt x="3759" y="1990"/>
                  </a:cubicBezTo>
                  <a:lnTo>
                    <a:pt x="5251" y="1096"/>
                  </a:lnTo>
                  <a:cubicBezTo>
                    <a:pt x="9241" y="-1291"/>
                    <a:pt x="14792" y="352"/>
                    <a:pt x="17588" y="4736"/>
                  </a:cubicBezTo>
                  <a:close/>
                </a:path>
              </a:pathLst>
            </a:custGeom>
            <a:solidFill>
              <a:srgbClr val="FFEBD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0" name="Shape 15240"/>
            <p:cNvSpPr/>
            <p:nvPr/>
          </p:nvSpPr>
          <p:spPr>
            <a:xfrm>
              <a:off x="963243" y="795213"/>
              <a:ext cx="68196" cy="111732"/>
            </a:xfrm>
            <a:custGeom>
              <a:avLst/>
              <a:gdLst/>
              <a:ahLst/>
              <a:cxnLst>
                <a:cxn ang="0">
                  <a:pos x="wd2" y="hd2"/>
                </a:cxn>
                <a:cxn ang="5400000">
                  <a:pos x="wd2" y="hd2"/>
                </a:cxn>
                <a:cxn ang="10800000">
                  <a:pos x="wd2" y="hd2"/>
                </a:cxn>
                <a:cxn ang="16200000">
                  <a:pos x="wd2" y="hd2"/>
                </a:cxn>
              </a:cxnLst>
              <a:rect l="0" t="0" r="r" b="b"/>
              <a:pathLst>
                <a:path w="17346" h="21600" extrusionOk="0">
                  <a:moveTo>
                    <a:pt x="0" y="16360"/>
                  </a:moveTo>
                  <a:lnTo>
                    <a:pt x="8538" y="21600"/>
                  </a:lnTo>
                  <a:cubicBezTo>
                    <a:pt x="13988" y="16945"/>
                    <a:pt x="21600" y="7250"/>
                    <a:pt x="14415" y="2101"/>
                  </a:cubicBezTo>
                  <a:cubicBezTo>
                    <a:pt x="13513" y="1246"/>
                    <a:pt x="12582" y="553"/>
                    <a:pt x="11640" y="0"/>
                  </a:cubicBezTo>
                  <a:lnTo>
                    <a:pt x="5890" y="2755"/>
                  </a:lnTo>
                  <a:cubicBezTo>
                    <a:pt x="5890" y="2755"/>
                    <a:pt x="0" y="16360"/>
                    <a:pt x="0" y="16360"/>
                  </a:cubicBezTo>
                  <a:close/>
                </a:path>
              </a:pathLst>
            </a:custGeom>
            <a:solidFill>
              <a:srgbClr val="FFDEC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1" name="Shape 15241"/>
            <p:cNvSpPr/>
            <p:nvPr/>
          </p:nvSpPr>
          <p:spPr>
            <a:xfrm>
              <a:off x="927096" y="867505"/>
              <a:ext cx="106217" cy="107171"/>
            </a:xfrm>
            <a:custGeom>
              <a:avLst/>
              <a:gdLst/>
              <a:ahLst/>
              <a:cxnLst>
                <a:cxn ang="0">
                  <a:pos x="wd2" y="hd2"/>
                </a:cxn>
                <a:cxn ang="5400000">
                  <a:pos x="wd2" y="hd2"/>
                </a:cxn>
                <a:cxn ang="10800000">
                  <a:pos x="wd2" y="hd2"/>
                </a:cxn>
                <a:cxn ang="16200000">
                  <a:pos x="wd2" y="hd2"/>
                </a:cxn>
              </a:cxnLst>
              <a:rect l="0" t="0" r="r" b="b"/>
              <a:pathLst>
                <a:path w="21600" h="21600" extrusionOk="0">
                  <a:moveTo>
                    <a:pt x="0" y="8033"/>
                  </a:moveTo>
                  <a:lnTo>
                    <a:pt x="13902" y="21600"/>
                  </a:lnTo>
                  <a:lnTo>
                    <a:pt x="21600" y="13567"/>
                  </a:lnTo>
                  <a:lnTo>
                    <a:pt x="7700" y="0"/>
                  </a:lnTo>
                  <a:cubicBezTo>
                    <a:pt x="7700" y="0"/>
                    <a:pt x="0" y="8033"/>
                    <a:pt x="0" y="803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2" name="Shape 15242"/>
            <p:cNvSpPr/>
            <p:nvPr/>
          </p:nvSpPr>
          <p:spPr>
            <a:xfrm>
              <a:off x="565636" y="795213"/>
              <a:ext cx="470995" cy="324143"/>
            </a:xfrm>
            <a:custGeom>
              <a:avLst/>
              <a:gdLst/>
              <a:ahLst/>
              <a:cxnLst>
                <a:cxn ang="0">
                  <a:pos x="wd2" y="hd2"/>
                </a:cxn>
                <a:cxn ang="5400000">
                  <a:pos x="wd2" y="hd2"/>
                </a:cxn>
                <a:cxn ang="10800000">
                  <a:pos x="wd2" y="hd2"/>
                </a:cxn>
                <a:cxn ang="16200000">
                  <a:pos x="wd2" y="hd2"/>
                </a:cxn>
              </a:cxnLst>
              <a:rect l="0" t="0" r="r" b="b"/>
              <a:pathLst>
                <a:path w="21581" h="20528" extrusionOk="0">
                  <a:moveTo>
                    <a:pt x="0" y="3880"/>
                  </a:moveTo>
                  <a:lnTo>
                    <a:pt x="4306" y="0"/>
                  </a:lnTo>
                  <a:lnTo>
                    <a:pt x="12629" y="11668"/>
                  </a:lnTo>
                  <a:lnTo>
                    <a:pt x="17998" y="4320"/>
                  </a:lnTo>
                  <a:cubicBezTo>
                    <a:pt x="18002" y="4315"/>
                    <a:pt x="18010" y="4316"/>
                    <a:pt x="18013" y="4320"/>
                  </a:cubicBezTo>
                  <a:lnTo>
                    <a:pt x="21579" y="9286"/>
                  </a:lnTo>
                  <a:cubicBezTo>
                    <a:pt x="21582" y="9290"/>
                    <a:pt x="21581" y="9304"/>
                    <a:pt x="21581" y="9304"/>
                  </a:cubicBezTo>
                  <a:lnTo>
                    <a:pt x="14593" y="19425"/>
                  </a:lnTo>
                  <a:cubicBezTo>
                    <a:pt x="13090" y="21600"/>
                    <a:pt x="11655" y="20033"/>
                    <a:pt x="11039" y="19169"/>
                  </a:cubicBezTo>
                  <a:cubicBezTo>
                    <a:pt x="10176" y="17960"/>
                    <a:pt x="-18" y="3897"/>
                    <a:pt x="0" y="388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3" name="Shape 15243"/>
            <p:cNvSpPr/>
            <p:nvPr/>
          </p:nvSpPr>
          <p:spPr>
            <a:xfrm>
              <a:off x="999388" y="867505"/>
              <a:ext cx="50009" cy="82360"/>
            </a:xfrm>
            <a:custGeom>
              <a:avLst/>
              <a:gdLst/>
              <a:ahLst/>
              <a:cxnLst>
                <a:cxn ang="0">
                  <a:pos x="wd2" y="hd2"/>
                </a:cxn>
                <a:cxn ang="5400000">
                  <a:pos x="wd2" y="hd2"/>
                </a:cxn>
                <a:cxn ang="10800000">
                  <a:pos x="wd2" y="hd2"/>
                </a:cxn>
                <a:cxn ang="16200000">
                  <a:pos x="wd2" y="hd2"/>
                </a:cxn>
              </a:cxnLst>
              <a:rect l="0" t="0" r="r" b="b"/>
              <a:pathLst>
                <a:path w="21600" h="21600" extrusionOk="0">
                  <a:moveTo>
                    <a:pt x="21600" y="4440"/>
                  </a:moveTo>
                  <a:lnTo>
                    <a:pt x="10647" y="21600"/>
                  </a:lnTo>
                  <a:lnTo>
                    <a:pt x="0" y="18993"/>
                  </a:lnTo>
                  <a:lnTo>
                    <a:pt x="11987" y="1672"/>
                  </a:lnTo>
                  <a:cubicBezTo>
                    <a:pt x="13944" y="1693"/>
                    <a:pt x="15244" y="591"/>
                    <a:pt x="15906" y="0"/>
                  </a:cubicBezTo>
                  <a:cubicBezTo>
                    <a:pt x="15906" y="0"/>
                    <a:pt x="21600" y="4440"/>
                    <a:pt x="21600" y="4440"/>
                  </a:cubicBezTo>
                  <a:close/>
                </a:path>
              </a:pathLst>
            </a:custGeom>
            <a:solidFill>
              <a:srgbClr val="FEBC1B"/>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4" name="Shape 15244"/>
            <p:cNvSpPr/>
            <p:nvPr/>
          </p:nvSpPr>
          <p:spPr>
            <a:xfrm>
              <a:off x="253021" y="278422"/>
              <a:ext cx="388299" cy="526885"/>
            </a:xfrm>
            <a:custGeom>
              <a:avLst/>
              <a:gdLst/>
              <a:ahLst/>
              <a:cxnLst>
                <a:cxn ang="0">
                  <a:pos x="wd2" y="hd2"/>
                </a:cxn>
                <a:cxn ang="5400000">
                  <a:pos x="wd2" y="hd2"/>
                </a:cxn>
                <a:cxn ang="10800000">
                  <a:pos x="wd2" y="hd2"/>
                </a:cxn>
                <a:cxn ang="16200000">
                  <a:pos x="wd2" y="hd2"/>
                </a:cxn>
              </a:cxnLst>
              <a:rect l="0" t="0" r="r" b="b"/>
              <a:pathLst>
                <a:path w="19813" h="20521" extrusionOk="0">
                  <a:moveTo>
                    <a:pt x="16524" y="12225"/>
                  </a:moveTo>
                  <a:cubicBezTo>
                    <a:pt x="16368" y="12172"/>
                    <a:pt x="16243" y="12077"/>
                    <a:pt x="16148" y="11954"/>
                  </a:cubicBezTo>
                  <a:cubicBezTo>
                    <a:pt x="14332" y="14396"/>
                    <a:pt x="11359" y="15972"/>
                    <a:pt x="9778" y="15972"/>
                  </a:cubicBezTo>
                  <a:cubicBezTo>
                    <a:pt x="8196" y="15972"/>
                    <a:pt x="5222" y="14393"/>
                    <a:pt x="3406" y="11948"/>
                  </a:cubicBezTo>
                  <a:cubicBezTo>
                    <a:pt x="3311" y="12075"/>
                    <a:pt x="3184" y="12171"/>
                    <a:pt x="3026" y="12225"/>
                  </a:cubicBezTo>
                  <a:cubicBezTo>
                    <a:pt x="2383" y="12446"/>
                    <a:pt x="1476" y="11905"/>
                    <a:pt x="999" y="11016"/>
                  </a:cubicBezTo>
                  <a:cubicBezTo>
                    <a:pt x="523" y="10127"/>
                    <a:pt x="657" y="9228"/>
                    <a:pt x="1299" y="9007"/>
                  </a:cubicBezTo>
                  <a:cubicBezTo>
                    <a:pt x="1378" y="8980"/>
                    <a:pt x="1461" y="8965"/>
                    <a:pt x="1546" y="8960"/>
                  </a:cubicBezTo>
                  <a:cubicBezTo>
                    <a:pt x="1735" y="9413"/>
                    <a:pt x="2026" y="9870"/>
                    <a:pt x="2453" y="10333"/>
                  </a:cubicBezTo>
                  <a:cubicBezTo>
                    <a:pt x="2536" y="10423"/>
                    <a:pt x="2622" y="10513"/>
                    <a:pt x="2716" y="10603"/>
                  </a:cubicBezTo>
                  <a:cubicBezTo>
                    <a:pt x="2591" y="10167"/>
                    <a:pt x="2465" y="9672"/>
                    <a:pt x="2426" y="9230"/>
                  </a:cubicBezTo>
                  <a:cubicBezTo>
                    <a:pt x="2350" y="8338"/>
                    <a:pt x="2633" y="7659"/>
                    <a:pt x="4018" y="8099"/>
                  </a:cubicBezTo>
                  <a:cubicBezTo>
                    <a:pt x="6091" y="8758"/>
                    <a:pt x="6724" y="8021"/>
                    <a:pt x="8283" y="5526"/>
                  </a:cubicBezTo>
                  <a:cubicBezTo>
                    <a:pt x="9977" y="2813"/>
                    <a:pt x="12478" y="2887"/>
                    <a:pt x="13133" y="4078"/>
                  </a:cubicBezTo>
                  <a:cubicBezTo>
                    <a:pt x="14878" y="6449"/>
                    <a:pt x="17309" y="5937"/>
                    <a:pt x="17095" y="9248"/>
                  </a:cubicBezTo>
                  <a:cubicBezTo>
                    <a:pt x="17066" y="9707"/>
                    <a:pt x="16986" y="10238"/>
                    <a:pt x="16846" y="10862"/>
                  </a:cubicBezTo>
                  <a:cubicBezTo>
                    <a:pt x="16842" y="10878"/>
                    <a:pt x="16839" y="10893"/>
                    <a:pt x="16835" y="10909"/>
                  </a:cubicBezTo>
                  <a:cubicBezTo>
                    <a:pt x="17234" y="10693"/>
                    <a:pt x="17662" y="9949"/>
                    <a:pt x="17901" y="8960"/>
                  </a:cubicBezTo>
                  <a:cubicBezTo>
                    <a:pt x="18023" y="8955"/>
                    <a:pt x="18141" y="8969"/>
                    <a:pt x="18251" y="9007"/>
                  </a:cubicBezTo>
                  <a:cubicBezTo>
                    <a:pt x="18893" y="9228"/>
                    <a:pt x="19027" y="10127"/>
                    <a:pt x="18550" y="11016"/>
                  </a:cubicBezTo>
                  <a:cubicBezTo>
                    <a:pt x="18074" y="11905"/>
                    <a:pt x="17166" y="12446"/>
                    <a:pt x="16524" y="12225"/>
                  </a:cubicBezTo>
                  <a:close/>
                  <a:moveTo>
                    <a:pt x="18290" y="13645"/>
                  </a:moveTo>
                  <a:cubicBezTo>
                    <a:pt x="19277" y="13380"/>
                    <a:pt x="20614" y="10357"/>
                    <a:pt x="19194" y="9040"/>
                  </a:cubicBezTo>
                  <a:cubicBezTo>
                    <a:pt x="17775" y="7723"/>
                    <a:pt x="19071" y="6416"/>
                    <a:pt x="16497" y="2685"/>
                  </a:cubicBezTo>
                  <a:cubicBezTo>
                    <a:pt x="13924" y="-1047"/>
                    <a:pt x="7616" y="-121"/>
                    <a:pt x="6824" y="928"/>
                  </a:cubicBezTo>
                  <a:cubicBezTo>
                    <a:pt x="3522" y="927"/>
                    <a:pt x="2525" y="2753"/>
                    <a:pt x="1993" y="4711"/>
                  </a:cubicBezTo>
                  <a:cubicBezTo>
                    <a:pt x="1852" y="4956"/>
                    <a:pt x="1741" y="5194"/>
                    <a:pt x="1666" y="5418"/>
                  </a:cubicBezTo>
                  <a:cubicBezTo>
                    <a:pt x="1414" y="6176"/>
                    <a:pt x="1232" y="6929"/>
                    <a:pt x="1265" y="7687"/>
                  </a:cubicBezTo>
                  <a:cubicBezTo>
                    <a:pt x="1121" y="8105"/>
                    <a:pt x="944" y="8472"/>
                    <a:pt x="700" y="8757"/>
                  </a:cubicBezTo>
                  <a:cubicBezTo>
                    <a:pt x="-986" y="10733"/>
                    <a:pt x="803" y="13143"/>
                    <a:pt x="1579" y="13790"/>
                  </a:cubicBezTo>
                  <a:cubicBezTo>
                    <a:pt x="2355" y="14437"/>
                    <a:pt x="2081" y="15171"/>
                    <a:pt x="1372" y="15554"/>
                  </a:cubicBezTo>
                  <a:cubicBezTo>
                    <a:pt x="-800" y="16726"/>
                    <a:pt x="862" y="20484"/>
                    <a:pt x="9337" y="20520"/>
                  </a:cubicBezTo>
                  <a:cubicBezTo>
                    <a:pt x="17265" y="20553"/>
                    <a:pt x="20234" y="17321"/>
                    <a:pt x="18181" y="15404"/>
                  </a:cubicBezTo>
                  <a:cubicBezTo>
                    <a:pt x="17700" y="14955"/>
                    <a:pt x="17304" y="13910"/>
                    <a:pt x="18290" y="13645"/>
                  </a:cubicBezTo>
                  <a:close/>
                </a:path>
              </a:pathLst>
            </a:custGeom>
            <a:solidFill>
              <a:srgbClr val="93745D"/>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5" name="Shape 15245"/>
            <p:cNvSpPr/>
            <p:nvPr/>
          </p:nvSpPr>
          <p:spPr>
            <a:xfrm>
              <a:off x="384906" y="578337"/>
              <a:ext cx="108674" cy="1546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6" name="Shape 15246"/>
            <p:cNvSpPr/>
            <p:nvPr/>
          </p:nvSpPr>
          <p:spPr>
            <a:xfrm>
              <a:off x="591036" y="469898"/>
              <a:ext cx="42060" cy="80741"/>
            </a:xfrm>
            <a:custGeom>
              <a:avLst/>
              <a:gdLst/>
              <a:ahLst/>
              <a:cxnLst>
                <a:cxn ang="0">
                  <a:pos x="wd2" y="hd2"/>
                </a:cxn>
                <a:cxn ang="5400000">
                  <a:pos x="wd2" y="hd2"/>
                </a:cxn>
                <a:cxn ang="10800000">
                  <a:pos x="wd2" y="hd2"/>
                </a:cxn>
                <a:cxn ang="16200000">
                  <a:pos x="wd2" y="hd2"/>
                </a:cxn>
              </a:cxnLst>
              <a:rect l="0" t="0" r="r" b="b"/>
              <a:pathLst>
                <a:path w="18955" h="20529" extrusionOk="0">
                  <a:moveTo>
                    <a:pt x="13502" y="57"/>
                  </a:moveTo>
                  <a:cubicBezTo>
                    <a:pt x="18239" y="652"/>
                    <a:pt x="20277" y="5707"/>
                    <a:pt x="18059" y="11338"/>
                  </a:cubicBezTo>
                  <a:cubicBezTo>
                    <a:pt x="15841" y="16976"/>
                    <a:pt x="10194" y="21065"/>
                    <a:pt x="5457" y="20472"/>
                  </a:cubicBezTo>
                  <a:cubicBezTo>
                    <a:pt x="714" y="19877"/>
                    <a:pt x="-1323" y="14823"/>
                    <a:pt x="900" y="9185"/>
                  </a:cubicBezTo>
                  <a:cubicBezTo>
                    <a:pt x="3118" y="3553"/>
                    <a:pt x="8760" y="-535"/>
                    <a:pt x="13502" y="57"/>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7" name="Shape 15247"/>
            <p:cNvSpPr/>
            <p:nvPr/>
          </p:nvSpPr>
          <p:spPr>
            <a:xfrm>
              <a:off x="265721" y="361460"/>
              <a:ext cx="355163" cy="325579"/>
            </a:xfrm>
            <a:custGeom>
              <a:avLst/>
              <a:gdLst/>
              <a:ahLst/>
              <a:cxnLst>
                <a:cxn ang="0">
                  <a:pos x="wd2" y="hd2"/>
                </a:cxn>
                <a:cxn ang="5400000">
                  <a:pos x="wd2" y="hd2"/>
                </a:cxn>
                <a:cxn ang="10800000">
                  <a:pos x="wd2" y="hd2"/>
                </a:cxn>
                <a:cxn ang="16200000">
                  <a:pos x="wd2" y="hd2"/>
                </a:cxn>
              </a:cxnLst>
              <a:rect l="0" t="0" r="r" b="b"/>
              <a:pathLst>
                <a:path w="21154" h="20815" extrusionOk="0">
                  <a:moveTo>
                    <a:pt x="20471" y="9382"/>
                  </a:moveTo>
                  <a:cubicBezTo>
                    <a:pt x="20343" y="9320"/>
                    <a:pt x="20205" y="9298"/>
                    <a:pt x="20063" y="9305"/>
                  </a:cubicBezTo>
                  <a:cubicBezTo>
                    <a:pt x="19783" y="10928"/>
                    <a:pt x="19284" y="12150"/>
                    <a:pt x="18819" y="12504"/>
                  </a:cubicBezTo>
                  <a:cubicBezTo>
                    <a:pt x="18823" y="12478"/>
                    <a:pt x="18827" y="12453"/>
                    <a:pt x="18831" y="12427"/>
                  </a:cubicBezTo>
                  <a:cubicBezTo>
                    <a:pt x="18994" y="11404"/>
                    <a:pt x="19088" y="10531"/>
                    <a:pt x="19122" y="9778"/>
                  </a:cubicBezTo>
                  <a:cubicBezTo>
                    <a:pt x="19372" y="4342"/>
                    <a:pt x="16534" y="5183"/>
                    <a:pt x="14497" y="1290"/>
                  </a:cubicBezTo>
                  <a:cubicBezTo>
                    <a:pt x="13732" y="-664"/>
                    <a:pt x="10814" y="-785"/>
                    <a:pt x="8836" y="3668"/>
                  </a:cubicBezTo>
                  <a:cubicBezTo>
                    <a:pt x="7016" y="7763"/>
                    <a:pt x="6277" y="8973"/>
                    <a:pt x="3857" y="7891"/>
                  </a:cubicBezTo>
                  <a:cubicBezTo>
                    <a:pt x="2240" y="7169"/>
                    <a:pt x="1910" y="8284"/>
                    <a:pt x="1999" y="9748"/>
                  </a:cubicBezTo>
                  <a:cubicBezTo>
                    <a:pt x="2044" y="10474"/>
                    <a:pt x="2191" y="11286"/>
                    <a:pt x="2337" y="12003"/>
                  </a:cubicBezTo>
                  <a:cubicBezTo>
                    <a:pt x="2228" y="11854"/>
                    <a:pt x="2127" y="11706"/>
                    <a:pt x="2030" y="11558"/>
                  </a:cubicBezTo>
                  <a:cubicBezTo>
                    <a:pt x="1532" y="10799"/>
                    <a:pt x="1192" y="10049"/>
                    <a:pt x="972" y="9304"/>
                  </a:cubicBezTo>
                  <a:cubicBezTo>
                    <a:pt x="872" y="9312"/>
                    <a:pt x="775" y="9338"/>
                    <a:pt x="683" y="9382"/>
                  </a:cubicBezTo>
                  <a:cubicBezTo>
                    <a:pt x="-66" y="9745"/>
                    <a:pt x="-223" y="11221"/>
                    <a:pt x="333" y="12680"/>
                  </a:cubicBezTo>
                  <a:cubicBezTo>
                    <a:pt x="890" y="14138"/>
                    <a:pt x="1949" y="15027"/>
                    <a:pt x="2699" y="14665"/>
                  </a:cubicBezTo>
                  <a:cubicBezTo>
                    <a:pt x="2884" y="14575"/>
                    <a:pt x="3032" y="14418"/>
                    <a:pt x="3143" y="14209"/>
                  </a:cubicBezTo>
                  <a:cubicBezTo>
                    <a:pt x="5262" y="18223"/>
                    <a:pt x="8734" y="20815"/>
                    <a:pt x="10581" y="20815"/>
                  </a:cubicBezTo>
                  <a:cubicBezTo>
                    <a:pt x="12426" y="20815"/>
                    <a:pt x="15897" y="18229"/>
                    <a:pt x="18017" y="14220"/>
                  </a:cubicBezTo>
                  <a:cubicBezTo>
                    <a:pt x="18127" y="14422"/>
                    <a:pt x="18273" y="14577"/>
                    <a:pt x="18455" y="14665"/>
                  </a:cubicBezTo>
                  <a:cubicBezTo>
                    <a:pt x="19205" y="15027"/>
                    <a:pt x="20264" y="14138"/>
                    <a:pt x="20821" y="12680"/>
                  </a:cubicBezTo>
                  <a:cubicBezTo>
                    <a:pt x="21377" y="11221"/>
                    <a:pt x="21221" y="9745"/>
                    <a:pt x="20471" y="9382"/>
                  </a:cubicBezTo>
                  <a:close/>
                </a:path>
              </a:pathLst>
            </a:custGeom>
            <a:solidFill>
              <a:srgbClr val="F8DECC"/>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8" name="Shape 15248"/>
            <p:cNvSpPr/>
            <p:nvPr/>
          </p:nvSpPr>
          <p:spPr>
            <a:xfrm>
              <a:off x="338013" y="495298"/>
              <a:ext cx="236144" cy="84894"/>
            </a:xfrm>
            <a:custGeom>
              <a:avLst/>
              <a:gdLst/>
              <a:ahLst/>
              <a:cxnLst>
                <a:cxn ang="0">
                  <a:pos x="wd2" y="hd2"/>
                </a:cxn>
                <a:cxn ang="5400000">
                  <a:pos x="wd2" y="hd2"/>
                </a:cxn>
                <a:cxn ang="10800000">
                  <a:pos x="wd2" y="hd2"/>
                </a:cxn>
                <a:cxn ang="16200000">
                  <a:pos x="wd2" y="hd2"/>
                </a:cxn>
              </a:cxnLst>
              <a:rect l="0" t="0" r="r" b="b"/>
              <a:pathLst>
                <a:path w="21563" h="21248" extrusionOk="0">
                  <a:moveTo>
                    <a:pt x="5306" y="144"/>
                  </a:moveTo>
                  <a:cubicBezTo>
                    <a:pt x="3489" y="-121"/>
                    <a:pt x="1083" y="507"/>
                    <a:pt x="639" y="924"/>
                  </a:cubicBezTo>
                  <a:cubicBezTo>
                    <a:pt x="68" y="1466"/>
                    <a:pt x="50" y="1605"/>
                    <a:pt x="10" y="2879"/>
                  </a:cubicBezTo>
                  <a:cubicBezTo>
                    <a:pt x="-29" y="4150"/>
                    <a:pt x="31" y="5247"/>
                    <a:pt x="359" y="5573"/>
                  </a:cubicBezTo>
                  <a:cubicBezTo>
                    <a:pt x="810" y="6017"/>
                    <a:pt x="795" y="7721"/>
                    <a:pt x="1043" y="12609"/>
                  </a:cubicBezTo>
                  <a:cubicBezTo>
                    <a:pt x="1265" y="17060"/>
                    <a:pt x="1890" y="20575"/>
                    <a:pt x="4741" y="21197"/>
                  </a:cubicBezTo>
                  <a:cubicBezTo>
                    <a:pt x="4886" y="21231"/>
                    <a:pt x="5027" y="21244"/>
                    <a:pt x="5165" y="21248"/>
                  </a:cubicBezTo>
                  <a:lnTo>
                    <a:pt x="5174" y="20006"/>
                  </a:lnTo>
                  <a:cubicBezTo>
                    <a:pt x="3864" y="20035"/>
                    <a:pt x="2407" y="18677"/>
                    <a:pt x="1917" y="15901"/>
                  </a:cubicBezTo>
                  <a:cubicBezTo>
                    <a:pt x="1228" y="12006"/>
                    <a:pt x="1132" y="4138"/>
                    <a:pt x="2091" y="2489"/>
                  </a:cubicBezTo>
                  <a:cubicBezTo>
                    <a:pt x="2505" y="1778"/>
                    <a:pt x="3878" y="1287"/>
                    <a:pt x="5298" y="1464"/>
                  </a:cubicBezTo>
                  <a:cubicBezTo>
                    <a:pt x="5298" y="1464"/>
                    <a:pt x="5306" y="144"/>
                    <a:pt x="5306" y="144"/>
                  </a:cubicBezTo>
                  <a:close/>
                  <a:moveTo>
                    <a:pt x="10766" y="2662"/>
                  </a:moveTo>
                  <a:cubicBezTo>
                    <a:pt x="10134" y="2704"/>
                    <a:pt x="7548" y="659"/>
                    <a:pt x="5709" y="224"/>
                  </a:cubicBezTo>
                  <a:cubicBezTo>
                    <a:pt x="5578" y="191"/>
                    <a:pt x="5444" y="164"/>
                    <a:pt x="5306" y="144"/>
                  </a:cubicBezTo>
                  <a:lnTo>
                    <a:pt x="5298" y="1464"/>
                  </a:lnTo>
                  <a:cubicBezTo>
                    <a:pt x="6793" y="1651"/>
                    <a:pt x="8341" y="2579"/>
                    <a:pt x="8871" y="4768"/>
                  </a:cubicBezTo>
                  <a:cubicBezTo>
                    <a:pt x="9742" y="8357"/>
                    <a:pt x="8178" y="17135"/>
                    <a:pt x="6764" y="19090"/>
                  </a:cubicBezTo>
                  <a:cubicBezTo>
                    <a:pt x="6335" y="19683"/>
                    <a:pt x="5769" y="19989"/>
                    <a:pt x="5174" y="20006"/>
                  </a:cubicBezTo>
                  <a:lnTo>
                    <a:pt x="5165" y="21248"/>
                  </a:lnTo>
                  <a:cubicBezTo>
                    <a:pt x="7641" y="21258"/>
                    <a:pt x="8556" y="16364"/>
                    <a:pt x="8861" y="14731"/>
                  </a:cubicBezTo>
                  <a:cubicBezTo>
                    <a:pt x="9437" y="11659"/>
                    <a:pt x="9318" y="7422"/>
                    <a:pt x="10735" y="7415"/>
                  </a:cubicBezTo>
                  <a:cubicBezTo>
                    <a:pt x="12150" y="7405"/>
                    <a:pt x="11965" y="11564"/>
                    <a:pt x="12471" y="14634"/>
                  </a:cubicBezTo>
                  <a:cubicBezTo>
                    <a:pt x="12744" y="16289"/>
                    <a:pt x="13547" y="21372"/>
                    <a:pt x="16116" y="21173"/>
                  </a:cubicBezTo>
                  <a:lnTo>
                    <a:pt x="16123" y="19935"/>
                  </a:lnTo>
                  <a:cubicBezTo>
                    <a:pt x="15490" y="19963"/>
                    <a:pt x="14887" y="19664"/>
                    <a:pt x="14446" y="19041"/>
                  </a:cubicBezTo>
                  <a:cubicBezTo>
                    <a:pt x="13076" y="17104"/>
                    <a:pt x="11705" y="8348"/>
                    <a:pt x="12657" y="4748"/>
                  </a:cubicBezTo>
                  <a:cubicBezTo>
                    <a:pt x="13229" y="2574"/>
                    <a:pt x="14766" y="1625"/>
                    <a:pt x="16248" y="1406"/>
                  </a:cubicBezTo>
                  <a:lnTo>
                    <a:pt x="16255" y="88"/>
                  </a:lnTo>
                  <a:cubicBezTo>
                    <a:pt x="16142" y="105"/>
                    <a:pt x="16030" y="128"/>
                    <a:pt x="15921" y="156"/>
                  </a:cubicBezTo>
                  <a:cubicBezTo>
                    <a:pt x="14265" y="570"/>
                    <a:pt x="12255" y="2556"/>
                    <a:pt x="10766" y="2662"/>
                  </a:cubicBezTo>
                  <a:close/>
                  <a:moveTo>
                    <a:pt x="16116" y="21173"/>
                  </a:moveTo>
                  <a:cubicBezTo>
                    <a:pt x="16215" y="21166"/>
                    <a:pt x="16318" y="21148"/>
                    <a:pt x="16423" y="21125"/>
                  </a:cubicBezTo>
                  <a:cubicBezTo>
                    <a:pt x="19286" y="20469"/>
                    <a:pt x="19992" y="16941"/>
                    <a:pt x="20313" y="12488"/>
                  </a:cubicBezTo>
                  <a:cubicBezTo>
                    <a:pt x="20667" y="7595"/>
                    <a:pt x="20690" y="5893"/>
                    <a:pt x="21151" y="5444"/>
                  </a:cubicBezTo>
                  <a:cubicBezTo>
                    <a:pt x="21489" y="5110"/>
                    <a:pt x="21571" y="4017"/>
                    <a:pt x="21561" y="2741"/>
                  </a:cubicBezTo>
                  <a:cubicBezTo>
                    <a:pt x="21549" y="1471"/>
                    <a:pt x="21534" y="1333"/>
                    <a:pt x="20976" y="803"/>
                  </a:cubicBezTo>
                  <a:cubicBezTo>
                    <a:pt x="20534" y="379"/>
                    <a:pt x="18089" y="-228"/>
                    <a:pt x="16255" y="88"/>
                  </a:cubicBezTo>
                  <a:lnTo>
                    <a:pt x="16248" y="1406"/>
                  </a:lnTo>
                  <a:cubicBezTo>
                    <a:pt x="17693" y="1190"/>
                    <a:pt x="19086" y="1666"/>
                    <a:pt x="19490" y="2383"/>
                  </a:cubicBezTo>
                  <a:cubicBezTo>
                    <a:pt x="20409" y="4014"/>
                    <a:pt x="20141" y="11890"/>
                    <a:pt x="19366" y="15791"/>
                  </a:cubicBezTo>
                  <a:cubicBezTo>
                    <a:pt x="18828" y="18499"/>
                    <a:pt x="17405" y="19877"/>
                    <a:pt x="16123" y="19935"/>
                  </a:cubicBezTo>
                  <a:cubicBezTo>
                    <a:pt x="16123" y="19935"/>
                    <a:pt x="16116" y="21173"/>
                    <a:pt x="16116" y="21173"/>
                  </a:cubicBezTo>
                  <a:close/>
                </a:path>
              </a:pathLst>
            </a:custGeom>
            <a:solidFill>
              <a:srgbClr val="FA9F3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49" name="Shape 15249"/>
            <p:cNvSpPr/>
            <p:nvPr/>
          </p:nvSpPr>
          <p:spPr>
            <a:xfrm>
              <a:off x="36145" y="1386250"/>
              <a:ext cx="102984" cy="116040"/>
            </a:xfrm>
            <a:custGeom>
              <a:avLst/>
              <a:gdLst/>
              <a:ahLst/>
              <a:cxnLst>
                <a:cxn ang="0">
                  <a:pos x="wd2" y="hd2"/>
                </a:cxn>
                <a:cxn ang="5400000">
                  <a:pos x="wd2" y="hd2"/>
                </a:cxn>
                <a:cxn ang="10800000">
                  <a:pos x="wd2" y="hd2"/>
                </a:cxn>
                <a:cxn ang="16200000">
                  <a:pos x="wd2" y="hd2"/>
                </a:cxn>
              </a:cxnLst>
              <a:rect l="0" t="0" r="r" b="b"/>
              <a:pathLst>
                <a:path w="21600" h="21600" extrusionOk="0">
                  <a:moveTo>
                    <a:pt x="0" y="16164"/>
                  </a:moveTo>
                  <a:lnTo>
                    <a:pt x="13051" y="21600"/>
                  </a:lnTo>
                  <a:lnTo>
                    <a:pt x="21600" y="5436"/>
                  </a:lnTo>
                  <a:lnTo>
                    <a:pt x="8550" y="0"/>
                  </a:lnTo>
                  <a:cubicBezTo>
                    <a:pt x="8550" y="0"/>
                    <a:pt x="0" y="16164"/>
                    <a:pt x="0" y="16164"/>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0" name="Shape 15250"/>
            <p:cNvSpPr/>
            <p:nvPr/>
          </p:nvSpPr>
          <p:spPr>
            <a:xfrm>
              <a:off x="0" y="1422396"/>
              <a:ext cx="105254" cy="135300"/>
            </a:xfrm>
            <a:custGeom>
              <a:avLst/>
              <a:gdLst/>
              <a:ahLst/>
              <a:cxnLst>
                <a:cxn ang="0">
                  <a:pos x="wd2" y="hd2"/>
                </a:cxn>
                <a:cxn ang="5400000">
                  <a:pos x="wd2" y="hd2"/>
                </a:cxn>
                <a:cxn ang="10800000">
                  <a:pos x="wd2" y="hd2"/>
                </a:cxn>
                <a:cxn ang="16200000">
                  <a:pos x="wd2" y="hd2"/>
                </a:cxn>
              </a:cxnLst>
              <a:rect l="0" t="0" r="r" b="b"/>
              <a:pathLst>
                <a:path w="21600" h="21600" extrusionOk="0">
                  <a:moveTo>
                    <a:pt x="21600" y="2221"/>
                  </a:moveTo>
                  <a:lnTo>
                    <a:pt x="8689" y="0"/>
                  </a:lnTo>
                  <a:lnTo>
                    <a:pt x="6448" y="7891"/>
                  </a:lnTo>
                  <a:lnTo>
                    <a:pt x="0" y="15681"/>
                  </a:lnTo>
                  <a:cubicBezTo>
                    <a:pt x="5395" y="17541"/>
                    <a:pt x="15190" y="15369"/>
                    <a:pt x="14488" y="21600"/>
                  </a:cubicBezTo>
                  <a:cubicBezTo>
                    <a:pt x="14488" y="21600"/>
                    <a:pt x="21600" y="2221"/>
                    <a:pt x="21600" y="2221"/>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1" name="Shape 15251"/>
            <p:cNvSpPr/>
            <p:nvPr/>
          </p:nvSpPr>
          <p:spPr>
            <a:xfrm>
              <a:off x="-1" y="1422396"/>
              <a:ext cx="116367" cy="188783"/>
            </a:xfrm>
            <a:custGeom>
              <a:avLst/>
              <a:gdLst/>
              <a:ahLst/>
              <a:cxnLst>
                <a:cxn ang="0">
                  <a:pos x="wd2" y="hd2"/>
                </a:cxn>
                <a:cxn ang="5400000">
                  <a:pos x="wd2" y="hd2"/>
                </a:cxn>
                <a:cxn ang="10800000">
                  <a:pos x="wd2" y="hd2"/>
                </a:cxn>
                <a:cxn ang="16200000">
                  <a:pos x="wd2" y="hd2"/>
                </a:cxn>
              </a:cxnLst>
              <a:rect l="0" t="0" r="r" b="b"/>
              <a:pathLst>
                <a:path w="19993" h="21108" extrusionOk="0">
                  <a:moveTo>
                    <a:pt x="319" y="12788"/>
                  </a:moveTo>
                  <a:lnTo>
                    <a:pt x="7508" y="2378"/>
                  </a:lnTo>
                  <a:cubicBezTo>
                    <a:pt x="8103" y="1582"/>
                    <a:pt x="9612" y="1264"/>
                    <a:pt x="10828" y="1661"/>
                  </a:cubicBezTo>
                  <a:lnTo>
                    <a:pt x="10828" y="1661"/>
                  </a:lnTo>
                  <a:cubicBezTo>
                    <a:pt x="10943" y="1698"/>
                    <a:pt x="11051" y="1740"/>
                    <a:pt x="11152" y="1787"/>
                  </a:cubicBezTo>
                  <a:lnTo>
                    <a:pt x="11794" y="928"/>
                  </a:lnTo>
                  <a:cubicBezTo>
                    <a:pt x="12415" y="97"/>
                    <a:pt x="13995" y="-236"/>
                    <a:pt x="15268" y="178"/>
                  </a:cubicBezTo>
                  <a:lnTo>
                    <a:pt x="15268" y="178"/>
                  </a:lnTo>
                  <a:cubicBezTo>
                    <a:pt x="16155" y="468"/>
                    <a:pt x="16666" y="1046"/>
                    <a:pt x="16685" y="1653"/>
                  </a:cubicBezTo>
                  <a:cubicBezTo>
                    <a:pt x="17270" y="1582"/>
                    <a:pt x="17891" y="1629"/>
                    <a:pt x="18459" y="1814"/>
                  </a:cubicBezTo>
                  <a:lnTo>
                    <a:pt x="18459" y="1814"/>
                  </a:lnTo>
                  <a:cubicBezTo>
                    <a:pt x="19835" y="2263"/>
                    <a:pt x="20378" y="3357"/>
                    <a:pt x="19705" y="4258"/>
                  </a:cubicBezTo>
                  <a:lnTo>
                    <a:pt x="10452" y="15142"/>
                  </a:lnTo>
                  <a:lnTo>
                    <a:pt x="7849" y="20103"/>
                  </a:lnTo>
                  <a:cubicBezTo>
                    <a:pt x="7173" y="21004"/>
                    <a:pt x="5469" y="21364"/>
                    <a:pt x="4093" y="20915"/>
                  </a:cubicBezTo>
                  <a:lnTo>
                    <a:pt x="4093" y="20915"/>
                  </a:lnTo>
                  <a:cubicBezTo>
                    <a:pt x="2780" y="20487"/>
                    <a:pt x="2854" y="19039"/>
                    <a:pt x="3389" y="18166"/>
                  </a:cubicBezTo>
                  <a:cubicBezTo>
                    <a:pt x="3305" y="17438"/>
                    <a:pt x="-1222" y="14850"/>
                    <a:pt x="319" y="12788"/>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2" name="Shape 15252"/>
            <p:cNvSpPr/>
            <p:nvPr/>
          </p:nvSpPr>
          <p:spPr>
            <a:xfrm>
              <a:off x="36145" y="1566981"/>
              <a:ext cx="39388" cy="108671"/>
            </a:xfrm>
            <a:custGeom>
              <a:avLst/>
              <a:gdLst/>
              <a:ahLst/>
              <a:cxnLst>
                <a:cxn ang="0">
                  <a:pos x="wd2" y="hd2"/>
                </a:cxn>
                <a:cxn ang="5400000">
                  <a:pos x="wd2" y="hd2"/>
                </a:cxn>
                <a:cxn ang="10800000">
                  <a:pos x="wd2" y="hd2"/>
                </a:cxn>
                <a:cxn ang="16200000">
                  <a:pos x="wd2" y="hd2"/>
                </a:cxn>
              </a:cxnLst>
              <a:rect l="0" t="0" r="r" b="b"/>
              <a:pathLst>
                <a:path w="21161" h="21427" extrusionOk="0">
                  <a:moveTo>
                    <a:pt x="5003" y="21395"/>
                  </a:moveTo>
                  <a:lnTo>
                    <a:pt x="5003" y="21395"/>
                  </a:lnTo>
                  <a:cubicBezTo>
                    <a:pt x="1739" y="21190"/>
                    <a:pt x="-439" y="20043"/>
                    <a:pt x="75" y="18844"/>
                  </a:cubicBezTo>
                  <a:lnTo>
                    <a:pt x="10078" y="177"/>
                  </a:lnTo>
                  <a:lnTo>
                    <a:pt x="9900" y="0"/>
                  </a:lnTo>
                  <a:lnTo>
                    <a:pt x="21161" y="2756"/>
                  </a:lnTo>
                  <a:lnTo>
                    <a:pt x="11954" y="19587"/>
                  </a:lnTo>
                  <a:cubicBezTo>
                    <a:pt x="11439" y="20788"/>
                    <a:pt x="8269" y="21600"/>
                    <a:pt x="5003" y="21395"/>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3" name="Shape 15253"/>
            <p:cNvSpPr/>
            <p:nvPr/>
          </p:nvSpPr>
          <p:spPr>
            <a:xfrm>
              <a:off x="36145" y="1458542"/>
              <a:ext cx="66456" cy="149998"/>
            </a:xfrm>
            <a:custGeom>
              <a:avLst/>
              <a:gdLst/>
              <a:ahLst/>
              <a:cxnLst>
                <a:cxn ang="0">
                  <a:pos x="wd2" y="hd2"/>
                </a:cxn>
                <a:cxn ang="5400000">
                  <a:pos x="wd2" y="hd2"/>
                </a:cxn>
                <a:cxn ang="10800000">
                  <a:pos x="wd2" y="hd2"/>
                </a:cxn>
                <a:cxn ang="16200000">
                  <a:pos x="wd2" y="hd2"/>
                </a:cxn>
              </a:cxnLst>
              <a:rect l="0" t="0" r="r" b="b"/>
              <a:pathLst>
                <a:path w="21375" h="21508" extrusionOk="0">
                  <a:moveTo>
                    <a:pt x="14707" y="21498"/>
                  </a:moveTo>
                  <a:lnTo>
                    <a:pt x="14707" y="21498"/>
                  </a:lnTo>
                  <a:cubicBezTo>
                    <a:pt x="12583" y="21397"/>
                    <a:pt x="11058" y="20541"/>
                    <a:pt x="11257" y="19594"/>
                  </a:cubicBezTo>
                  <a:lnTo>
                    <a:pt x="12374" y="14361"/>
                  </a:lnTo>
                  <a:cubicBezTo>
                    <a:pt x="12508" y="12376"/>
                    <a:pt x="8902" y="12767"/>
                    <a:pt x="6308" y="14856"/>
                  </a:cubicBezTo>
                  <a:lnTo>
                    <a:pt x="0" y="3674"/>
                  </a:lnTo>
                  <a:lnTo>
                    <a:pt x="12406" y="0"/>
                  </a:lnTo>
                  <a:lnTo>
                    <a:pt x="17344" y="4720"/>
                  </a:lnTo>
                  <a:cubicBezTo>
                    <a:pt x="20806" y="5061"/>
                    <a:pt x="21600" y="7672"/>
                    <a:pt x="21325" y="8976"/>
                  </a:cubicBezTo>
                  <a:lnTo>
                    <a:pt x="18980" y="19962"/>
                  </a:lnTo>
                  <a:cubicBezTo>
                    <a:pt x="18779" y="20909"/>
                    <a:pt x="16831" y="21600"/>
                    <a:pt x="14707" y="21498"/>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4" name="Shape 15254"/>
            <p:cNvSpPr/>
            <p:nvPr/>
          </p:nvSpPr>
          <p:spPr>
            <a:xfrm>
              <a:off x="0" y="1530834"/>
              <a:ext cx="31895" cy="106724"/>
            </a:xfrm>
            <a:custGeom>
              <a:avLst/>
              <a:gdLst/>
              <a:ahLst/>
              <a:cxnLst>
                <a:cxn ang="0">
                  <a:pos x="wd2" y="hd2"/>
                </a:cxn>
                <a:cxn ang="5400000">
                  <a:pos x="wd2" y="hd2"/>
                </a:cxn>
                <a:cxn ang="10800000">
                  <a:pos x="wd2" y="hd2"/>
                </a:cxn>
                <a:cxn ang="16200000">
                  <a:pos x="wd2" y="hd2"/>
                </a:cxn>
              </a:cxnLst>
              <a:rect l="0" t="0" r="r" b="b"/>
              <a:pathLst>
                <a:path w="21131" h="21470" extrusionOk="0">
                  <a:moveTo>
                    <a:pt x="14569" y="21454"/>
                  </a:moveTo>
                  <a:lnTo>
                    <a:pt x="14569" y="21454"/>
                  </a:lnTo>
                  <a:cubicBezTo>
                    <a:pt x="10512" y="21600"/>
                    <a:pt x="6844" y="20709"/>
                    <a:pt x="6317" y="19480"/>
                  </a:cubicBezTo>
                  <a:lnTo>
                    <a:pt x="386" y="156"/>
                  </a:lnTo>
                  <a:lnTo>
                    <a:pt x="0" y="0"/>
                  </a:lnTo>
                  <a:lnTo>
                    <a:pt x="15946" y="1503"/>
                  </a:lnTo>
                  <a:lnTo>
                    <a:pt x="21069" y="18947"/>
                  </a:lnTo>
                  <a:cubicBezTo>
                    <a:pt x="21600" y="20178"/>
                    <a:pt x="18632" y="21308"/>
                    <a:pt x="14569" y="21454"/>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5" name="Shape 15255"/>
            <p:cNvSpPr/>
            <p:nvPr/>
          </p:nvSpPr>
          <p:spPr>
            <a:xfrm>
              <a:off x="0" y="1566981"/>
              <a:ext cx="51202" cy="92468"/>
            </a:xfrm>
            <a:custGeom>
              <a:avLst/>
              <a:gdLst/>
              <a:ahLst/>
              <a:cxnLst>
                <a:cxn ang="0">
                  <a:pos x="wd2" y="hd2"/>
                </a:cxn>
                <a:cxn ang="5400000">
                  <a:pos x="wd2" y="hd2"/>
                </a:cxn>
                <a:cxn ang="10800000">
                  <a:pos x="wd2" y="hd2"/>
                </a:cxn>
                <a:cxn ang="16200000">
                  <a:pos x="wd2" y="hd2"/>
                </a:cxn>
              </a:cxnLst>
              <a:rect l="0" t="0" r="r" b="b"/>
              <a:pathLst>
                <a:path w="20975" h="21257" extrusionOk="0">
                  <a:moveTo>
                    <a:pt x="18056" y="21079"/>
                  </a:moveTo>
                  <a:lnTo>
                    <a:pt x="18056" y="21079"/>
                  </a:lnTo>
                  <a:cubicBezTo>
                    <a:pt x="15706" y="21600"/>
                    <a:pt x="13053" y="20938"/>
                    <a:pt x="12097" y="19626"/>
                  </a:cubicBezTo>
                  <a:lnTo>
                    <a:pt x="0" y="0"/>
                  </a:lnTo>
                  <a:lnTo>
                    <a:pt x="10349" y="3086"/>
                  </a:lnTo>
                  <a:lnTo>
                    <a:pt x="20645" y="17737"/>
                  </a:lnTo>
                  <a:cubicBezTo>
                    <a:pt x="21600" y="19049"/>
                    <a:pt x="20406" y="20561"/>
                    <a:pt x="18056" y="21079"/>
                  </a:cubicBezTo>
                  <a:close/>
                </a:path>
              </a:pathLst>
            </a:custGeom>
            <a:solidFill>
              <a:srgbClr val="F6D4B8"/>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6" name="Shape 15256"/>
            <p:cNvSpPr/>
            <p:nvPr/>
          </p:nvSpPr>
          <p:spPr>
            <a:xfrm>
              <a:off x="36145" y="1458542"/>
              <a:ext cx="101983" cy="48224"/>
            </a:xfrm>
            <a:custGeom>
              <a:avLst/>
              <a:gdLst/>
              <a:ahLst/>
              <a:cxnLst>
                <a:cxn ang="0">
                  <a:pos x="wd2" y="hd2"/>
                </a:cxn>
                <a:cxn ang="5400000">
                  <a:pos x="wd2" y="hd2"/>
                </a:cxn>
                <a:cxn ang="10800000">
                  <a:pos x="wd2" y="hd2"/>
                </a:cxn>
                <a:cxn ang="16200000">
                  <a:pos x="wd2" y="hd2"/>
                </a:cxn>
              </a:cxnLst>
              <a:rect l="0" t="0" r="r" b="b"/>
              <a:pathLst>
                <a:path w="21600" h="21600" extrusionOk="0">
                  <a:moveTo>
                    <a:pt x="0" y="11338"/>
                  </a:moveTo>
                  <a:lnTo>
                    <a:pt x="20279" y="21600"/>
                  </a:lnTo>
                  <a:lnTo>
                    <a:pt x="21600" y="10268"/>
                  </a:lnTo>
                  <a:lnTo>
                    <a:pt x="1321" y="0"/>
                  </a:lnTo>
                  <a:cubicBezTo>
                    <a:pt x="1321" y="0"/>
                    <a:pt x="0" y="11338"/>
                    <a:pt x="0" y="1133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7" name="Shape 15257"/>
            <p:cNvSpPr/>
            <p:nvPr/>
          </p:nvSpPr>
          <p:spPr>
            <a:xfrm>
              <a:off x="23445" y="795213"/>
              <a:ext cx="331377" cy="696030"/>
            </a:xfrm>
            <a:custGeom>
              <a:avLst/>
              <a:gdLst/>
              <a:ahLst/>
              <a:cxnLst>
                <a:cxn ang="0">
                  <a:pos x="wd2" y="hd2"/>
                </a:cxn>
                <a:cxn ang="5400000">
                  <a:pos x="wd2" y="hd2"/>
                </a:cxn>
                <a:cxn ang="10800000">
                  <a:pos x="wd2" y="hd2"/>
                </a:cxn>
                <a:cxn ang="16200000">
                  <a:pos x="wd2" y="hd2"/>
                </a:cxn>
              </a:cxnLst>
              <a:rect l="0" t="0" r="r" b="b"/>
              <a:pathLst>
                <a:path w="21597" h="21597" extrusionOk="0">
                  <a:moveTo>
                    <a:pt x="21585" y="830"/>
                  </a:moveTo>
                  <a:lnTo>
                    <a:pt x="14274" y="0"/>
                  </a:lnTo>
                  <a:cubicBezTo>
                    <a:pt x="14251" y="-3"/>
                    <a:pt x="768" y="19220"/>
                    <a:pt x="0" y="20758"/>
                  </a:cubicBezTo>
                  <a:cubicBezTo>
                    <a:pt x="-1" y="20761"/>
                    <a:pt x="4" y="20766"/>
                    <a:pt x="12" y="20767"/>
                  </a:cubicBezTo>
                  <a:lnTo>
                    <a:pt x="7324" y="21597"/>
                  </a:lnTo>
                  <a:cubicBezTo>
                    <a:pt x="7324" y="21597"/>
                    <a:pt x="7338" y="21596"/>
                    <a:pt x="7342" y="21592"/>
                  </a:cubicBezTo>
                  <a:lnTo>
                    <a:pt x="21597" y="839"/>
                  </a:lnTo>
                  <a:cubicBezTo>
                    <a:pt x="21599" y="835"/>
                    <a:pt x="21590" y="831"/>
                    <a:pt x="21585" y="83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8" name="Shape 15258"/>
            <p:cNvSpPr/>
            <p:nvPr/>
          </p:nvSpPr>
          <p:spPr>
            <a:xfrm>
              <a:off x="240321" y="710221"/>
              <a:ext cx="420160" cy="697701"/>
            </a:xfrm>
            <a:custGeom>
              <a:avLst/>
              <a:gdLst/>
              <a:ahLst/>
              <a:cxnLst>
                <a:cxn ang="0">
                  <a:pos x="wd2" y="hd2"/>
                </a:cxn>
                <a:cxn ang="5400000">
                  <a:pos x="wd2" y="hd2"/>
                </a:cxn>
                <a:cxn ang="10800000">
                  <a:pos x="wd2" y="hd2"/>
                </a:cxn>
                <a:cxn ang="16200000">
                  <a:pos x="wd2" y="hd2"/>
                </a:cxn>
              </a:cxnLst>
              <a:rect l="0" t="0" r="r" b="b"/>
              <a:pathLst>
                <a:path w="19759" h="20942" extrusionOk="0">
                  <a:moveTo>
                    <a:pt x="134" y="19475"/>
                  </a:moveTo>
                  <a:cubicBezTo>
                    <a:pt x="435" y="18602"/>
                    <a:pt x="826" y="17756"/>
                    <a:pt x="1291" y="17042"/>
                  </a:cubicBezTo>
                  <a:cubicBezTo>
                    <a:pt x="3590" y="13512"/>
                    <a:pt x="2871" y="13019"/>
                    <a:pt x="856" y="9934"/>
                  </a:cubicBezTo>
                  <a:cubicBezTo>
                    <a:pt x="-930" y="7201"/>
                    <a:pt x="2693" y="5738"/>
                    <a:pt x="0" y="2354"/>
                  </a:cubicBezTo>
                  <a:cubicBezTo>
                    <a:pt x="2387" y="1377"/>
                    <a:pt x="5470" y="982"/>
                    <a:pt x="7327" y="16"/>
                  </a:cubicBezTo>
                  <a:cubicBezTo>
                    <a:pt x="8208" y="511"/>
                    <a:pt x="8835" y="623"/>
                    <a:pt x="9833" y="623"/>
                  </a:cubicBezTo>
                  <a:cubicBezTo>
                    <a:pt x="10831" y="623"/>
                    <a:pt x="11491" y="494"/>
                    <a:pt x="12371" y="0"/>
                  </a:cubicBezTo>
                  <a:cubicBezTo>
                    <a:pt x="13744" y="714"/>
                    <a:pt x="17263" y="1315"/>
                    <a:pt x="19759" y="2354"/>
                  </a:cubicBezTo>
                  <a:cubicBezTo>
                    <a:pt x="17192" y="5827"/>
                    <a:pt x="20670" y="6399"/>
                    <a:pt x="18904" y="9934"/>
                  </a:cubicBezTo>
                  <a:cubicBezTo>
                    <a:pt x="17409" y="12924"/>
                    <a:pt x="14990" y="12785"/>
                    <a:pt x="18195" y="16925"/>
                  </a:cubicBezTo>
                  <a:cubicBezTo>
                    <a:pt x="18718" y="17601"/>
                    <a:pt x="19156" y="18498"/>
                    <a:pt x="19483" y="19460"/>
                  </a:cubicBezTo>
                  <a:cubicBezTo>
                    <a:pt x="15107" y="21600"/>
                    <a:pt x="3733" y="21259"/>
                    <a:pt x="134" y="19475"/>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59" name="Shape 15259"/>
            <p:cNvSpPr/>
            <p:nvPr/>
          </p:nvSpPr>
          <p:spPr>
            <a:xfrm>
              <a:off x="312613" y="722921"/>
              <a:ext cx="209460" cy="421529"/>
            </a:xfrm>
            <a:custGeom>
              <a:avLst/>
              <a:gdLst/>
              <a:ahLst/>
              <a:cxnLst>
                <a:cxn ang="0">
                  <a:pos x="wd2" y="hd2"/>
                </a:cxn>
                <a:cxn ang="5400000">
                  <a:pos x="wd2" y="hd2"/>
                </a:cxn>
                <a:cxn ang="10800000">
                  <a:pos x="wd2" y="hd2"/>
                </a:cxn>
                <a:cxn ang="16200000">
                  <a:pos x="wd2" y="hd2"/>
                </a:cxn>
              </a:cxnLst>
              <a:rect l="0" t="0" r="r" b="b"/>
              <a:pathLst>
                <a:path w="21600" h="21600" extrusionOk="0">
                  <a:moveTo>
                    <a:pt x="489" y="1422"/>
                  </a:moveTo>
                  <a:lnTo>
                    <a:pt x="0" y="7879"/>
                  </a:lnTo>
                  <a:lnTo>
                    <a:pt x="10877" y="21600"/>
                  </a:lnTo>
                  <a:lnTo>
                    <a:pt x="21600" y="7879"/>
                  </a:lnTo>
                  <a:lnTo>
                    <a:pt x="20934" y="1245"/>
                  </a:lnTo>
                  <a:lnTo>
                    <a:pt x="16366" y="0"/>
                  </a:lnTo>
                  <a:lnTo>
                    <a:pt x="5305" y="29"/>
                  </a:lnTo>
                  <a:cubicBezTo>
                    <a:pt x="5305" y="29"/>
                    <a:pt x="489" y="1422"/>
                    <a:pt x="489" y="142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0" name="Shape 15260"/>
            <p:cNvSpPr/>
            <p:nvPr/>
          </p:nvSpPr>
          <p:spPr>
            <a:xfrm>
              <a:off x="421051" y="759067"/>
              <a:ext cx="49218" cy="75665"/>
            </a:xfrm>
            <a:custGeom>
              <a:avLst/>
              <a:gdLst/>
              <a:ahLst/>
              <a:cxnLst>
                <a:cxn ang="0">
                  <a:pos x="wd2" y="hd2"/>
                </a:cxn>
                <a:cxn ang="5400000">
                  <a:pos x="wd2" y="hd2"/>
                </a:cxn>
                <a:cxn ang="10800000">
                  <a:pos x="wd2" y="hd2"/>
                </a:cxn>
                <a:cxn ang="16200000">
                  <a:pos x="wd2" y="hd2"/>
                </a:cxn>
              </a:cxnLst>
              <a:rect l="0" t="0" r="r" b="b"/>
              <a:pathLst>
                <a:path w="21600" h="21600" extrusionOk="0">
                  <a:moveTo>
                    <a:pt x="18382" y="21600"/>
                  </a:moveTo>
                  <a:lnTo>
                    <a:pt x="21600" y="17172"/>
                  </a:lnTo>
                  <a:lnTo>
                    <a:pt x="10709" y="0"/>
                  </a:lnTo>
                  <a:lnTo>
                    <a:pt x="0" y="16895"/>
                  </a:lnTo>
                  <a:lnTo>
                    <a:pt x="3421" y="21600"/>
                  </a:lnTo>
                  <a:cubicBezTo>
                    <a:pt x="8407" y="21600"/>
                    <a:pt x="13397" y="21600"/>
                    <a:pt x="18382" y="21600"/>
                  </a:cubicBezTo>
                  <a:close/>
                </a:path>
              </a:pathLst>
            </a:custGeom>
            <a:solidFill>
              <a:srgbClr val="FA9F36"/>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1" name="Shape 15261"/>
            <p:cNvSpPr/>
            <p:nvPr/>
          </p:nvSpPr>
          <p:spPr>
            <a:xfrm>
              <a:off x="348760" y="722921"/>
              <a:ext cx="84821" cy="158371"/>
            </a:xfrm>
            <a:custGeom>
              <a:avLst/>
              <a:gdLst/>
              <a:ahLst/>
              <a:cxnLst>
                <a:cxn ang="0">
                  <a:pos x="wd2" y="hd2"/>
                </a:cxn>
                <a:cxn ang="5400000">
                  <a:pos x="wd2" y="hd2"/>
                </a:cxn>
                <a:cxn ang="10800000">
                  <a:pos x="wd2" y="hd2"/>
                </a:cxn>
                <a:cxn ang="16200000">
                  <a:pos x="wd2" y="hd2"/>
                </a:cxn>
              </a:cxnLst>
              <a:rect l="0" t="0" r="r" b="b"/>
              <a:pathLst>
                <a:path w="21600" h="21600" extrusionOk="0">
                  <a:moveTo>
                    <a:pt x="8031" y="0"/>
                  </a:moveTo>
                  <a:lnTo>
                    <a:pt x="21600" y="7762"/>
                  </a:lnTo>
                  <a:lnTo>
                    <a:pt x="11942" y="21600"/>
                  </a:lnTo>
                  <a:lnTo>
                    <a:pt x="0" y="2852"/>
                  </a:lnTo>
                  <a:cubicBezTo>
                    <a:pt x="0" y="2852"/>
                    <a:pt x="8031" y="0"/>
                    <a:pt x="8031"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2" name="Shape 15262"/>
            <p:cNvSpPr/>
            <p:nvPr/>
          </p:nvSpPr>
          <p:spPr>
            <a:xfrm>
              <a:off x="276468" y="722921"/>
              <a:ext cx="160493" cy="404222"/>
            </a:xfrm>
            <a:custGeom>
              <a:avLst/>
              <a:gdLst/>
              <a:ahLst/>
              <a:cxnLst>
                <a:cxn ang="0">
                  <a:pos x="wd2" y="hd2"/>
                </a:cxn>
                <a:cxn ang="5400000">
                  <a:pos x="wd2" y="hd2"/>
                </a:cxn>
                <a:cxn ang="10800000">
                  <a:pos x="wd2" y="hd2"/>
                </a:cxn>
                <a:cxn ang="16200000">
                  <a:pos x="wd2" y="hd2"/>
                </a:cxn>
              </a:cxnLst>
              <a:rect l="0" t="0" r="r" b="b"/>
              <a:pathLst>
                <a:path w="21600" h="21600" extrusionOk="0">
                  <a:moveTo>
                    <a:pt x="10231" y="0"/>
                  </a:moveTo>
                  <a:lnTo>
                    <a:pt x="21600" y="21600"/>
                  </a:lnTo>
                  <a:lnTo>
                    <a:pt x="2883" y="9750"/>
                  </a:lnTo>
                  <a:lnTo>
                    <a:pt x="5341" y="7682"/>
                  </a:lnTo>
                  <a:lnTo>
                    <a:pt x="0" y="5991"/>
                  </a:lnTo>
                  <a:lnTo>
                    <a:pt x="7251" y="651"/>
                  </a:lnTo>
                  <a:cubicBezTo>
                    <a:pt x="7251" y="651"/>
                    <a:pt x="10231" y="0"/>
                    <a:pt x="10231" y="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3" name="Shape 15263"/>
            <p:cNvSpPr/>
            <p:nvPr/>
          </p:nvSpPr>
          <p:spPr>
            <a:xfrm>
              <a:off x="421051" y="722921"/>
              <a:ext cx="85501" cy="158921"/>
            </a:xfrm>
            <a:custGeom>
              <a:avLst/>
              <a:gdLst/>
              <a:ahLst/>
              <a:cxnLst>
                <a:cxn ang="0">
                  <a:pos x="wd2" y="hd2"/>
                </a:cxn>
                <a:cxn ang="5400000">
                  <a:pos x="wd2" y="hd2"/>
                </a:cxn>
                <a:cxn ang="10800000">
                  <a:pos x="wd2" y="hd2"/>
                </a:cxn>
                <a:cxn ang="16200000">
                  <a:pos x="wd2" y="hd2"/>
                </a:cxn>
              </a:cxnLst>
              <a:rect l="0" t="0" r="r" b="b"/>
              <a:pathLst>
                <a:path w="21600" h="21600" extrusionOk="0">
                  <a:moveTo>
                    <a:pt x="13636" y="0"/>
                  </a:moveTo>
                  <a:lnTo>
                    <a:pt x="0" y="7810"/>
                  </a:lnTo>
                  <a:lnTo>
                    <a:pt x="9583" y="21600"/>
                  </a:lnTo>
                  <a:lnTo>
                    <a:pt x="21600" y="2842"/>
                  </a:lnTo>
                  <a:cubicBezTo>
                    <a:pt x="21600" y="2842"/>
                    <a:pt x="13636" y="0"/>
                    <a:pt x="13636" y="0"/>
                  </a:cubicBezTo>
                  <a:close/>
                </a:path>
              </a:pathLst>
            </a:custGeom>
            <a:solidFill>
              <a:srgbClr val="D6D6D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4" name="Shape 15264"/>
            <p:cNvSpPr/>
            <p:nvPr/>
          </p:nvSpPr>
          <p:spPr>
            <a:xfrm>
              <a:off x="384906" y="867505"/>
              <a:ext cx="69058" cy="252084"/>
            </a:xfrm>
            <a:custGeom>
              <a:avLst/>
              <a:gdLst/>
              <a:ahLst/>
              <a:cxnLst>
                <a:cxn ang="0">
                  <a:pos x="wd2" y="hd2"/>
                </a:cxn>
                <a:cxn ang="5400000">
                  <a:pos x="wd2" y="hd2"/>
                </a:cxn>
                <a:cxn ang="10800000">
                  <a:pos x="wd2" y="hd2"/>
                </a:cxn>
                <a:cxn ang="16200000">
                  <a:pos x="wd2" y="hd2"/>
                </a:cxn>
              </a:cxnLst>
              <a:rect l="0" t="0" r="r" b="b"/>
              <a:pathLst>
                <a:path w="21600" h="21600" extrusionOk="0">
                  <a:moveTo>
                    <a:pt x="5397" y="0"/>
                  </a:moveTo>
                  <a:lnTo>
                    <a:pt x="16060" y="0"/>
                  </a:lnTo>
                  <a:lnTo>
                    <a:pt x="21600" y="14642"/>
                  </a:lnTo>
                  <a:lnTo>
                    <a:pt x="10591" y="21600"/>
                  </a:lnTo>
                  <a:lnTo>
                    <a:pt x="0" y="14642"/>
                  </a:lnTo>
                  <a:cubicBezTo>
                    <a:pt x="0" y="14642"/>
                    <a:pt x="5397" y="0"/>
                    <a:pt x="5397" y="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5" name="Shape 15265"/>
            <p:cNvSpPr/>
            <p:nvPr/>
          </p:nvSpPr>
          <p:spPr>
            <a:xfrm>
              <a:off x="348760" y="722921"/>
              <a:ext cx="84799" cy="133322"/>
            </a:xfrm>
            <a:custGeom>
              <a:avLst/>
              <a:gdLst/>
              <a:ahLst/>
              <a:cxnLst>
                <a:cxn ang="0">
                  <a:pos x="wd2" y="hd2"/>
                </a:cxn>
                <a:cxn ang="5400000">
                  <a:pos x="wd2" y="hd2"/>
                </a:cxn>
                <a:cxn ang="10800000">
                  <a:pos x="wd2" y="hd2"/>
                </a:cxn>
                <a:cxn ang="16200000">
                  <a:pos x="wd2" y="hd2"/>
                </a:cxn>
              </a:cxnLst>
              <a:rect l="0" t="0" r="r" b="b"/>
              <a:pathLst>
                <a:path w="21600" h="21600" extrusionOk="0">
                  <a:moveTo>
                    <a:pt x="8028" y="0"/>
                  </a:moveTo>
                  <a:lnTo>
                    <a:pt x="21600" y="9224"/>
                  </a:lnTo>
                  <a:lnTo>
                    <a:pt x="11731" y="21600"/>
                  </a:lnTo>
                  <a:lnTo>
                    <a:pt x="0" y="3390"/>
                  </a:lnTo>
                  <a:cubicBezTo>
                    <a:pt x="0" y="3390"/>
                    <a:pt x="8028" y="0"/>
                    <a:pt x="8028"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6" name="Shape 15266"/>
            <p:cNvSpPr/>
            <p:nvPr/>
          </p:nvSpPr>
          <p:spPr>
            <a:xfrm>
              <a:off x="276468" y="722921"/>
              <a:ext cx="144892" cy="404222"/>
            </a:xfrm>
            <a:custGeom>
              <a:avLst/>
              <a:gdLst/>
              <a:ahLst/>
              <a:cxnLst>
                <a:cxn ang="0">
                  <a:pos x="wd2" y="hd2"/>
                </a:cxn>
                <a:cxn ang="5400000">
                  <a:pos x="wd2" y="hd2"/>
                </a:cxn>
                <a:cxn ang="10800000">
                  <a:pos x="wd2" y="hd2"/>
                </a:cxn>
                <a:cxn ang="16200000">
                  <a:pos x="wd2" y="hd2"/>
                </a:cxn>
              </a:cxnLst>
              <a:rect l="0" t="0" r="r" b="b"/>
              <a:pathLst>
                <a:path w="21600" h="21600" extrusionOk="0">
                  <a:moveTo>
                    <a:pt x="9007" y="0"/>
                  </a:moveTo>
                  <a:lnTo>
                    <a:pt x="21600" y="21600"/>
                  </a:lnTo>
                  <a:lnTo>
                    <a:pt x="2883" y="8805"/>
                  </a:lnTo>
                  <a:lnTo>
                    <a:pt x="5988" y="7216"/>
                  </a:lnTo>
                  <a:lnTo>
                    <a:pt x="0" y="5546"/>
                  </a:lnTo>
                  <a:lnTo>
                    <a:pt x="5705" y="651"/>
                  </a:lnTo>
                  <a:cubicBezTo>
                    <a:pt x="5705" y="651"/>
                    <a:pt x="9007" y="0"/>
                    <a:pt x="9007" y="0"/>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7" name="Shape 15267"/>
            <p:cNvSpPr/>
            <p:nvPr/>
          </p:nvSpPr>
          <p:spPr>
            <a:xfrm>
              <a:off x="421051" y="722921"/>
              <a:ext cx="160504" cy="405086"/>
            </a:xfrm>
            <a:custGeom>
              <a:avLst/>
              <a:gdLst/>
              <a:ahLst/>
              <a:cxnLst>
                <a:cxn ang="0">
                  <a:pos x="wd2" y="hd2"/>
                </a:cxn>
                <a:cxn ang="5400000">
                  <a:pos x="wd2" y="hd2"/>
                </a:cxn>
                <a:cxn ang="10800000">
                  <a:pos x="wd2" y="hd2"/>
                </a:cxn>
                <a:cxn ang="16200000">
                  <a:pos x="wd2" y="hd2"/>
                </a:cxn>
              </a:cxnLst>
              <a:rect l="0" t="0" r="r" b="b"/>
              <a:pathLst>
                <a:path w="21600" h="21600" extrusionOk="0">
                  <a:moveTo>
                    <a:pt x="11646" y="0"/>
                  </a:moveTo>
                  <a:lnTo>
                    <a:pt x="0" y="21600"/>
                  </a:lnTo>
                  <a:lnTo>
                    <a:pt x="18717" y="9775"/>
                  </a:lnTo>
                  <a:lnTo>
                    <a:pt x="16258" y="7712"/>
                  </a:lnTo>
                  <a:lnTo>
                    <a:pt x="21600" y="6024"/>
                  </a:lnTo>
                  <a:lnTo>
                    <a:pt x="15866" y="773"/>
                  </a:lnTo>
                  <a:cubicBezTo>
                    <a:pt x="15866" y="773"/>
                    <a:pt x="11646" y="0"/>
                    <a:pt x="11646" y="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8" name="Shape 15268"/>
            <p:cNvSpPr/>
            <p:nvPr/>
          </p:nvSpPr>
          <p:spPr>
            <a:xfrm>
              <a:off x="421051" y="722921"/>
              <a:ext cx="144896" cy="405086"/>
            </a:xfrm>
            <a:custGeom>
              <a:avLst/>
              <a:gdLst/>
              <a:ahLst/>
              <a:cxnLst>
                <a:cxn ang="0">
                  <a:pos x="wd2" y="hd2"/>
                </a:cxn>
                <a:cxn ang="5400000">
                  <a:pos x="wd2" y="hd2"/>
                </a:cxn>
                <a:cxn ang="10800000">
                  <a:pos x="wd2" y="hd2"/>
                </a:cxn>
                <a:cxn ang="16200000">
                  <a:pos x="wd2" y="hd2"/>
                </a:cxn>
              </a:cxnLst>
              <a:rect l="0" t="0" r="r" b="b"/>
              <a:pathLst>
                <a:path w="21600" h="21600" extrusionOk="0">
                  <a:moveTo>
                    <a:pt x="12900" y="0"/>
                  </a:moveTo>
                  <a:lnTo>
                    <a:pt x="0" y="21600"/>
                  </a:lnTo>
                  <a:lnTo>
                    <a:pt x="18717" y="8832"/>
                  </a:lnTo>
                  <a:lnTo>
                    <a:pt x="15613" y="7246"/>
                  </a:lnTo>
                  <a:lnTo>
                    <a:pt x="21600" y="5580"/>
                  </a:lnTo>
                  <a:lnTo>
                    <a:pt x="17575" y="773"/>
                  </a:lnTo>
                  <a:cubicBezTo>
                    <a:pt x="17575" y="773"/>
                    <a:pt x="12900" y="0"/>
                    <a:pt x="12900" y="0"/>
                  </a:cubicBezTo>
                  <a:close/>
                </a:path>
              </a:pathLst>
            </a:custGeom>
            <a:solidFill>
              <a:srgbClr val="5087B1"/>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69" name="Shape 15269"/>
            <p:cNvSpPr/>
            <p:nvPr/>
          </p:nvSpPr>
          <p:spPr>
            <a:xfrm>
              <a:off x="421051" y="722921"/>
              <a:ext cx="85501" cy="133871"/>
            </a:xfrm>
            <a:custGeom>
              <a:avLst/>
              <a:gdLst/>
              <a:ahLst/>
              <a:cxnLst>
                <a:cxn ang="0">
                  <a:pos x="wd2" y="hd2"/>
                </a:cxn>
                <a:cxn ang="5400000">
                  <a:pos x="wd2" y="hd2"/>
                </a:cxn>
                <a:cxn ang="10800000">
                  <a:pos x="wd2" y="hd2"/>
                </a:cxn>
                <a:cxn ang="16200000">
                  <a:pos x="wd2" y="hd2"/>
                </a:cxn>
              </a:cxnLst>
              <a:rect l="0" t="0" r="r" b="b"/>
              <a:pathLst>
                <a:path w="21600" h="21600" extrusionOk="0">
                  <a:moveTo>
                    <a:pt x="13636" y="0"/>
                  </a:moveTo>
                  <a:lnTo>
                    <a:pt x="0" y="9275"/>
                  </a:lnTo>
                  <a:lnTo>
                    <a:pt x="9789" y="21600"/>
                  </a:lnTo>
                  <a:lnTo>
                    <a:pt x="21600" y="3374"/>
                  </a:lnTo>
                  <a:cubicBezTo>
                    <a:pt x="21600" y="3374"/>
                    <a:pt x="13636" y="0"/>
                    <a:pt x="13636"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70" name="Shape 15270"/>
            <p:cNvSpPr/>
            <p:nvPr/>
          </p:nvSpPr>
          <p:spPr>
            <a:xfrm>
              <a:off x="421051" y="831359"/>
              <a:ext cx="45075" cy="43102"/>
            </a:xfrm>
            <a:custGeom>
              <a:avLst/>
              <a:gdLst/>
              <a:ahLst/>
              <a:cxnLst>
                <a:cxn ang="0">
                  <a:pos x="wd2" y="hd2"/>
                </a:cxn>
                <a:cxn ang="5400000">
                  <a:pos x="wd2" y="hd2"/>
                </a:cxn>
                <a:cxn ang="10800000">
                  <a:pos x="wd2" y="hd2"/>
                </a:cxn>
                <a:cxn ang="16200000">
                  <a:pos x="wd2" y="hd2"/>
                </a:cxn>
              </a:cxnLst>
              <a:rect l="0" t="0" r="r" b="b"/>
              <a:pathLst>
                <a:path w="19740" h="21600" extrusionOk="0">
                  <a:moveTo>
                    <a:pt x="2406" y="0"/>
                  </a:moveTo>
                  <a:lnTo>
                    <a:pt x="17335" y="0"/>
                  </a:lnTo>
                  <a:cubicBezTo>
                    <a:pt x="20670" y="7914"/>
                    <a:pt x="20410" y="14837"/>
                    <a:pt x="17335" y="21600"/>
                  </a:cubicBezTo>
                  <a:lnTo>
                    <a:pt x="2406" y="21600"/>
                  </a:lnTo>
                  <a:cubicBezTo>
                    <a:pt x="-671" y="14837"/>
                    <a:pt x="-930" y="7914"/>
                    <a:pt x="2406" y="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71" name="Shape 15271"/>
            <p:cNvSpPr/>
            <p:nvPr/>
          </p:nvSpPr>
          <p:spPr>
            <a:xfrm>
              <a:off x="421051" y="1120527"/>
              <a:ext cx="15017" cy="282577"/>
            </a:xfrm>
            <a:custGeom>
              <a:avLst/>
              <a:gdLst/>
              <a:ahLst/>
              <a:cxnLst>
                <a:cxn ang="0">
                  <a:pos x="wd2" y="hd2"/>
                </a:cxn>
                <a:cxn ang="5400000">
                  <a:pos x="wd2" y="hd2"/>
                </a:cxn>
                <a:cxn ang="10800000">
                  <a:pos x="wd2" y="hd2"/>
                </a:cxn>
                <a:cxn ang="16200000">
                  <a:pos x="wd2" y="hd2"/>
                </a:cxn>
              </a:cxnLst>
              <a:rect l="0" t="0" r="r" b="b"/>
              <a:pathLst>
                <a:path w="15749" h="21600" extrusionOk="0">
                  <a:moveTo>
                    <a:pt x="8185" y="21600"/>
                  </a:moveTo>
                  <a:cubicBezTo>
                    <a:pt x="-2429" y="12041"/>
                    <a:pt x="-2809" y="11014"/>
                    <a:pt x="7567" y="0"/>
                  </a:cubicBezTo>
                  <a:cubicBezTo>
                    <a:pt x="17930" y="11014"/>
                    <a:pt x="18791" y="12041"/>
                    <a:pt x="8185" y="21600"/>
                  </a:cubicBezTo>
                  <a:close/>
                </a:path>
              </a:pathLst>
            </a:custGeom>
            <a:solidFill>
              <a:srgbClr val="346A90"/>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15277" name="Group 15277"/>
          <p:cNvGrpSpPr/>
          <p:nvPr/>
        </p:nvGrpSpPr>
        <p:grpSpPr>
          <a:xfrm>
            <a:off x="2853600" y="2480566"/>
            <a:ext cx="1825706" cy="129286"/>
            <a:chOff x="0" y="0"/>
            <a:chExt cx="4868546" cy="344761"/>
          </a:xfrm>
        </p:grpSpPr>
        <p:sp>
          <p:nvSpPr>
            <p:cNvPr id="15273" name="Shape 15273"/>
            <p:cNvSpPr/>
            <p:nvPr/>
          </p:nvSpPr>
          <p:spPr>
            <a:xfrm>
              <a:off x="161804" y="144584"/>
              <a:ext cx="4706743" cy="7451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5276" name="Group 15276"/>
            <p:cNvGrpSpPr/>
            <p:nvPr/>
          </p:nvGrpSpPr>
          <p:grpSpPr>
            <a:xfrm>
              <a:off x="-1" y="-1"/>
              <a:ext cx="344763" cy="344763"/>
              <a:chOff x="0" y="0"/>
              <a:chExt cx="344761" cy="344761"/>
            </a:xfrm>
          </p:grpSpPr>
          <p:sp>
            <p:nvSpPr>
              <p:cNvPr id="15274" name="Shape 15274"/>
              <p:cNvSpPr/>
              <p:nvPr/>
            </p:nvSpPr>
            <p:spPr>
              <a:xfrm>
                <a:off x="0" y="0"/>
                <a:ext cx="344762" cy="34476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52" y="21600"/>
                      <a:pt x="0" y="16748"/>
                      <a:pt x="0" y="10800"/>
                    </a:cubicBezTo>
                    <a:cubicBezTo>
                      <a:pt x="0" y="4852"/>
                      <a:pt x="4852" y="0"/>
                      <a:pt x="10800" y="0"/>
                    </a:cubicBezTo>
                    <a:cubicBezTo>
                      <a:pt x="16748" y="0"/>
                      <a:pt x="21600" y="4852"/>
                      <a:pt x="21600" y="10800"/>
                    </a:cubicBezTo>
                    <a:cubicBezTo>
                      <a:pt x="21600" y="16748"/>
                      <a:pt x="16748" y="21600"/>
                      <a:pt x="108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75" name="Shape 15275"/>
              <p:cNvSpPr/>
              <p:nvPr/>
            </p:nvSpPr>
            <p:spPr>
              <a:xfrm>
                <a:off x="58506" y="58505"/>
                <a:ext cx="227750" cy="22775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52" y="21600"/>
                      <a:pt x="0" y="16748"/>
                      <a:pt x="0" y="10800"/>
                    </a:cubicBezTo>
                    <a:cubicBezTo>
                      <a:pt x="0" y="4851"/>
                      <a:pt x="4852" y="0"/>
                      <a:pt x="10800" y="0"/>
                    </a:cubicBezTo>
                    <a:cubicBezTo>
                      <a:pt x="16748" y="0"/>
                      <a:pt x="21600" y="4851"/>
                      <a:pt x="21600" y="10800"/>
                    </a:cubicBezTo>
                    <a:cubicBezTo>
                      <a:pt x="21600" y="16748"/>
                      <a:pt x="16748" y="21600"/>
                      <a:pt x="10800" y="21600"/>
                    </a:cubicBezTo>
                    <a:close/>
                  </a:path>
                </a:pathLst>
              </a:custGeom>
              <a:solidFill>
                <a:schemeClr val="accent3"/>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grpSp>
        <p:nvGrpSpPr>
          <p:cNvPr id="15280" name="Group 15280"/>
          <p:cNvGrpSpPr/>
          <p:nvPr/>
        </p:nvGrpSpPr>
        <p:grpSpPr>
          <a:xfrm>
            <a:off x="1767562" y="3578473"/>
            <a:ext cx="1439610" cy="675601"/>
            <a:chOff x="0" y="0"/>
            <a:chExt cx="3838958" cy="1801602"/>
          </a:xfrm>
        </p:grpSpPr>
        <p:sp>
          <p:nvSpPr>
            <p:cNvPr id="15278" name="Shape 15278"/>
            <p:cNvSpPr/>
            <p:nvPr/>
          </p:nvSpPr>
          <p:spPr>
            <a:xfrm>
              <a:off x="0" y="0"/>
              <a:ext cx="3240862" cy="1071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lnSpc>
                  <a:spcPct val="90000"/>
                </a:lnSpc>
                <a:spcBef>
                  <a:spcPts val="225"/>
                </a:spcBef>
                <a:defRPr sz="1800"/>
              </a:pPr>
              <a:r>
                <a:rPr sz="1100" cap="all" dirty="0">
                  <a:solidFill>
                    <a:schemeClr val="accent3"/>
                  </a:solidFill>
                  <a:latin typeface="Roboto Bold"/>
                  <a:ea typeface="Roboto Bold"/>
                  <a:cs typeface="Roboto Bold"/>
                  <a:sym typeface="Roboto Bold"/>
                </a:rPr>
                <a:t>tell </a:t>
              </a:r>
            </a:p>
            <a:p>
              <a:pPr algn="l">
                <a:lnSpc>
                  <a:spcPct val="90000"/>
                </a:lnSpc>
                <a:spcBef>
                  <a:spcPts val="225"/>
                </a:spcBef>
                <a:defRPr sz="1800"/>
              </a:pPr>
              <a:r>
                <a:rPr sz="1100" cap="all" dirty="0">
                  <a:solidFill>
                    <a:schemeClr val="accent3"/>
                  </a:solidFill>
                  <a:latin typeface="Roboto Bold"/>
                  <a:ea typeface="Roboto Bold"/>
                  <a:cs typeface="Roboto Bold"/>
                  <a:sym typeface="Roboto Bold"/>
                </a:rPr>
                <a:t>about it!</a:t>
              </a:r>
            </a:p>
          </p:txBody>
        </p:sp>
        <p:sp>
          <p:nvSpPr>
            <p:cNvPr id="15279" name="Shape 15279"/>
            <p:cNvSpPr/>
            <p:nvPr/>
          </p:nvSpPr>
          <p:spPr>
            <a:xfrm>
              <a:off x="0" y="882543"/>
              <a:ext cx="3838958" cy="91905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ct val="130000"/>
                </a:lnSpc>
                <a:spcBef>
                  <a:spcPts val="600"/>
                </a:spcBef>
                <a:defRPr sz="1800" spc="0">
                  <a:solidFill>
                    <a:srgbClr val="A6AAA9"/>
                  </a:solidFill>
                  <a:latin typeface="Roboto Regular"/>
                  <a:ea typeface="Roboto Regular"/>
                  <a:cs typeface="Roboto Regular"/>
                  <a:sym typeface="Roboto Regular"/>
                </a:defRPr>
              </a:lvl1pPr>
            </a:lstStyle>
            <a:p>
              <a:pPr lvl="0">
                <a:defRPr spc="0">
                  <a:solidFill>
                    <a:srgbClr val="000000"/>
                  </a:solidFill>
                </a:defRPr>
              </a:pPr>
              <a:r>
                <a:rPr sz="700" dirty="0" err="1" smtClean="0">
                  <a:solidFill>
                    <a:schemeClr val="bg1">
                      <a:lumMod val="50000"/>
                    </a:schemeClr>
                  </a:solidFill>
                </a:rPr>
                <a:t>consectetuer</a:t>
              </a:r>
              <a:r>
                <a:rPr sz="700" dirty="0" smtClean="0">
                  <a:solidFill>
                    <a:schemeClr val="bg1">
                      <a:lumMod val="50000"/>
                    </a:schemeClr>
                  </a:solidFill>
                </a:rPr>
                <a:t> </a:t>
              </a:r>
              <a:r>
                <a:rPr sz="700" dirty="0">
                  <a:solidFill>
                    <a:schemeClr val="bg1">
                      <a:lumMod val="50000"/>
                    </a:schemeClr>
                  </a:solidFill>
                </a:rPr>
                <a:t>adipiscing.</a:t>
              </a:r>
            </a:p>
          </p:txBody>
        </p:sp>
      </p:grpSp>
      <p:grpSp>
        <p:nvGrpSpPr>
          <p:cNvPr id="15283" name="Group 15283"/>
          <p:cNvGrpSpPr/>
          <p:nvPr/>
        </p:nvGrpSpPr>
        <p:grpSpPr>
          <a:xfrm>
            <a:off x="6436342" y="3578473"/>
            <a:ext cx="1482770" cy="675601"/>
            <a:chOff x="0" y="0"/>
            <a:chExt cx="3954053" cy="1801601"/>
          </a:xfrm>
        </p:grpSpPr>
        <p:sp>
          <p:nvSpPr>
            <p:cNvPr id="15281" name="Shape 15281"/>
            <p:cNvSpPr/>
            <p:nvPr/>
          </p:nvSpPr>
          <p:spPr>
            <a:xfrm>
              <a:off x="0" y="0"/>
              <a:ext cx="3954053" cy="10719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ts val="3200"/>
                </a:lnSpc>
                <a:spcBef>
                  <a:spcPts val="600"/>
                </a:spcBef>
                <a:defRPr sz="3000" cap="all" spc="0">
                  <a:solidFill>
                    <a:srgbClr val="FCAF17"/>
                  </a:solidFill>
                  <a:latin typeface="Roboto Bold"/>
                  <a:ea typeface="Roboto Bold"/>
                  <a:cs typeface="Roboto Bold"/>
                  <a:sym typeface="Roboto Bold"/>
                </a:defRPr>
              </a:lvl1pPr>
            </a:lstStyle>
            <a:p>
              <a:pPr lvl="0">
                <a:lnSpc>
                  <a:spcPct val="50000"/>
                </a:lnSpc>
                <a:defRPr sz="1800" cap="none" spc="0">
                  <a:solidFill>
                    <a:srgbClr val="000000"/>
                  </a:solidFill>
                </a:defRPr>
              </a:pPr>
              <a:r>
                <a:rPr lang="en-US" sz="1100" dirty="0" smtClean="0">
                  <a:solidFill>
                    <a:schemeClr val="accent4"/>
                  </a:solidFill>
                </a:rPr>
                <a:t>Finder The </a:t>
              </a:r>
            </a:p>
            <a:p>
              <a:pPr lvl="0">
                <a:lnSpc>
                  <a:spcPct val="50000"/>
                </a:lnSpc>
                <a:defRPr sz="1800" cap="none" spc="0">
                  <a:solidFill>
                    <a:srgbClr val="000000"/>
                  </a:solidFill>
                </a:defRPr>
              </a:pPr>
              <a:r>
                <a:rPr lang="en-US" sz="1100" dirty="0" smtClean="0">
                  <a:solidFill>
                    <a:schemeClr val="accent4"/>
                  </a:solidFill>
                </a:rPr>
                <a:t>Contractor</a:t>
              </a:r>
              <a:endParaRPr lang="en-US" sz="1100" dirty="0">
                <a:solidFill>
                  <a:schemeClr val="accent4"/>
                </a:solidFill>
              </a:endParaRPr>
            </a:p>
          </p:txBody>
        </p:sp>
        <p:sp>
          <p:nvSpPr>
            <p:cNvPr id="15282" name="Shape 15282"/>
            <p:cNvSpPr/>
            <p:nvPr/>
          </p:nvSpPr>
          <p:spPr>
            <a:xfrm>
              <a:off x="0" y="882543"/>
              <a:ext cx="3954052" cy="9190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gn="l">
                <a:lnSpc>
                  <a:spcPct val="130000"/>
                </a:lnSpc>
                <a:spcBef>
                  <a:spcPts val="600"/>
                </a:spcBef>
                <a:defRPr sz="1800" spc="0">
                  <a:solidFill>
                    <a:srgbClr val="A6AAA9"/>
                  </a:solidFill>
                  <a:latin typeface="Roboto Regular"/>
                  <a:ea typeface="Roboto Regular"/>
                  <a:cs typeface="Roboto Regular"/>
                  <a:sym typeface="Roboto Regular"/>
                </a:defRPr>
              </a:lvl1pPr>
            </a:lstStyle>
            <a:p>
              <a:pPr lvl="0">
                <a:defRPr spc="0">
                  <a:solidFill>
                    <a:srgbClr val="000000"/>
                  </a:solidFill>
                </a:defRPr>
              </a:pPr>
              <a:r>
                <a:rPr sz="700" dirty="0" err="1" smtClean="0">
                  <a:solidFill>
                    <a:schemeClr val="bg1">
                      <a:lumMod val="50000"/>
                    </a:schemeClr>
                  </a:solidFill>
                </a:rPr>
                <a:t>consectetuer</a:t>
              </a:r>
              <a:r>
                <a:rPr sz="700" dirty="0" smtClean="0">
                  <a:solidFill>
                    <a:schemeClr val="bg1">
                      <a:lumMod val="50000"/>
                    </a:schemeClr>
                  </a:solidFill>
                </a:rPr>
                <a:t> </a:t>
              </a:r>
              <a:r>
                <a:rPr sz="700" dirty="0">
                  <a:solidFill>
                    <a:schemeClr val="bg1">
                      <a:lumMod val="50000"/>
                    </a:schemeClr>
                  </a:solidFill>
                </a:rPr>
                <a:t>adipiscing.</a:t>
              </a:r>
            </a:p>
          </p:txBody>
        </p:sp>
      </p:grpSp>
      <p:grpSp>
        <p:nvGrpSpPr>
          <p:cNvPr id="15286" name="Group 15286"/>
          <p:cNvGrpSpPr/>
          <p:nvPr/>
        </p:nvGrpSpPr>
        <p:grpSpPr>
          <a:xfrm>
            <a:off x="4612172" y="2480566"/>
            <a:ext cx="129286" cy="129286"/>
            <a:chOff x="0" y="0"/>
            <a:chExt cx="344761" cy="344761"/>
          </a:xfrm>
        </p:grpSpPr>
        <p:sp>
          <p:nvSpPr>
            <p:cNvPr id="15284" name="Shape 15284"/>
            <p:cNvSpPr/>
            <p:nvPr/>
          </p:nvSpPr>
          <p:spPr>
            <a:xfrm>
              <a:off x="0" y="0"/>
              <a:ext cx="344762" cy="34476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52" y="21600"/>
                    <a:pt x="0" y="16748"/>
                    <a:pt x="0" y="10800"/>
                  </a:cubicBezTo>
                  <a:cubicBezTo>
                    <a:pt x="0" y="4852"/>
                    <a:pt x="4852" y="0"/>
                    <a:pt x="10800" y="0"/>
                  </a:cubicBezTo>
                  <a:cubicBezTo>
                    <a:pt x="16748" y="0"/>
                    <a:pt x="21600" y="4852"/>
                    <a:pt x="21600" y="10800"/>
                  </a:cubicBezTo>
                  <a:cubicBezTo>
                    <a:pt x="21600" y="16748"/>
                    <a:pt x="16748" y="21600"/>
                    <a:pt x="10800" y="21600"/>
                  </a:cubicBezTo>
                  <a:close/>
                </a:path>
              </a:pathLst>
            </a:custGeom>
            <a:solidFill>
              <a:srgbClr val="2D3845"/>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85" name="Shape 15285"/>
            <p:cNvSpPr/>
            <p:nvPr/>
          </p:nvSpPr>
          <p:spPr>
            <a:xfrm>
              <a:off x="58506" y="58505"/>
              <a:ext cx="227750" cy="22775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52" y="21600"/>
                    <a:pt x="0" y="16748"/>
                    <a:pt x="0" y="10800"/>
                  </a:cubicBezTo>
                  <a:cubicBezTo>
                    <a:pt x="0" y="4851"/>
                    <a:pt x="4852" y="0"/>
                    <a:pt x="10800" y="0"/>
                  </a:cubicBezTo>
                  <a:cubicBezTo>
                    <a:pt x="16748" y="0"/>
                    <a:pt x="21600" y="4851"/>
                    <a:pt x="21600" y="10800"/>
                  </a:cubicBezTo>
                  <a:cubicBezTo>
                    <a:pt x="21600" y="16748"/>
                    <a:pt x="16748" y="21600"/>
                    <a:pt x="10800" y="21600"/>
                  </a:cubicBezTo>
                  <a:close/>
                </a:path>
              </a:pathLst>
            </a:custGeom>
            <a:solidFill>
              <a:schemeClr val="accent4"/>
            </a:solid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15287" name="Shape 15287"/>
          <p:cNvSpPr/>
          <p:nvPr/>
        </p:nvSpPr>
        <p:spPr>
          <a:xfrm>
            <a:off x="1149194" y="3656149"/>
            <a:ext cx="373187" cy="384111"/>
          </a:xfrm>
          <a:custGeom>
            <a:avLst/>
            <a:gdLst/>
            <a:ahLst/>
            <a:cxnLst>
              <a:cxn ang="0">
                <a:pos x="wd2" y="hd2"/>
              </a:cxn>
              <a:cxn ang="5400000">
                <a:pos x="wd2" y="hd2"/>
              </a:cxn>
              <a:cxn ang="10800000">
                <a:pos x="wd2" y="hd2"/>
              </a:cxn>
              <a:cxn ang="16200000">
                <a:pos x="wd2" y="hd2"/>
              </a:cxn>
            </a:cxnLst>
            <a:rect l="0" t="0" r="r" b="b"/>
            <a:pathLst>
              <a:path w="21122" h="21600" extrusionOk="0">
                <a:moveTo>
                  <a:pt x="15531" y="19735"/>
                </a:moveTo>
                <a:lnTo>
                  <a:pt x="9003" y="19933"/>
                </a:lnTo>
                <a:cubicBezTo>
                  <a:pt x="11586" y="17441"/>
                  <a:pt x="12925" y="12749"/>
                  <a:pt x="12138" y="8224"/>
                </a:cubicBezTo>
                <a:cubicBezTo>
                  <a:pt x="11653" y="5430"/>
                  <a:pt x="10564" y="3084"/>
                  <a:pt x="9048" y="1499"/>
                </a:cubicBezTo>
                <a:lnTo>
                  <a:pt x="15457" y="1499"/>
                </a:lnTo>
                <a:cubicBezTo>
                  <a:pt x="16472" y="2127"/>
                  <a:pt x="17355" y="3152"/>
                  <a:pt x="18046" y="4444"/>
                </a:cubicBezTo>
                <a:lnTo>
                  <a:pt x="13779" y="4444"/>
                </a:lnTo>
                <a:cubicBezTo>
                  <a:pt x="13368" y="4444"/>
                  <a:pt x="13021" y="4781"/>
                  <a:pt x="13021" y="5189"/>
                </a:cubicBezTo>
                <a:cubicBezTo>
                  <a:pt x="13021" y="5606"/>
                  <a:pt x="13368" y="5936"/>
                  <a:pt x="13779" y="5936"/>
                </a:cubicBezTo>
                <a:lnTo>
                  <a:pt x="18715" y="5936"/>
                </a:lnTo>
                <a:cubicBezTo>
                  <a:pt x="19010" y="6725"/>
                  <a:pt x="19245" y="7573"/>
                  <a:pt x="19401" y="8471"/>
                </a:cubicBezTo>
                <a:cubicBezTo>
                  <a:pt x="19495" y="8999"/>
                  <a:pt x="19539" y="9524"/>
                  <a:pt x="19568" y="10058"/>
                </a:cubicBezTo>
                <a:lnTo>
                  <a:pt x="15096" y="10058"/>
                </a:lnTo>
                <a:cubicBezTo>
                  <a:pt x="14685" y="10058"/>
                  <a:pt x="14338" y="10395"/>
                  <a:pt x="14338" y="10803"/>
                </a:cubicBezTo>
                <a:cubicBezTo>
                  <a:pt x="14338" y="11221"/>
                  <a:pt x="14685" y="11549"/>
                  <a:pt x="15096" y="11549"/>
                </a:cubicBezTo>
                <a:lnTo>
                  <a:pt x="19562" y="11549"/>
                </a:lnTo>
                <a:cubicBezTo>
                  <a:pt x="19481" y="13018"/>
                  <a:pt x="19185" y="14422"/>
                  <a:pt x="18701" y="15671"/>
                </a:cubicBezTo>
                <a:lnTo>
                  <a:pt x="13770" y="15671"/>
                </a:lnTo>
                <a:cubicBezTo>
                  <a:pt x="13359" y="15671"/>
                  <a:pt x="13021" y="16008"/>
                  <a:pt x="13021" y="16415"/>
                </a:cubicBezTo>
                <a:cubicBezTo>
                  <a:pt x="13021" y="16827"/>
                  <a:pt x="13359" y="17162"/>
                  <a:pt x="13770" y="17162"/>
                </a:cubicBezTo>
                <a:lnTo>
                  <a:pt x="17979" y="17162"/>
                </a:lnTo>
                <a:cubicBezTo>
                  <a:pt x="17318" y="18295"/>
                  <a:pt x="16502" y="19210"/>
                  <a:pt x="15531" y="19735"/>
                </a:cubicBezTo>
                <a:cubicBezTo>
                  <a:pt x="15531" y="19735"/>
                  <a:pt x="15531" y="19735"/>
                  <a:pt x="15531" y="19735"/>
                </a:cubicBezTo>
                <a:close/>
                <a:moveTo>
                  <a:pt x="6636" y="19809"/>
                </a:moveTo>
                <a:cubicBezTo>
                  <a:pt x="6452" y="19904"/>
                  <a:pt x="6268" y="19970"/>
                  <a:pt x="6083" y="20021"/>
                </a:cubicBezTo>
                <a:lnTo>
                  <a:pt x="5473" y="20042"/>
                </a:lnTo>
                <a:cubicBezTo>
                  <a:pt x="5371" y="20042"/>
                  <a:pt x="5275" y="20065"/>
                  <a:pt x="5193" y="20102"/>
                </a:cubicBezTo>
                <a:cubicBezTo>
                  <a:pt x="4877" y="20073"/>
                  <a:pt x="4576" y="19984"/>
                  <a:pt x="4267" y="19830"/>
                </a:cubicBezTo>
                <a:cubicBezTo>
                  <a:pt x="2987" y="19187"/>
                  <a:pt x="1999" y="17535"/>
                  <a:pt x="1633" y="15417"/>
                </a:cubicBezTo>
                <a:cubicBezTo>
                  <a:pt x="1132" y="12544"/>
                  <a:pt x="2244" y="9350"/>
                  <a:pt x="4060" y="8451"/>
                </a:cubicBezTo>
                <a:cubicBezTo>
                  <a:pt x="4487" y="8237"/>
                  <a:pt x="4921" y="8237"/>
                  <a:pt x="5326" y="8443"/>
                </a:cubicBezTo>
                <a:cubicBezTo>
                  <a:pt x="6069" y="8815"/>
                  <a:pt x="6650" y="9801"/>
                  <a:pt x="6870" y="11074"/>
                </a:cubicBezTo>
                <a:cubicBezTo>
                  <a:pt x="7202" y="12983"/>
                  <a:pt x="6407" y="14773"/>
                  <a:pt x="5466" y="15241"/>
                </a:cubicBezTo>
                <a:cubicBezTo>
                  <a:pt x="5259" y="15335"/>
                  <a:pt x="5083" y="15343"/>
                  <a:pt x="4892" y="15245"/>
                </a:cubicBezTo>
                <a:cubicBezTo>
                  <a:pt x="4582" y="15092"/>
                  <a:pt x="4200" y="14619"/>
                  <a:pt x="4052" y="13757"/>
                </a:cubicBezTo>
                <a:cubicBezTo>
                  <a:pt x="3869" y="12704"/>
                  <a:pt x="4296" y="11637"/>
                  <a:pt x="4804" y="11381"/>
                </a:cubicBezTo>
                <a:cubicBezTo>
                  <a:pt x="5178" y="11197"/>
                  <a:pt x="5333" y="10752"/>
                  <a:pt x="5142" y="10380"/>
                </a:cubicBezTo>
                <a:cubicBezTo>
                  <a:pt x="4958" y="10008"/>
                  <a:pt x="4509" y="9862"/>
                  <a:pt x="4134" y="10043"/>
                </a:cubicBezTo>
                <a:cubicBezTo>
                  <a:pt x="2971" y="10614"/>
                  <a:pt x="2279" y="12359"/>
                  <a:pt x="2568" y="14013"/>
                </a:cubicBezTo>
                <a:cubicBezTo>
                  <a:pt x="2781" y="15226"/>
                  <a:pt x="3383" y="16168"/>
                  <a:pt x="4216" y="16585"/>
                </a:cubicBezTo>
                <a:cubicBezTo>
                  <a:pt x="4826" y="16893"/>
                  <a:pt x="5510" y="16893"/>
                  <a:pt x="6135" y="16579"/>
                </a:cubicBezTo>
                <a:cubicBezTo>
                  <a:pt x="7797" y="15759"/>
                  <a:pt x="8776" y="13221"/>
                  <a:pt x="8357" y="10817"/>
                </a:cubicBezTo>
                <a:cubicBezTo>
                  <a:pt x="8167" y="9752"/>
                  <a:pt x="7769" y="8865"/>
                  <a:pt x="7224" y="8172"/>
                </a:cubicBezTo>
                <a:lnTo>
                  <a:pt x="10586" y="8172"/>
                </a:lnTo>
                <a:cubicBezTo>
                  <a:pt x="10601" y="8275"/>
                  <a:pt x="10631" y="8378"/>
                  <a:pt x="10652" y="8479"/>
                </a:cubicBezTo>
                <a:cubicBezTo>
                  <a:pt x="11477" y="13216"/>
                  <a:pt x="9674" y="18303"/>
                  <a:pt x="6636" y="19809"/>
                </a:cubicBezTo>
                <a:cubicBezTo>
                  <a:pt x="6636" y="19809"/>
                  <a:pt x="6636" y="19809"/>
                  <a:pt x="6636" y="19809"/>
                </a:cubicBezTo>
                <a:close/>
                <a:moveTo>
                  <a:pt x="21122" y="10803"/>
                </a:moveTo>
                <a:cubicBezTo>
                  <a:pt x="21122" y="10767"/>
                  <a:pt x="21106" y="10738"/>
                  <a:pt x="21106" y="10701"/>
                </a:cubicBezTo>
                <a:cubicBezTo>
                  <a:pt x="21099" y="9875"/>
                  <a:pt x="21032" y="9050"/>
                  <a:pt x="20886" y="8224"/>
                </a:cubicBezTo>
                <a:cubicBezTo>
                  <a:pt x="20231" y="4437"/>
                  <a:pt x="18465" y="1477"/>
                  <a:pt x="16037" y="103"/>
                </a:cubicBezTo>
                <a:cubicBezTo>
                  <a:pt x="15926" y="38"/>
                  <a:pt x="15795" y="0"/>
                  <a:pt x="15662" y="0"/>
                </a:cubicBezTo>
                <a:lnTo>
                  <a:pt x="6907" y="0"/>
                </a:lnTo>
                <a:cubicBezTo>
                  <a:pt x="6569" y="0"/>
                  <a:pt x="6268" y="228"/>
                  <a:pt x="6179" y="556"/>
                </a:cubicBezTo>
                <a:cubicBezTo>
                  <a:pt x="6092" y="886"/>
                  <a:pt x="6238" y="1227"/>
                  <a:pt x="6532" y="1396"/>
                </a:cubicBezTo>
                <a:cubicBezTo>
                  <a:pt x="8158" y="2317"/>
                  <a:pt x="9460" y="4241"/>
                  <a:pt x="10211" y="6673"/>
                </a:cubicBezTo>
                <a:lnTo>
                  <a:pt x="5207" y="6673"/>
                </a:lnTo>
                <a:cubicBezTo>
                  <a:pt x="5060" y="6673"/>
                  <a:pt x="4928" y="6725"/>
                  <a:pt x="4811" y="6798"/>
                </a:cubicBezTo>
                <a:cubicBezTo>
                  <a:pt x="4332" y="6783"/>
                  <a:pt x="3847" y="6878"/>
                  <a:pt x="3383" y="7105"/>
                </a:cubicBezTo>
                <a:cubicBezTo>
                  <a:pt x="941" y="8317"/>
                  <a:pt x="-478" y="12076"/>
                  <a:pt x="147" y="15664"/>
                </a:cubicBezTo>
                <a:cubicBezTo>
                  <a:pt x="603" y="18287"/>
                  <a:pt x="1853" y="20291"/>
                  <a:pt x="3582" y="21162"/>
                </a:cubicBezTo>
                <a:cubicBezTo>
                  <a:pt x="4172" y="21454"/>
                  <a:pt x="4788" y="21600"/>
                  <a:pt x="5414" y="21600"/>
                </a:cubicBezTo>
                <a:cubicBezTo>
                  <a:pt x="5701" y="21600"/>
                  <a:pt x="5989" y="21570"/>
                  <a:pt x="6275" y="21511"/>
                </a:cubicBezTo>
                <a:lnTo>
                  <a:pt x="15743" y="21227"/>
                </a:lnTo>
                <a:cubicBezTo>
                  <a:pt x="15854" y="21219"/>
                  <a:pt x="15964" y="21198"/>
                  <a:pt x="16060" y="21147"/>
                </a:cubicBezTo>
                <a:cubicBezTo>
                  <a:pt x="19105" y="19634"/>
                  <a:pt x="21083" y="15417"/>
                  <a:pt x="21099" y="10906"/>
                </a:cubicBezTo>
                <a:cubicBezTo>
                  <a:pt x="21106" y="10870"/>
                  <a:pt x="21122" y="10840"/>
                  <a:pt x="21122" y="10803"/>
                </a:cubicBezTo>
                <a:cubicBezTo>
                  <a:pt x="21122" y="10803"/>
                  <a:pt x="21122" y="10803"/>
                  <a:pt x="21122" y="10803"/>
                </a:cubicBez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88" name="Shape 15288"/>
          <p:cNvSpPr/>
          <p:nvPr/>
        </p:nvSpPr>
        <p:spPr>
          <a:xfrm>
            <a:off x="5848639" y="3622221"/>
            <a:ext cx="395063" cy="451966"/>
          </a:xfrm>
          <a:custGeom>
            <a:avLst/>
            <a:gdLst/>
            <a:ahLst/>
            <a:cxnLst>
              <a:cxn ang="0">
                <a:pos x="wd2" y="hd2"/>
              </a:cxn>
              <a:cxn ang="5400000">
                <a:pos x="wd2" y="hd2"/>
              </a:cxn>
              <a:cxn ang="10800000">
                <a:pos x="wd2" y="hd2"/>
              </a:cxn>
              <a:cxn ang="16200000">
                <a:pos x="wd2" y="hd2"/>
              </a:cxn>
            </a:cxnLst>
            <a:rect l="0" t="0" r="r" b="b"/>
            <a:pathLst>
              <a:path w="21442" h="21423" extrusionOk="0">
                <a:moveTo>
                  <a:pt x="9273" y="7"/>
                </a:moveTo>
                <a:cubicBezTo>
                  <a:pt x="5150" y="-177"/>
                  <a:pt x="2432" y="2969"/>
                  <a:pt x="1276" y="4312"/>
                </a:cubicBezTo>
                <a:lnTo>
                  <a:pt x="1150" y="4444"/>
                </a:lnTo>
                <a:cubicBezTo>
                  <a:pt x="833" y="4809"/>
                  <a:pt x="474" y="5037"/>
                  <a:pt x="345" y="5103"/>
                </a:cubicBezTo>
                <a:cubicBezTo>
                  <a:pt x="303" y="5118"/>
                  <a:pt x="259" y="5144"/>
                  <a:pt x="219" y="5169"/>
                </a:cubicBezTo>
                <a:cubicBezTo>
                  <a:pt x="57" y="5275"/>
                  <a:pt x="-24" y="5457"/>
                  <a:pt x="18" y="5630"/>
                </a:cubicBezTo>
                <a:cubicBezTo>
                  <a:pt x="61" y="5803"/>
                  <a:pt x="223" y="5944"/>
                  <a:pt x="420" y="5982"/>
                </a:cubicBezTo>
                <a:cubicBezTo>
                  <a:pt x="584" y="6013"/>
                  <a:pt x="736" y="6007"/>
                  <a:pt x="1200" y="5696"/>
                </a:cubicBezTo>
                <a:cubicBezTo>
                  <a:pt x="1408" y="5557"/>
                  <a:pt x="1698" y="5319"/>
                  <a:pt x="1980" y="4993"/>
                </a:cubicBezTo>
                <a:lnTo>
                  <a:pt x="2105" y="4862"/>
                </a:lnTo>
                <a:cubicBezTo>
                  <a:pt x="3160" y="3635"/>
                  <a:pt x="5626" y="752"/>
                  <a:pt x="9198" y="908"/>
                </a:cubicBezTo>
                <a:cubicBezTo>
                  <a:pt x="12144" y="1095"/>
                  <a:pt x="14229" y="3043"/>
                  <a:pt x="15234" y="6531"/>
                </a:cubicBezTo>
                <a:cubicBezTo>
                  <a:pt x="15268" y="6649"/>
                  <a:pt x="15312" y="6715"/>
                  <a:pt x="15334" y="6772"/>
                </a:cubicBezTo>
                <a:cubicBezTo>
                  <a:pt x="15488" y="7342"/>
                  <a:pt x="15742" y="8054"/>
                  <a:pt x="16114" y="8288"/>
                </a:cubicBezTo>
                <a:cubicBezTo>
                  <a:pt x="16205" y="8346"/>
                  <a:pt x="16310" y="8376"/>
                  <a:pt x="16416" y="8376"/>
                </a:cubicBezTo>
                <a:cubicBezTo>
                  <a:pt x="16576" y="8376"/>
                  <a:pt x="16717" y="8323"/>
                  <a:pt x="16818" y="8200"/>
                </a:cubicBezTo>
                <a:cubicBezTo>
                  <a:pt x="16980" y="8004"/>
                  <a:pt x="16955" y="7714"/>
                  <a:pt x="16743" y="7563"/>
                </a:cubicBezTo>
                <a:cubicBezTo>
                  <a:pt x="16641" y="7448"/>
                  <a:pt x="16431" y="6965"/>
                  <a:pt x="16315" y="6531"/>
                </a:cubicBezTo>
                <a:cubicBezTo>
                  <a:pt x="16309" y="6506"/>
                  <a:pt x="16301" y="6489"/>
                  <a:pt x="16290" y="6465"/>
                </a:cubicBezTo>
                <a:cubicBezTo>
                  <a:pt x="16280" y="6435"/>
                  <a:pt x="16281" y="6369"/>
                  <a:pt x="16265" y="6311"/>
                </a:cubicBezTo>
                <a:cubicBezTo>
                  <a:pt x="16105" y="5758"/>
                  <a:pt x="15682" y="4288"/>
                  <a:pt x="14655" y="2907"/>
                </a:cubicBezTo>
                <a:cubicBezTo>
                  <a:pt x="13332" y="1124"/>
                  <a:pt x="11511" y="148"/>
                  <a:pt x="9273" y="7"/>
                </a:cubicBezTo>
                <a:close/>
                <a:moveTo>
                  <a:pt x="9600" y="2116"/>
                </a:moveTo>
                <a:cubicBezTo>
                  <a:pt x="7722" y="2286"/>
                  <a:pt x="6111" y="3296"/>
                  <a:pt x="4872" y="4488"/>
                </a:cubicBezTo>
                <a:cubicBezTo>
                  <a:pt x="4637" y="4715"/>
                  <a:pt x="4422" y="4959"/>
                  <a:pt x="4193" y="5191"/>
                </a:cubicBezTo>
                <a:cubicBezTo>
                  <a:pt x="3893" y="5495"/>
                  <a:pt x="3578" y="5801"/>
                  <a:pt x="3237" y="6070"/>
                </a:cubicBezTo>
                <a:cubicBezTo>
                  <a:pt x="2887" y="6346"/>
                  <a:pt x="2594" y="6543"/>
                  <a:pt x="2181" y="6750"/>
                </a:cubicBezTo>
                <a:cubicBezTo>
                  <a:pt x="1742" y="6970"/>
                  <a:pt x="1302" y="7173"/>
                  <a:pt x="848" y="7366"/>
                </a:cubicBezTo>
                <a:cubicBezTo>
                  <a:pt x="692" y="7433"/>
                  <a:pt x="572" y="7495"/>
                  <a:pt x="395" y="7541"/>
                </a:cubicBezTo>
                <a:cubicBezTo>
                  <a:pt x="124" y="7613"/>
                  <a:pt x="-58" y="7847"/>
                  <a:pt x="18" y="8090"/>
                </a:cubicBezTo>
                <a:cubicBezTo>
                  <a:pt x="92" y="8324"/>
                  <a:pt x="399" y="8469"/>
                  <a:pt x="672" y="8398"/>
                </a:cubicBezTo>
                <a:cubicBezTo>
                  <a:pt x="1203" y="8258"/>
                  <a:pt x="1676" y="8021"/>
                  <a:pt x="2156" y="7783"/>
                </a:cubicBezTo>
                <a:cubicBezTo>
                  <a:pt x="2562" y="7582"/>
                  <a:pt x="2966" y="7415"/>
                  <a:pt x="3338" y="7168"/>
                </a:cubicBezTo>
                <a:cubicBezTo>
                  <a:pt x="4064" y="6685"/>
                  <a:pt x="4674" y="6114"/>
                  <a:pt x="5249" y="5499"/>
                </a:cubicBezTo>
                <a:cubicBezTo>
                  <a:pt x="5482" y="5248"/>
                  <a:pt x="5744" y="5002"/>
                  <a:pt x="6004" y="4774"/>
                </a:cubicBezTo>
                <a:cubicBezTo>
                  <a:pt x="6146" y="4649"/>
                  <a:pt x="6280" y="4540"/>
                  <a:pt x="6431" y="4422"/>
                </a:cubicBezTo>
                <a:cubicBezTo>
                  <a:pt x="6508" y="4362"/>
                  <a:pt x="6602" y="4305"/>
                  <a:pt x="6683" y="4247"/>
                </a:cubicBezTo>
                <a:cubicBezTo>
                  <a:pt x="6723" y="4217"/>
                  <a:pt x="6768" y="4187"/>
                  <a:pt x="6809" y="4159"/>
                </a:cubicBezTo>
                <a:cubicBezTo>
                  <a:pt x="6820" y="4150"/>
                  <a:pt x="6887" y="4085"/>
                  <a:pt x="6909" y="4071"/>
                </a:cubicBezTo>
                <a:cubicBezTo>
                  <a:pt x="7271" y="3828"/>
                  <a:pt x="7659" y="3616"/>
                  <a:pt x="8066" y="3434"/>
                </a:cubicBezTo>
                <a:cubicBezTo>
                  <a:pt x="8448" y="3262"/>
                  <a:pt x="8832" y="3146"/>
                  <a:pt x="9298" y="3060"/>
                </a:cubicBezTo>
                <a:cubicBezTo>
                  <a:pt x="9454" y="3033"/>
                  <a:pt x="9485" y="3027"/>
                  <a:pt x="9600" y="3016"/>
                </a:cubicBezTo>
                <a:cubicBezTo>
                  <a:pt x="9883" y="2990"/>
                  <a:pt x="10128" y="2822"/>
                  <a:pt x="10128" y="2555"/>
                </a:cubicBezTo>
                <a:cubicBezTo>
                  <a:pt x="10128" y="2327"/>
                  <a:pt x="9883" y="2091"/>
                  <a:pt x="9600" y="2116"/>
                </a:cubicBezTo>
                <a:close/>
                <a:moveTo>
                  <a:pt x="11663" y="3610"/>
                </a:moveTo>
                <a:cubicBezTo>
                  <a:pt x="10418" y="3278"/>
                  <a:pt x="8918" y="3875"/>
                  <a:pt x="7538" y="5257"/>
                </a:cubicBezTo>
                <a:cubicBezTo>
                  <a:pt x="7520" y="5274"/>
                  <a:pt x="5553" y="7074"/>
                  <a:pt x="3489" y="8178"/>
                </a:cubicBezTo>
                <a:cubicBezTo>
                  <a:pt x="3472" y="8187"/>
                  <a:pt x="1973" y="8988"/>
                  <a:pt x="395" y="9364"/>
                </a:cubicBezTo>
                <a:cubicBezTo>
                  <a:pt x="118" y="9430"/>
                  <a:pt x="-59" y="9671"/>
                  <a:pt x="18" y="9913"/>
                </a:cubicBezTo>
                <a:cubicBezTo>
                  <a:pt x="92" y="10156"/>
                  <a:pt x="369" y="10309"/>
                  <a:pt x="647" y="10243"/>
                </a:cubicBezTo>
                <a:cubicBezTo>
                  <a:pt x="2363" y="9834"/>
                  <a:pt x="3948" y="8983"/>
                  <a:pt x="4017" y="8947"/>
                </a:cubicBezTo>
                <a:cubicBezTo>
                  <a:pt x="6256" y="7750"/>
                  <a:pt x="8300" y="5868"/>
                  <a:pt x="8318" y="5850"/>
                </a:cubicBezTo>
                <a:cubicBezTo>
                  <a:pt x="9156" y="5011"/>
                  <a:pt x="10394" y="4207"/>
                  <a:pt x="11361" y="4466"/>
                </a:cubicBezTo>
                <a:cubicBezTo>
                  <a:pt x="11931" y="4618"/>
                  <a:pt x="12334" y="4897"/>
                  <a:pt x="12543" y="5279"/>
                </a:cubicBezTo>
                <a:cubicBezTo>
                  <a:pt x="12793" y="5737"/>
                  <a:pt x="12778" y="6348"/>
                  <a:pt x="12492" y="6970"/>
                </a:cubicBezTo>
                <a:cubicBezTo>
                  <a:pt x="12463" y="7036"/>
                  <a:pt x="12429" y="7101"/>
                  <a:pt x="12392" y="7168"/>
                </a:cubicBezTo>
                <a:cubicBezTo>
                  <a:pt x="12757" y="7185"/>
                  <a:pt x="13102" y="7227"/>
                  <a:pt x="13448" y="7300"/>
                </a:cubicBezTo>
                <a:cubicBezTo>
                  <a:pt x="13839" y="6445"/>
                  <a:pt x="13848" y="5569"/>
                  <a:pt x="13473" y="4883"/>
                </a:cubicBezTo>
                <a:cubicBezTo>
                  <a:pt x="13139" y="4271"/>
                  <a:pt x="12509" y="3836"/>
                  <a:pt x="11663" y="3610"/>
                </a:cubicBezTo>
                <a:close/>
                <a:moveTo>
                  <a:pt x="11587" y="5696"/>
                </a:moveTo>
                <a:cubicBezTo>
                  <a:pt x="11353" y="5551"/>
                  <a:pt x="11024" y="5601"/>
                  <a:pt x="10858" y="5806"/>
                </a:cubicBezTo>
                <a:cubicBezTo>
                  <a:pt x="7794" y="9556"/>
                  <a:pt x="2252" y="11369"/>
                  <a:pt x="1175" y="11693"/>
                </a:cubicBezTo>
                <a:cubicBezTo>
                  <a:pt x="1153" y="11699"/>
                  <a:pt x="1154" y="11691"/>
                  <a:pt x="1150" y="11693"/>
                </a:cubicBezTo>
                <a:cubicBezTo>
                  <a:pt x="881" y="11782"/>
                  <a:pt x="746" y="12051"/>
                  <a:pt x="848" y="12286"/>
                </a:cubicBezTo>
                <a:cubicBezTo>
                  <a:pt x="927" y="12468"/>
                  <a:pt x="1116" y="12571"/>
                  <a:pt x="1326" y="12571"/>
                </a:cubicBezTo>
                <a:cubicBezTo>
                  <a:pt x="1386" y="12571"/>
                  <a:pt x="1445" y="12567"/>
                  <a:pt x="1502" y="12549"/>
                </a:cubicBezTo>
                <a:cubicBezTo>
                  <a:pt x="1502" y="12549"/>
                  <a:pt x="1527" y="12549"/>
                  <a:pt x="1527" y="12549"/>
                </a:cubicBezTo>
                <a:cubicBezTo>
                  <a:pt x="2216" y="12342"/>
                  <a:pt x="4655" y="11556"/>
                  <a:pt x="7186" y="10067"/>
                </a:cubicBezTo>
                <a:cubicBezTo>
                  <a:pt x="7897" y="8764"/>
                  <a:pt x="9207" y="7753"/>
                  <a:pt x="10807" y="7322"/>
                </a:cubicBezTo>
                <a:cubicBezTo>
                  <a:pt x="11122" y="7009"/>
                  <a:pt x="11433" y="6677"/>
                  <a:pt x="11713" y="6333"/>
                </a:cubicBezTo>
                <a:cubicBezTo>
                  <a:pt x="11879" y="6129"/>
                  <a:pt x="11820" y="5842"/>
                  <a:pt x="11587" y="5696"/>
                </a:cubicBezTo>
                <a:close/>
                <a:moveTo>
                  <a:pt x="12417" y="7739"/>
                </a:moveTo>
                <a:cubicBezTo>
                  <a:pt x="9559" y="7739"/>
                  <a:pt x="7236" y="9768"/>
                  <a:pt x="7236" y="12264"/>
                </a:cubicBezTo>
                <a:cubicBezTo>
                  <a:pt x="7236" y="14760"/>
                  <a:pt x="9559" y="16788"/>
                  <a:pt x="12417" y="16788"/>
                </a:cubicBezTo>
                <a:cubicBezTo>
                  <a:pt x="13326" y="16788"/>
                  <a:pt x="14189" y="16577"/>
                  <a:pt x="14932" y="16217"/>
                </a:cubicBezTo>
                <a:lnTo>
                  <a:pt x="19711" y="20391"/>
                </a:lnTo>
                <a:cubicBezTo>
                  <a:pt x="19908" y="20564"/>
                  <a:pt x="20181" y="20654"/>
                  <a:pt x="20440" y="20654"/>
                </a:cubicBezTo>
                <a:cubicBezTo>
                  <a:pt x="20698" y="20654"/>
                  <a:pt x="20946" y="20564"/>
                  <a:pt x="21144" y="20391"/>
                </a:cubicBezTo>
                <a:cubicBezTo>
                  <a:pt x="21541" y="20045"/>
                  <a:pt x="21541" y="19485"/>
                  <a:pt x="21144" y="19139"/>
                </a:cubicBezTo>
                <a:lnTo>
                  <a:pt x="16491" y="15075"/>
                </a:lnTo>
                <a:cubicBezTo>
                  <a:pt x="17196" y="14302"/>
                  <a:pt x="17623" y="13325"/>
                  <a:pt x="17623" y="12264"/>
                </a:cubicBezTo>
                <a:cubicBezTo>
                  <a:pt x="17623" y="9768"/>
                  <a:pt x="15275" y="7739"/>
                  <a:pt x="12417" y="7739"/>
                </a:cubicBezTo>
                <a:close/>
                <a:moveTo>
                  <a:pt x="12417" y="8903"/>
                </a:moveTo>
                <a:cubicBezTo>
                  <a:pt x="13661" y="8903"/>
                  <a:pt x="14784" y="9438"/>
                  <a:pt x="15485" y="10243"/>
                </a:cubicBezTo>
                <a:lnTo>
                  <a:pt x="15410" y="10287"/>
                </a:lnTo>
                <a:lnTo>
                  <a:pt x="15561" y="10441"/>
                </a:lnTo>
                <a:lnTo>
                  <a:pt x="15611" y="10397"/>
                </a:lnTo>
                <a:cubicBezTo>
                  <a:pt x="15650" y="10448"/>
                  <a:pt x="15700" y="10497"/>
                  <a:pt x="15737" y="10550"/>
                </a:cubicBezTo>
                <a:lnTo>
                  <a:pt x="15737" y="10946"/>
                </a:lnTo>
                <a:lnTo>
                  <a:pt x="15963" y="10946"/>
                </a:lnTo>
                <a:cubicBezTo>
                  <a:pt x="16161" y="11350"/>
                  <a:pt x="16265" y="11798"/>
                  <a:pt x="16265" y="12264"/>
                </a:cubicBezTo>
                <a:cubicBezTo>
                  <a:pt x="16265" y="12873"/>
                  <a:pt x="16063" y="13440"/>
                  <a:pt x="15737" y="13933"/>
                </a:cubicBezTo>
                <a:cubicBezTo>
                  <a:pt x="15621" y="13938"/>
                  <a:pt x="15543" y="13972"/>
                  <a:pt x="15485" y="14043"/>
                </a:cubicBezTo>
                <a:cubicBezTo>
                  <a:pt x="15426" y="14114"/>
                  <a:pt x="15388" y="14223"/>
                  <a:pt x="15385" y="14372"/>
                </a:cubicBezTo>
                <a:cubicBezTo>
                  <a:pt x="15311" y="14452"/>
                  <a:pt x="15242" y="14519"/>
                  <a:pt x="15158" y="14592"/>
                </a:cubicBezTo>
                <a:lnTo>
                  <a:pt x="15158" y="13933"/>
                </a:lnTo>
                <a:lnTo>
                  <a:pt x="14907" y="13933"/>
                </a:lnTo>
                <a:lnTo>
                  <a:pt x="14555" y="14197"/>
                </a:lnTo>
                <a:lnTo>
                  <a:pt x="14706" y="14350"/>
                </a:lnTo>
                <a:lnTo>
                  <a:pt x="14806" y="14262"/>
                </a:lnTo>
                <a:cubicBezTo>
                  <a:pt x="14832" y="14242"/>
                  <a:pt x="14864" y="14237"/>
                  <a:pt x="14882" y="14219"/>
                </a:cubicBezTo>
                <a:cubicBezTo>
                  <a:pt x="14879" y="14268"/>
                  <a:pt x="14882" y="14314"/>
                  <a:pt x="14882" y="14372"/>
                </a:cubicBezTo>
                <a:lnTo>
                  <a:pt x="14882" y="14834"/>
                </a:lnTo>
                <a:cubicBezTo>
                  <a:pt x="14218" y="15315"/>
                  <a:pt x="13345" y="15602"/>
                  <a:pt x="12417" y="15602"/>
                </a:cubicBezTo>
                <a:cubicBezTo>
                  <a:pt x="11485" y="15602"/>
                  <a:pt x="10643" y="15318"/>
                  <a:pt x="9977" y="14834"/>
                </a:cubicBezTo>
                <a:cubicBezTo>
                  <a:pt x="10017" y="14815"/>
                  <a:pt x="10052" y="14777"/>
                  <a:pt x="10078" y="14746"/>
                </a:cubicBezTo>
                <a:cubicBezTo>
                  <a:pt x="10140" y="14671"/>
                  <a:pt x="10179" y="14555"/>
                  <a:pt x="10179" y="14394"/>
                </a:cubicBezTo>
                <a:cubicBezTo>
                  <a:pt x="10179" y="14239"/>
                  <a:pt x="10142" y="14121"/>
                  <a:pt x="10078" y="14043"/>
                </a:cubicBezTo>
                <a:cubicBezTo>
                  <a:pt x="10015" y="13964"/>
                  <a:pt x="9925" y="13933"/>
                  <a:pt x="9801" y="13933"/>
                </a:cubicBezTo>
                <a:cubicBezTo>
                  <a:pt x="9674" y="13933"/>
                  <a:pt x="9562" y="13968"/>
                  <a:pt x="9500" y="14043"/>
                </a:cubicBezTo>
                <a:cubicBezTo>
                  <a:pt x="9448" y="14106"/>
                  <a:pt x="9433" y="14203"/>
                  <a:pt x="9424" y="14328"/>
                </a:cubicBezTo>
                <a:cubicBezTo>
                  <a:pt x="9375" y="14274"/>
                  <a:pt x="9319" y="14209"/>
                  <a:pt x="9273" y="14153"/>
                </a:cubicBezTo>
                <a:cubicBezTo>
                  <a:pt x="9258" y="14109"/>
                  <a:pt x="9250" y="14074"/>
                  <a:pt x="9223" y="14043"/>
                </a:cubicBezTo>
                <a:cubicBezTo>
                  <a:pt x="9203" y="14017"/>
                  <a:pt x="9174" y="13995"/>
                  <a:pt x="9148" y="13977"/>
                </a:cubicBezTo>
                <a:cubicBezTo>
                  <a:pt x="8899" y="13619"/>
                  <a:pt x="8723" y="13219"/>
                  <a:pt x="8645" y="12791"/>
                </a:cubicBezTo>
                <a:cubicBezTo>
                  <a:pt x="8707" y="12869"/>
                  <a:pt x="8823" y="12901"/>
                  <a:pt x="8946" y="12901"/>
                </a:cubicBezTo>
                <a:cubicBezTo>
                  <a:pt x="9074" y="12901"/>
                  <a:pt x="9161" y="12866"/>
                  <a:pt x="9223" y="12791"/>
                </a:cubicBezTo>
                <a:cubicBezTo>
                  <a:pt x="9285" y="12716"/>
                  <a:pt x="9324" y="12600"/>
                  <a:pt x="9324" y="12439"/>
                </a:cubicBezTo>
                <a:cubicBezTo>
                  <a:pt x="9324" y="12284"/>
                  <a:pt x="9287" y="12167"/>
                  <a:pt x="9223" y="12088"/>
                </a:cubicBezTo>
                <a:cubicBezTo>
                  <a:pt x="9160" y="12010"/>
                  <a:pt x="9070" y="11978"/>
                  <a:pt x="8946" y="11978"/>
                </a:cubicBezTo>
                <a:cubicBezTo>
                  <a:pt x="8820" y="11978"/>
                  <a:pt x="8706" y="12012"/>
                  <a:pt x="8645" y="12088"/>
                </a:cubicBezTo>
                <a:cubicBezTo>
                  <a:pt x="8622" y="12115"/>
                  <a:pt x="8608" y="12158"/>
                  <a:pt x="8594" y="12198"/>
                </a:cubicBezTo>
                <a:cubicBezTo>
                  <a:pt x="8604" y="11761"/>
                  <a:pt x="8711" y="11326"/>
                  <a:pt x="8896" y="10946"/>
                </a:cubicBezTo>
                <a:cubicBezTo>
                  <a:pt x="8909" y="10946"/>
                  <a:pt x="8932" y="10946"/>
                  <a:pt x="8946" y="10946"/>
                </a:cubicBezTo>
                <a:cubicBezTo>
                  <a:pt x="9074" y="10946"/>
                  <a:pt x="9161" y="10911"/>
                  <a:pt x="9223" y="10836"/>
                </a:cubicBezTo>
                <a:cubicBezTo>
                  <a:pt x="9285" y="10762"/>
                  <a:pt x="9324" y="10646"/>
                  <a:pt x="9324" y="10485"/>
                </a:cubicBezTo>
                <a:cubicBezTo>
                  <a:pt x="9324" y="10424"/>
                  <a:pt x="9307" y="10378"/>
                  <a:pt x="9298" y="10331"/>
                </a:cubicBezTo>
                <a:cubicBezTo>
                  <a:pt x="9993" y="9473"/>
                  <a:pt x="11124" y="8903"/>
                  <a:pt x="12417" y="8903"/>
                </a:cubicBezTo>
                <a:close/>
                <a:moveTo>
                  <a:pt x="10028" y="10550"/>
                </a:moveTo>
                <a:lnTo>
                  <a:pt x="9651" y="10792"/>
                </a:lnTo>
                <a:lnTo>
                  <a:pt x="9801" y="10946"/>
                </a:lnTo>
                <a:cubicBezTo>
                  <a:pt x="9801" y="10946"/>
                  <a:pt x="9927" y="10858"/>
                  <a:pt x="9927" y="10858"/>
                </a:cubicBezTo>
                <a:cubicBezTo>
                  <a:pt x="9954" y="10838"/>
                  <a:pt x="9984" y="10833"/>
                  <a:pt x="10003" y="10814"/>
                </a:cubicBezTo>
                <a:cubicBezTo>
                  <a:pt x="9999" y="10863"/>
                  <a:pt x="9977" y="10909"/>
                  <a:pt x="9977" y="10968"/>
                </a:cubicBezTo>
                <a:lnTo>
                  <a:pt x="9977" y="11451"/>
                </a:lnTo>
                <a:lnTo>
                  <a:pt x="10279" y="11451"/>
                </a:lnTo>
                <a:lnTo>
                  <a:pt x="10279" y="10550"/>
                </a:lnTo>
                <a:lnTo>
                  <a:pt x="10028" y="10550"/>
                </a:lnTo>
                <a:close/>
                <a:moveTo>
                  <a:pt x="10833" y="10550"/>
                </a:moveTo>
                <a:cubicBezTo>
                  <a:pt x="10704" y="10550"/>
                  <a:pt x="10618" y="10584"/>
                  <a:pt x="10556" y="10660"/>
                </a:cubicBezTo>
                <a:cubicBezTo>
                  <a:pt x="10494" y="10736"/>
                  <a:pt x="10455" y="10850"/>
                  <a:pt x="10455" y="11012"/>
                </a:cubicBezTo>
                <a:cubicBezTo>
                  <a:pt x="10455" y="11166"/>
                  <a:pt x="10491" y="11285"/>
                  <a:pt x="10556" y="11363"/>
                </a:cubicBezTo>
                <a:cubicBezTo>
                  <a:pt x="10619" y="11441"/>
                  <a:pt x="10708" y="11473"/>
                  <a:pt x="10833" y="11473"/>
                </a:cubicBezTo>
                <a:cubicBezTo>
                  <a:pt x="10959" y="11473"/>
                  <a:pt x="11073" y="11438"/>
                  <a:pt x="11134" y="11363"/>
                </a:cubicBezTo>
                <a:cubicBezTo>
                  <a:pt x="11196" y="11289"/>
                  <a:pt x="11210" y="11173"/>
                  <a:pt x="11210" y="11012"/>
                </a:cubicBezTo>
                <a:cubicBezTo>
                  <a:pt x="11210" y="10857"/>
                  <a:pt x="11172" y="10739"/>
                  <a:pt x="11109" y="10660"/>
                </a:cubicBezTo>
                <a:cubicBezTo>
                  <a:pt x="11046" y="10582"/>
                  <a:pt x="10956" y="10550"/>
                  <a:pt x="10833" y="10550"/>
                </a:cubicBezTo>
                <a:close/>
                <a:moveTo>
                  <a:pt x="11637" y="10550"/>
                </a:moveTo>
                <a:lnTo>
                  <a:pt x="11260" y="10792"/>
                </a:lnTo>
                <a:lnTo>
                  <a:pt x="11411" y="10946"/>
                </a:lnTo>
                <a:cubicBezTo>
                  <a:pt x="11411" y="10946"/>
                  <a:pt x="11537" y="10858"/>
                  <a:pt x="11537" y="10858"/>
                </a:cubicBezTo>
                <a:cubicBezTo>
                  <a:pt x="11563" y="10838"/>
                  <a:pt x="11570" y="10833"/>
                  <a:pt x="11587" y="10814"/>
                </a:cubicBezTo>
                <a:cubicBezTo>
                  <a:pt x="11585" y="10863"/>
                  <a:pt x="11587" y="10909"/>
                  <a:pt x="11587" y="10968"/>
                </a:cubicBezTo>
                <a:lnTo>
                  <a:pt x="11587" y="11451"/>
                </a:lnTo>
                <a:lnTo>
                  <a:pt x="11889" y="11451"/>
                </a:lnTo>
                <a:lnTo>
                  <a:pt x="11889" y="10550"/>
                </a:lnTo>
                <a:lnTo>
                  <a:pt x="11637" y="10550"/>
                </a:lnTo>
                <a:close/>
                <a:moveTo>
                  <a:pt x="12442" y="10550"/>
                </a:moveTo>
                <a:cubicBezTo>
                  <a:pt x="12316" y="10550"/>
                  <a:pt x="12227" y="10584"/>
                  <a:pt x="12166" y="10660"/>
                </a:cubicBezTo>
                <a:cubicBezTo>
                  <a:pt x="12103" y="10736"/>
                  <a:pt x="12065" y="10850"/>
                  <a:pt x="12065" y="11012"/>
                </a:cubicBezTo>
                <a:cubicBezTo>
                  <a:pt x="12065" y="11166"/>
                  <a:pt x="12103" y="11285"/>
                  <a:pt x="12166" y="11363"/>
                </a:cubicBezTo>
                <a:cubicBezTo>
                  <a:pt x="12228" y="11441"/>
                  <a:pt x="12319" y="11473"/>
                  <a:pt x="12442" y="11473"/>
                </a:cubicBezTo>
                <a:cubicBezTo>
                  <a:pt x="12570" y="11473"/>
                  <a:pt x="12682" y="11438"/>
                  <a:pt x="12744" y="11363"/>
                </a:cubicBezTo>
                <a:cubicBezTo>
                  <a:pt x="12805" y="11289"/>
                  <a:pt x="12819" y="11173"/>
                  <a:pt x="12819" y="11012"/>
                </a:cubicBezTo>
                <a:cubicBezTo>
                  <a:pt x="12819" y="10857"/>
                  <a:pt x="12782" y="10739"/>
                  <a:pt x="12719" y="10660"/>
                </a:cubicBezTo>
                <a:cubicBezTo>
                  <a:pt x="12654" y="10582"/>
                  <a:pt x="12566" y="10550"/>
                  <a:pt x="12442" y="10550"/>
                </a:cubicBezTo>
                <a:close/>
                <a:moveTo>
                  <a:pt x="13247" y="10550"/>
                </a:moveTo>
                <a:cubicBezTo>
                  <a:pt x="13120" y="10550"/>
                  <a:pt x="13032" y="10584"/>
                  <a:pt x="12970" y="10660"/>
                </a:cubicBezTo>
                <a:cubicBezTo>
                  <a:pt x="12909" y="10736"/>
                  <a:pt x="12870" y="10850"/>
                  <a:pt x="12870" y="11012"/>
                </a:cubicBezTo>
                <a:cubicBezTo>
                  <a:pt x="12870" y="11166"/>
                  <a:pt x="12907" y="11285"/>
                  <a:pt x="12970" y="11363"/>
                </a:cubicBezTo>
                <a:cubicBezTo>
                  <a:pt x="13033" y="11441"/>
                  <a:pt x="13123" y="11473"/>
                  <a:pt x="13247" y="11473"/>
                </a:cubicBezTo>
                <a:cubicBezTo>
                  <a:pt x="13374" y="11473"/>
                  <a:pt x="13487" y="11438"/>
                  <a:pt x="13549" y="11363"/>
                </a:cubicBezTo>
                <a:cubicBezTo>
                  <a:pt x="13611" y="11289"/>
                  <a:pt x="13624" y="11173"/>
                  <a:pt x="13624" y="11012"/>
                </a:cubicBezTo>
                <a:cubicBezTo>
                  <a:pt x="13624" y="10857"/>
                  <a:pt x="13587" y="10739"/>
                  <a:pt x="13524" y="10660"/>
                </a:cubicBezTo>
                <a:cubicBezTo>
                  <a:pt x="13460" y="10582"/>
                  <a:pt x="13370" y="10550"/>
                  <a:pt x="13247" y="10550"/>
                </a:cubicBezTo>
                <a:close/>
                <a:moveTo>
                  <a:pt x="14052" y="10550"/>
                </a:moveTo>
                <a:lnTo>
                  <a:pt x="13675" y="10792"/>
                </a:lnTo>
                <a:lnTo>
                  <a:pt x="13825" y="10946"/>
                </a:lnTo>
                <a:cubicBezTo>
                  <a:pt x="13825" y="10946"/>
                  <a:pt x="13951" y="10858"/>
                  <a:pt x="13951" y="10858"/>
                </a:cubicBezTo>
                <a:cubicBezTo>
                  <a:pt x="13976" y="10838"/>
                  <a:pt x="14009" y="10833"/>
                  <a:pt x="14027" y="10814"/>
                </a:cubicBezTo>
                <a:cubicBezTo>
                  <a:pt x="14022" y="10863"/>
                  <a:pt x="14001" y="10909"/>
                  <a:pt x="14001" y="10968"/>
                </a:cubicBezTo>
                <a:lnTo>
                  <a:pt x="14001" y="11451"/>
                </a:lnTo>
                <a:lnTo>
                  <a:pt x="14303" y="11451"/>
                </a:lnTo>
                <a:lnTo>
                  <a:pt x="14303" y="10550"/>
                </a:lnTo>
                <a:lnTo>
                  <a:pt x="14052" y="10550"/>
                </a:lnTo>
                <a:close/>
                <a:moveTo>
                  <a:pt x="14857" y="10550"/>
                </a:moveTo>
                <a:cubicBezTo>
                  <a:pt x="14857" y="10550"/>
                  <a:pt x="14479" y="10792"/>
                  <a:pt x="14479" y="10792"/>
                </a:cubicBezTo>
                <a:lnTo>
                  <a:pt x="14630" y="10946"/>
                </a:lnTo>
                <a:lnTo>
                  <a:pt x="14756" y="10858"/>
                </a:lnTo>
                <a:cubicBezTo>
                  <a:pt x="14782" y="10838"/>
                  <a:pt x="14789" y="10833"/>
                  <a:pt x="14806" y="10814"/>
                </a:cubicBezTo>
                <a:cubicBezTo>
                  <a:pt x="14804" y="10863"/>
                  <a:pt x="14806" y="10909"/>
                  <a:pt x="14806" y="10968"/>
                </a:cubicBezTo>
                <a:lnTo>
                  <a:pt x="14806" y="11451"/>
                </a:lnTo>
                <a:lnTo>
                  <a:pt x="15108" y="11451"/>
                </a:lnTo>
                <a:lnTo>
                  <a:pt x="15108" y="10550"/>
                </a:lnTo>
                <a:lnTo>
                  <a:pt x="14857" y="10550"/>
                </a:lnTo>
                <a:close/>
                <a:moveTo>
                  <a:pt x="10833" y="10748"/>
                </a:moveTo>
                <a:cubicBezTo>
                  <a:pt x="10866" y="10748"/>
                  <a:pt x="10893" y="10752"/>
                  <a:pt x="10908" y="10792"/>
                </a:cubicBezTo>
                <a:cubicBezTo>
                  <a:pt x="10924" y="10833"/>
                  <a:pt x="10933" y="10911"/>
                  <a:pt x="10933" y="11012"/>
                </a:cubicBezTo>
                <a:cubicBezTo>
                  <a:pt x="10933" y="11113"/>
                  <a:pt x="10924" y="11169"/>
                  <a:pt x="10908" y="11209"/>
                </a:cubicBezTo>
                <a:cubicBezTo>
                  <a:pt x="10893" y="11249"/>
                  <a:pt x="10867" y="11275"/>
                  <a:pt x="10833" y="11275"/>
                </a:cubicBezTo>
                <a:cubicBezTo>
                  <a:pt x="10797" y="11275"/>
                  <a:pt x="10772" y="11270"/>
                  <a:pt x="10757" y="11231"/>
                </a:cubicBezTo>
                <a:cubicBezTo>
                  <a:pt x="10742" y="11193"/>
                  <a:pt x="10732" y="11115"/>
                  <a:pt x="10732" y="11012"/>
                </a:cubicBezTo>
                <a:cubicBezTo>
                  <a:pt x="10732" y="10908"/>
                  <a:pt x="10742" y="10831"/>
                  <a:pt x="10757" y="10792"/>
                </a:cubicBezTo>
                <a:cubicBezTo>
                  <a:pt x="10772" y="10753"/>
                  <a:pt x="10797" y="10748"/>
                  <a:pt x="10833" y="10748"/>
                </a:cubicBezTo>
                <a:close/>
                <a:moveTo>
                  <a:pt x="12442" y="10748"/>
                </a:moveTo>
                <a:cubicBezTo>
                  <a:pt x="12478" y="10748"/>
                  <a:pt x="12503" y="10752"/>
                  <a:pt x="12518" y="10792"/>
                </a:cubicBezTo>
                <a:cubicBezTo>
                  <a:pt x="12533" y="10833"/>
                  <a:pt x="12543" y="10911"/>
                  <a:pt x="12543" y="11012"/>
                </a:cubicBezTo>
                <a:cubicBezTo>
                  <a:pt x="12543" y="11113"/>
                  <a:pt x="12532" y="11169"/>
                  <a:pt x="12518" y="11209"/>
                </a:cubicBezTo>
                <a:cubicBezTo>
                  <a:pt x="12503" y="11249"/>
                  <a:pt x="12478" y="11275"/>
                  <a:pt x="12442" y="11275"/>
                </a:cubicBezTo>
                <a:cubicBezTo>
                  <a:pt x="12408" y="11275"/>
                  <a:pt x="12381" y="11270"/>
                  <a:pt x="12367" y="11231"/>
                </a:cubicBezTo>
                <a:cubicBezTo>
                  <a:pt x="12351" y="11193"/>
                  <a:pt x="12342" y="11115"/>
                  <a:pt x="12342" y="11012"/>
                </a:cubicBezTo>
                <a:cubicBezTo>
                  <a:pt x="12342" y="10908"/>
                  <a:pt x="12351" y="10831"/>
                  <a:pt x="12367" y="10792"/>
                </a:cubicBezTo>
                <a:cubicBezTo>
                  <a:pt x="12381" y="10753"/>
                  <a:pt x="12408" y="10748"/>
                  <a:pt x="12442" y="10748"/>
                </a:cubicBezTo>
                <a:close/>
                <a:moveTo>
                  <a:pt x="13247" y="10748"/>
                </a:moveTo>
                <a:cubicBezTo>
                  <a:pt x="13281" y="10748"/>
                  <a:pt x="13308" y="10752"/>
                  <a:pt x="13322" y="10792"/>
                </a:cubicBezTo>
                <a:cubicBezTo>
                  <a:pt x="13337" y="10833"/>
                  <a:pt x="13348" y="10911"/>
                  <a:pt x="13348" y="11012"/>
                </a:cubicBezTo>
                <a:cubicBezTo>
                  <a:pt x="13348" y="11113"/>
                  <a:pt x="13337" y="11169"/>
                  <a:pt x="13322" y="11209"/>
                </a:cubicBezTo>
                <a:cubicBezTo>
                  <a:pt x="13307" y="11249"/>
                  <a:pt x="13282" y="11275"/>
                  <a:pt x="13247" y="11275"/>
                </a:cubicBezTo>
                <a:cubicBezTo>
                  <a:pt x="13212" y="11275"/>
                  <a:pt x="13186" y="11270"/>
                  <a:pt x="13172" y="11231"/>
                </a:cubicBezTo>
                <a:cubicBezTo>
                  <a:pt x="13157" y="11193"/>
                  <a:pt x="13146" y="11115"/>
                  <a:pt x="13146" y="11012"/>
                </a:cubicBezTo>
                <a:cubicBezTo>
                  <a:pt x="13146" y="10908"/>
                  <a:pt x="13157" y="10831"/>
                  <a:pt x="13172" y="10792"/>
                </a:cubicBezTo>
                <a:cubicBezTo>
                  <a:pt x="13186" y="10753"/>
                  <a:pt x="13212" y="10748"/>
                  <a:pt x="13247" y="10748"/>
                </a:cubicBezTo>
                <a:close/>
                <a:moveTo>
                  <a:pt x="5979" y="11956"/>
                </a:moveTo>
                <a:cubicBezTo>
                  <a:pt x="4518" y="12729"/>
                  <a:pt x="2612" y="13686"/>
                  <a:pt x="1125" y="14241"/>
                </a:cubicBezTo>
                <a:cubicBezTo>
                  <a:pt x="862" y="14339"/>
                  <a:pt x="736" y="14602"/>
                  <a:pt x="848" y="14834"/>
                </a:cubicBezTo>
                <a:cubicBezTo>
                  <a:pt x="933" y="15007"/>
                  <a:pt x="1123" y="15097"/>
                  <a:pt x="1326" y="15097"/>
                </a:cubicBezTo>
                <a:cubicBezTo>
                  <a:pt x="1394" y="15097"/>
                  <a:pt x="1460" y="15100"/>
                  <a:pt x="1527" y="15075"/>
                </a:cubicBezTo>
                <a:cubicBezTo>
                  <a:pt x="2885" y="14568"/>
                  <a:pt x="4578" y="13740"/>
                  <a:pt x="5979" y="13010"/>
                </a:cubicBezTo>
                <a:cubicBezTo>
                  <a:pt x="5958" y="12838"/>
                  <a:pt x="5928" y="12661"/>
                  <a:pt x="5928" y="12483"/>
                </a:cubicBezTo>
                <a:cubicBezTo>
                  <a:pt x="5928" y="12303"/>
                  <a:pt x="5957" y="12131"/>
                  <a:pt x="5979" y="11956"/>
                </a:cubicBezTo>
                <a:close/>
                <a:moveTo>
                  <a:pt x="10028" y="11956"/>
                </a:moveTo>
                <a:cubicBezTo>
                  <a:pt x="9900" y="11956"/>
                  <a:pt x="9814" y="11990"/>
                  <a:pt x="9751" y="12066"/>
                </a:cubicBezTo>
                <a:cubicBezTo>
                  <a:pt x="9690" y="12140"/>
                  <a:pt x="9651" y="12256"/>
                  <a:pt x="9651" y="12417"/>
                </a:cubicBezTo>
                <a:cubicBezTo>
                  <a:pt x="9651" y="12572"/>
                  <a:pt x="9687" y="12691"/>
                  <a:pt x="9751" y="12769"/>
                </a:cubicBezTo>
                <a:cubicBezTo>
                  <a:pt x="9814" y="12847"/>
                  <a:pt x="9903" y="12879"/>
                  <a:pt x="10028" y="12879"/>
                </a:cubicBezTo>
                <a:cubicBezTo>
                  <a:pt x="10155" y="12879"/>
                  <a:pt x="10268" y="12844"/>
                  <a:pt x="10330" y="12769"/>
                </a:cubicBezTo>
                <a:cubicBezTo>
                  <a:pt x="10392" y="12694"/>
                  <a:pt x="10405" y="12578"/>
                  <a:pt x="10405" y="12417"/>
                </a:cubicBezTo>
                <a:cubicBezTo>
                  <a:pt x="10405" y="12262"/>
                  <a:pt x="10368" y="12145"/>
                  <a:pt x="10304" y="12066"/>
                </a:cubicBezTo>
                <a:cubicBezTo>
                  <a:pt x="10242" y="11988"/>
                  <a:pt x="10151" y="11956"/>
                  <a:pt x="10028" y="11956"/>
                </a:cubicBezTo>
                <a:close/>
                <a:moveTo>
                  <a:pt x="10833" y="11956"/>
                </a:moveTo>
                <a:lnTo>
                  <a:pt x="10455" y="12198"/>
                </a:lnTo>
                <a:lnTo>
                  <a:pt x="10606" y="12352"/>
                </a:lnTo>
                <a:lnTo>
                  <a:pt x="10732" y="12264"/>
                </a:lnTo>
                <a:cubicBezTo>
                  <a:pt x="10759" y="12243"/>
                  <a:pt x="10764" y="12239"/>
                  <a:pt x="10782" y="12220"/>
                </a:cubicBezTo>
                <a:cubicBezTo>
                  <a:pt x="10780" y="12269"/>
                  <a:pt x="10782" y="12315"/>
                  <a:pt x="10782" y="12373"/>
                </a:cubicBezTo>
                <a:cubicBezTo>
                  <a:pt x="10782" y="12373"/>
                  <a:pt x="10782" y="12857"/>
                  <a:pt x="10782" y="12857"/>
                </a:cubicBezTo>
                <a:lnTo>
                  <a:pt x="11084" y="12857"/>
                </a:lnTo>
                <a:lnTo>
                  <a:pt x="11084" y="11956"/>
                </a:lnTo>
                <a:lnTo>
                  <a:pt x="10833" y="11956"/>
                </a:lnTo>
                <a:close/>
                <a:moveTo>
                  <a:pt x="11637" y="11956"/>
                </a:moveTo>
                <a:cubicBezTo>
                  <a:pt x="11509" y="11956"/>
                  <a:pt x="11424" y="11990"/>
                  <a:pt x="11361" y="12066"/>
                </a:cubicBezTo>
                <a:cubicBezTo>
                  <a:pt x="11300" y="12140"/>
                  <a:pt x="11260" y="12256"/>
                  <a:pt x="11260" y="12417"/>
                </a:cubicBezTo>
                <a:cubicBezTo>
                  <a:pt x="11260" y="12572"/>
                  <a:pt x="11298" y="12691"/>
                  <a:pt x="11361" y="12769"/>
                </a:cubicBezTo>
                <a:cubicBezTo>
                  <a:pt x="11424" y="12847"/>
                  <a:pt x="11514" y="12879"/>
                  <a:pt x="11637" y="12879"/>
                </a:cubicBezTo>
                <a:cubicBezTo>
                  <a:pt x="11766" y="12879"/>
                  <a:pt x="11877" y="12844"/>
                  <a:pt x="11939" y="12769"/>
                </a:cubicBezTo>
                <a:cubicBezTo>
                  <a:pt x="12000" y="12694"/>
                  <a:pt x="12015" y="12578"/>
                  <a:pt x="12015" y="12417"/>
                </a:cubicBezTo>
                <a:cubicBezTo>
                  <a:pt x="12015" y="12262"/>
                  <a:pt x="11977" y="12145"/>
                  <a:pt x="11914" y="12066"/>
                </a:cubicBezTo>
                <a:cubicBezTo>
                  <a:pt x="11851" y="11988"/>
                  <a:pt x="11761" y="11956"/>
                  <a:pt x="11637" y="11956"/>
                </a:cubicBezTo>
                <a:close/>
                <a:moveTo>
                  <a:pt x="12442" y="11956"/>
                </a:moveTo>
                <a:cubicBezTo>
                  <a:pt x="12442" y="11956"/>
                  <a:pt x="12065" y="12198"/>
                  <a:pt x="12065" y="12198"/>
                </a:cubicBezTo>
                <a:lnTo>
                  <a:pt x="12216" y="12352"/>
                </a:lnTo>
                <a:lnTo>
                  <a:pt x="12342" y="12264"/>
                </a:lnTo>
                <a:cubicBezTo>
                  <a:pt x="12368" y="12243"/>
                  <a:pt x="12375" y="12239"/>
                  <a:pt x="12392" y="12220"/>
                </a:cubicBezTo>
                <a:cubicBezTo>
                  <a:pt x="12390" y="12269"/>
                  <a:pt x="12392" y="12315"/>
                  <a:pt x="12392" y="12373"/>
                </a:cubicBezTo>
                <a:lnTo>
                  <a:pt x="12392" y="12857"/>
                </a:lnTo>
                <a:lnTo>
                  <a:pt x="12694" y="12857"/>
                </a:lnTo>
                <a:lnTo>
                  <a:pt x="12694" y="11956"/>
                </a:lnTo>
                <a:lnTo>
                  <a:pt x="12442" y="11956"/>
                </a:lnTo>
                <a:close/>
                <a:moveTo>
                  <a:pt x="13247" y="11956"/>
                </a:moveTo>
                <a:cubicBezTo>
                  <a:pt x="13120" y="11956"/>
                  <a:pt x="13032" y="11990"/>
                  <a:pt x="12970" y="12066"/>
                </a:cubicBezTo>
                <a:cubicBezTo>
                  <a:pt x="12909" y="12140"/>
                  <a:pt x="12870" y="12256"/>
                  <a:pt x="12870" y="12417"/>
                </a:cubicBezTo>
                <a:cubicBezTo>
                  <a:pt x="12870" y="12572"/>
                  <a:pt x="12907" y="12691"/>
                  <a:pt x="12970" y="12769"/>
                </a:cubicBezTo>
                <a:cubicBezTo>
                  <a:pt x="13033" y="12847"/>
                  <a:pt x="13123" y="12879"/>
                  <a:pt x="13247" y="12879"/>
                </a:cubicBezTo>
                <a:cubicBezTo>
                  <a:pt x="13374" y="12879"/>
                  <a:pt x="13487" y="12844"/>
                  <a:pt x="13549" y="12769"/>
                </a:cubicBezTo>
                <a:cubicBezTo>
                  <a:pt x="13611" y="12694"/>
                  <a:pt x="13624" y="12578"/>
                  <a:pt x="13624" y="12417"/>
                </a:cubicBezTo>
                <a:cubicBezTo>
                  <a:pt x="13624" y="12262"/>
                  <a:pt x="13587" y="12145"/>
                  <a:pt x="13524" y="12066"/>
                </a:cubicBezTo>
                <a:cubicBezTo>
                  <a:pt x="13460" y="11988"/>
                  <a:pt x="13370" y="11956"/>
                  <a:pt x="13247" y="11956"/>
                </a:cubicBezTo>
                <a:close/>
                <a:moveTo>
                  <a:pt x="14052" y="11956"/>
                </a:moveTo>
                <a:cubicBezTo>
                  <a:pt x="13926" y="11956"/>
                  <a:pt x="13837" y="11990"/>
                  <a:pt x="13775" y="12066"/>
                </a:cubicBezTo>
                <a:cubicBezTo>
                  <a:pt x="13713" y="12140"/>
                  <a:pt x="13675" y="12256"/>
                  <a:pt x="13675" y="12417"/>
                </a:cubicBezTo>
                <a:cubicBezTo>
                  <a:pt x="13675" y="12572"/>
                  <a:pt x="13711" y="12691"/>
                  <a:pt x="13775" y="12769"/>
                </a:cubicBezTo>
                <a:cubicBezTo>
                  <a:pt x="13838" y="12847"/>
                  <a:pt x="13928" y="12879"/>
                  <a:pt x="14052" y="12879"/>
                </a:cubicBezTo>
                <a:cubicBezTo>
                  <a:pt x="14179" y="12879"/>
                  <a:pt x="14291" y="12844"/>
                  <a:pt x="14354" y="12769"/>
                </a:cubicBezTo>
                <a:cubicBezTo>
                  <a:pt x="14416" y="12694"/>
                  <a:pt x="14429" y="12578"/>
                  <a:pt x="14429" y="12417"/>
                </a:cubicBezTo>
                <a:cubicBezTo>
                  <a:pt x="14429" y="12262"/>
                  <a:pt x="14392" y="12145"/>
                  <a:pt x="14328" y="12066"/>
                </a:cubicBezTo>
                <a:cubicBezTo>
                  <a:pt x="14266" y="11988"/>
                  <a:pt x="14177" y="11956"/>
                  <a:pt x="14052" y="11956"/>
                </a:cubicBezTo>
                <a:close/>
                <a:moveTo>
                  <a:pt x="14857" y="11956"/>
                </a:moveTo>
                <a:cubicBezTo>
                  <a:pt x="14857" y="11956"/>
                  <a:pt x="14479" y="12198"/>
                  <a:pt x="14479" y="12198"/>
                </a:cubicBezTo>
                <a:lnTo>
                  <a:pt x="14630" y="12352"/>
                </a:lnTo>
                <a:lnTo>
                  <a:pt x="14756" y="12264"/>
                </a:lnTo>
                <a:cubicBezTo>
                  <a:pt x="14782" y="12243"/>
                  <a:pt x="14789" y="12239"/>
                  <a:pt x="14806" y="12220"/>
                </a:cubicBezTo>
                <a:cubicBezTo>
                  <a:pt x="14804" y="12269"/>
                  <a:pt x="14806" y="12315"/>
                  <a:pt x="14806" y="12373"/>
                </a:cubicBezTo>
                <a:lnTo>
                  <a:pt x="14806" y="12857"/>
                </a:lnTo>
                <a:lnTo>
                  <a:pt x="15108" y="12857"/>
                </a:lnTo>
                <a:lnTo>
                  <a:pt x="15108" y="11956"/>
                </a:lnTo>
                <a:lnTo>
                  <a:pt x="14857" y="11956"/>
                </a:lnTo>
                <a:close/>
                <a:moveTo>
                  <a:pt x="15661" y="11956"/>
                </a:moveTo>
                <a:cubicBezTo>
                  <a:pt x="15534" y="11956"/>
                  <a:pt x="15447" y="11990"/>
                  <a:pt x="15385" y="12066"/>
                </a:cubicBezTo>
                <a:cubicBezTo>
                  <a:pt x="15323" y="12140"/>
                  <a:pt x="15284" y="12256"/>
                  <a:pt x="15284" y="12417"/>
                </a:cubicBezTo>
                <a:cubicBezTo>
                  <a:pt x="15284" y="12572"/>
                  <a:pt x="15321" y="12691"/>
                  <a:pt x="15385" y="12769"/>
                </a:cubicBezTo>
                <a:cubicBezTo>
                  <a:pt x="15447" y="12847"/>
                  <a:pt x="15537" y="12879"/>
                  <a:pt x="15661" y="12879"/>
                </a:cubicBezTo>
                <a:cubicBezTo>
                  <a:pt x="15789" y="12879"/>
                  <a:pt x="15901" y="12844"/>
                  <a:pt x="15963" y="12769"/>
                </a:cubicBezTo>
                <a:cubicBezTo>
                  <a:pt x="16024" y="12694"/>
                  <a:pt x="16039" y="12578"/>
                  <a:pt x="16039" y="12417"/>
                </a:cubicBezTo>
                <a:cubicBezTo>
                  <a:pt x="16039" y="12262"/>
                  <a:pt x="16001" y="12145"/>
                  <a:pt x="15938" y="12066"/>
                </a:cubicBezTo>
                <a:cubicBezTo>
                  <a:pt x="15874" y="11988"/>
                  <a:pt x="15785" y="11956"/>
                  <a:pt x="15661" y="11956"/>
                </a:cubicBezTo>
                <a:close/>
                <a:moveTo>
                  <a:pt x="10028" y="12154"/>
                </a:moveTo>
                <a:cubicBezTo>
                  <a:pt x="10062" y="12154"/>
                  <a:pt x="10088" y="12157"/>
                  <a:pt x="10103" y="12198"/>
                </a:cubicBezTo>
                <a:cubicBezTo>
                  <a:pt x="10117" y="12238"/>
                  <a:pt x="10128" y="12318"/>
                  <a:pt x="10128" y="12417"/>
                </a:cubicBezTo>
                <a:cubicBezTo>
                  <a:pt x="10128" y="12518"/>
                  <a:pt x="10117" y="12575"/>
                  <a:pt x="10103" y="12615"/>
                </a:cubicBezTo>
                <a:cubicBezTo>
                  <a:pt x="10089" y="12655"/>
                  <a:pt x="10062" y="12681"/>
                  <a:pt x="10028" y="12681"/>
                </a:cubicBezTo>
                <a:cubicBezTo>
                  <a:pt x="9993" y="12681"/>
                  <a:pt x="9966" y="12677"/>
                  <a:pt x="9952" y="12637"/>
                </a:cubicBezTo>
                <a:cubicBezTo>
                  <a:pt x="9937" y="12600"/>
                  <a:pt x="9927" y="12521"/>
                  <a:pt x="9927" y="12417"/>
                </a:cubicBezTo>
                <a:cubicBezTo>
                  <a:pt x="9927" y="12314"/>
                  <a:pt x="9937" y="12237"/>
                  <a:pt x="9952" y="12198"/>
                </a:cubicBezTo>
                <a:cubicBezTo>
                  <a:pt x="9966" y="12159"/>
                  <a:pt x="9993" y="12154"/>
                  <a:pt x="10028" y="12154"/>
                </a:cubicBezTo>
                <a:close/>
                <a:moveTo>
                  <a:pt x="11637" y="12154"/>
                </a:moveTo>
                <a:cubicBezTo>
                  <a:pt x="11671" y="12154"/>
                  <a:pt x="11697" y="12157"/>
                  <a:pt x="11713" y="12198"/>
                </a:cubicBezTo>
                <a:cubicBezTo>
                  <a:pt x="11726" y="12238"/>
                  <a:pt x="11738" y="12318"/>
                  <a:pt x="11738" y="12417"/>
                </a:cubicBezTo>
                <a:cubicBezTo>
                  <a:pt x="11738" y="12518"/>
                  <a:pt x="11726" y="12575"/>
                  <a:pt x="11713" y="12615"/>
                </a:cubicBezTo>
                <a:cubicBezTo>
                  <a:pt x="11699" y="12655"/>
                  <a:pt x="11671" y="12681"/>
                  <a:pt x="11637" y="12681"/>
                </a:cubicBezTo>
                <a:cubicBezTo>
                  <a:pt x="11603" y="12681"/>
                  <a:pt x="11577" y="12677"/>
                  <a:pt x="11562" y="12637"/>
                </a:cubicBezTo>
                <a:cubicBezTo>
                  <a:pt x="11547" y="12600"/>
                  <a:pt x="11537" y="12521"/>
                  <a:pt x="11537" y="12417"/>
                </a:cubicBezTo>
                <a:cubicBezTo>
                  <a:pt x="11537" y="12314"/>
                  <a:pt x="11547" y="12237"/>
                  <a:pt x="11562" y="12198"/>
                </a:cubicBezTo>
                <a:cubicBezTo>
                  <a:pt x="11577" y="12159"/>
                  <a:pt x="11603" y="12154"/>
                  <a:pt x="11637" y="12154"/>
                </a:cubicBezTo>
                <a:close/>
                <a:moveTo>
                  <a:pt x="13247" y="12154"/>
                </a:moveTo>
                <a:cubicBezTo>
                  <a:pt x="13281" y="12154"/>
                  <a:pt x="13308" y="12157"/>
                  <a:pt x="13322" y="12198"/>
                </a:cubicBezTo>
                <a:cubicBezTo>
                  <a:pt x="13337" y="12238"/>
                  <a:pt x="13348" y="12318"/>
                  <a:pt x="13348" y="12417"/>
                </a:cubicBezTo>
                <a:cubicBezTo>
                  <a:pt x="13348" y="12518"/>
                  <a:pt x="13337" y="12575"/>
                  <a:pt x="13322" y="12615"/>
                </a:cubicBezTo>
                <a:cubicBezTo>
                  <a:pt x="13307" y="12655"/>
                  <a:pt x="13282" y="12681"/>
                  <a:pt x="13247" y="12681"/>
                </a:cubicBezTo>
                <a:cubicBezTo>
                  <a:pt x="13212" y="12681"/>
                  <a:pt x="13186" y="12677"/>
                  <a:pt x="13172" y="12637"/>
                </a:cubicBezTo>
                <a:cubicBezTo>
                  <a:pt x="13157" y="12600"/>
                  <a:pt x="13146" y="12521"/>
                  <a:pt x="13146" y="12417"/>
                </a:cubicBezTo>
                <a:cubicBezTo>
                  <a:pt x="13146" y="12314"/>
                  <a:pt x="13157" y="12237"/>
                  <a:pt x="13172" y="12198"/>
                </a:cubicBezTo>
                <a:cubicBezTo>
                  <a:pt x="13186" y="12159"/>
                  <a:pt x="13212" y="12154"/>
                  <a:pt x="13247" y="12154"/>
                </a:cubicBezTo>
                <a:close/>
                <a:moveTo>
                  <a:pt x="14052" y="12154"/>
                </a:moveTo>
                <a:cubicBezTo>
                  <a:pt x="14087" y="12154"/>
                  <a:pt x="14112" y="12157"/>
                  <a:pt x="14127" y="12198"/>
                </a:cubicBezTo>
                <a:cubicBezTo>
                  <a:pt x="14141" y="12238"/>
                  <a:pt x="14152" y="12318"/>
                  <a:pt x="14152" y="12417"/>
                </a:cubicBezTo>
                <a:cubicBezTo>
                  <a:pt x="14152" y="12518"/>
                  <a:pt x="14140" y="12575"/>
                  <a:pt x="14127" y="12615"/>
                </a:cubicBezTo>
                <a:cubicBezTo>
                  <a:pt x="14112" y="12655"/>
                  <a:pt x="14087" y="12681"/>
                  <a:pt x="14052" y="12681"/>
                </a:cubicBezTo>
                <a:cubicBezTo>
                  <a:pt x="14018" y="12681"/>
                  <a:pt x="13990" y="12677"/>
                  <a:pt x="13976" y="12637"/>
                </a:cubicBezTo>
                <a:cubicBezTo>
                  <a:pt x="13961" y="12600"/>
                  <a:pt x="13976" y="12521"/>
                  <a:pt x="13976" y="12417"/>
                </a:cubicBezTo>
                <a:cubicBezTo>
                  <a:pt x="13976" y="12314"/>
                  <a:pt x="13961" y="12237"/>
                  <a:pt x="13976" y="12198"/>
                </a:cubicBezTo>
                <a:cubicBezTo>
                  <a:pt x="13990" y="12159"/>
                  <a:pt x="14018" y="12154"/>
                  <a:pt x="14052" y="12154"/>
                </a:cubicBezTo>
                <a:close/>
                <a:moveTo>
                  <a:pt x="15661" y="12154"/>
                </a:moveTo>
                <a:cubicBezTo>
                  <a:pt x="15697" y="12154"/>
                  <a:pt x="15722" y="12157"/>
                  <a:pt x="15737" y="12198"/>
                </a:cubicBezTo>
                <a:cubicBezTo>
                  <a:pt x="15752" y="12238"/>
                  <a:pt x="15762" y="12318"/>
                  <a:pt x="15762" y="12417"/>
                </a:cubicBezTo>
                <a:cubicBezTo>
                  <a:pt x="15762" y="12518"/>
                  <a:pt x="15752" y="12575"/>
                  <a:pt x="15737" y="12615"/>
                </a:cubicBezTo>
                <a:cubicBezTo>
                  <a:pt x="15723" y="12655"/>
                  <a:pt x="15698" y="12681"/>
                  <a:pt x="15661" y="12681"/>
                </a:cubicBezTo>
                <a:cubicBezTo>
                  <a:pt x="15628" y="12681"/>
                  <a:pt x="15602" y="12677"/>
                  <a:pt x="15586" y="12637"/>
                </a:cubicBezTo>
                <a:cubicBezTo>
                  <a:pt x="15571" y="12600"/>
                  <a:pt x="15561" y="12521"/>
                  <a:pt x="15561" y="12417"/>
                </a:cubicBezTo>
                <a:cubicBezTo>
                  <a:pt x="15561" y="12314"/>
                  <a:pt x="15571" y="12237"/>
                  <a:pt x="15586" y="12198"/>
                </a:cubicBezTo>
                <a:cubicBezTo>
                  <a:pt x="15602" y="12159"/>
                  <a:pt x="15628" y="12154"/>
                  <a:pt x="15661" y="12154"/>
                </a:cubicBezTo>
                <a:close/>
                <a:moveTo>
                  <a:pt x="8946" y="12176"/>
                </a:moveTo>
                <a:cubicBezTo>
                  <a:pt x="8982" y="12176"/>
                  <a:pt x="9008" y="12201"/>
                  <a:pt x="9022" y="12242"/>
                </a:cubicBezTo>
                <a:cubicBezTo>
                  <a:pt x="9037" y="12282"/>
                  <a:pt x="9022" y="12340"/>
                  <a:pt x="9022" y="12439"/>
                </a:cubicBezTo>
                <a:cubicBezTo>
                  <a:pt x="9022" y="12540"/>
                  <a:pt x="9036" y="12619"/>
                  <a:pt x="9022" y="12659"/>
                </a:cubicBezTo>
                <a:cubicBezTo>
                  <a:pt x="9008" y="12699"/>
                  <a:pt x="8982" y="12703"/>
                  <a:pt x="8946" y="12703"/>
                </a:cubicBezTo>
                <a:cubicBezTo>
                  <a:pt x="8913" y="12703"/>
                  <a:pt x="8886" y="12699"/>
                  <a:pt x="8871" y="12659"/>
                </a:cubicBezTo>
                <a:cubicBezTo>
                  <a:pt x="8856" y="12622"/>
                  <a:pt x="8846" y="12543"/>
                  <a:pt x="8846" y="12439"/>
                </a:cubicBezTo>
                <a:cubicBezTo>
                  <a:pt x="8846" y="12336"/>
                  <a:pt x="8856" y="12259"/>
                  <a:pt x="8871" y="12220"/>
                </a:cubicBezTo>
                <a:cubicBezTo>
                  <a:pt x="8886" y="12181"/>
                  <a:pt x="8913" y="12176"/>
                  <a:pt x="8946" y="12176"/>
                </a:cubicBezTo>
                <a:close/>
                <a:moveTo>
                  <a:pt x="10833" y="14065"/>
                </a:moveTo>
                <a:cubicBezTo>
                  <a:pt x="10704" y="14065"/>
                  <a:pt x="10618" y="14099"/>
                  <a:pt x="10556" y="14175"/>
                </a:cubicBezTo>
                <a:cubicBezTo>
                  <a:pt x="10494" y="14250"/>
                  <a:pt x="10455" y="14364"/>
                  <a:pt x="10455" y="14526"/>
                </a:cubicBezTo>
                <a:cubicBezTo>
                  <a:pt x="10455" y="14680"/>
                  <a:pt x="10491" y="14799"/>
                  <a:pt x="10556" y="14877"/>
                </a:cubicBezTo>
                <a:cubicBezTo>
                  <a:pt x="10619" y="14956"/>
                  <a:pt x="10708" y="14987"/>
                  <a:pt x="10833" y="14987"/>
                </a:cubicBezTo>
                <a:cubicBezTo>
                  <a:pt x="10959" y="14987"/>
                  <a:pt x="11073" y="14953"/>
                  <a:pt x="11134" y="14877"/>
                </a:cubicBezTo>
                <a:cubicBezTo>
                  <a:pt x="11196" y="14803"/>
                  <a:pt x="11210" y="14686"/>
                  <a:pt x="11210" y="14526"/>
                </a:cubicBezTo>
                <a:cubicBezTo>
                  <a:pt x="11210" y="14371"/>
                  <a:pt x="11172" y="14253"/>
                  <a:pt x="11109" y="14175"/>
                </a:cubicBezTo>
                <a:cubicBezTo>
                  <a:pt x="11046" y="14096"/>
                  <a:pt x="10956" y="14065"/>
                  <a:pt x="10833" y="14065"/>
                </a:cubicBezTo>
                <a:close/>
                <a:moveTo>
                  <a:pt x="11637" y="14065"/>
                </a:moveTo>
                <a:cubicBezTo>
                  <a:pt x="11637" y="14065"/>
                  <a:pt x="11260" y="14306"/>
                  <a:pt x="11260" y="14306"/>
                </a:cubicBezTo>
                <a:lnTo>
                  <a:pt x="11411" y="14460"/>
                </a:lnTo>
                <a:lnTo>
                  <a:pt x="11537" y="14372"/>
                </a:lnTo>
                <a:cubicBezTo>
                  <a:pt x="11563" y="14352"/>
                  <a:pt x="11570" y="14347"/>
                  <a:pt x="11587" y="14328"/>
                </a:cubicBezTo>
                <a:cubicBezTo>
                  <a:pt x="11585" y="14378"/>
                  <a:pt x="11587" y="14423"/>
                  <a:pt x="11587" y="14482"/>
                </a:cubicBezTo>
                <a:lnTo>
                  <a:pt x="11587" y="14965"/>
                </a:lnTo>
                <a:lnTo>
                  <a:pt x="11889" y="14965"/>
                </a:lnTo>
                <a:lnTo>
                  <a:pt x="11889" y="14065"/>
                </a:lnTo>
                <a:lnTo>
                  <a:pt x="11637" y="14065"/>
                </a:lnTo>
                <a:close/>
                <a:moveTo>
                  <a:pt x="12442" y="14065"/>
                </a:moveTo>
                <a:cubicBezTo>
                  <a:pt x="12442" y="14065"/>
                  <a:pt x="12065" y="14306"/>
                  <a:pt x="12065" y="14306"/>
                </a:cubicBezTo>
                <a:lnTo>
                  <a:pt x="12216" y="14460"/>
                </a:lnTo>
                <a:lnTo>
                  <a:pt x="12342" y="14372"/>
                </a:lnTo>
                <a:cubicBezTo>
                  <a:pt x="12368" y="14352"/>
                  <a:pt x="12375" y="14347"/>
                  <a:pt x="12392" y="14328"/>
                </a:cubicBezTo>
                <a:cubicBezTo>
                  <a:pt x="12390" y="14378"/>
                  <a:pt x="12392" y="14423"/>
                  <a:pt x="12392" y="14482"/>
                </a:cubicBezTo>
                <a:lnTo>
                  <a:pt x="12392" y="14965"/>
                </a:lnTo>
                <a:lnTo>
                  <a:pt x="12694" y="14965"/>
                </a:lnTo>
                <a:lnTo>
                  <a:pt x="12694" y="14065"/>
                </a:lnTo>
                <a:lnTo>
                  <a:pt x="12442" y="14065"/>
                </a:lnTo>
                <a:close/>
                <a:moveTo>
                  <a:pt x="13247" y="14065"/>
                </a:moveTo>
                <a:cubicBezTo>
                  <a:pt x="13247" y="14065"/>
                  <a:pt x="12870" y="14306"/>
                  <a:pt x="12870" y="14306"/>
                </a:cubicBezTo>
                <a:lnTo>
                  <a:pt x="13021" y="14460"/>
                </a:lnTo>
                <a:lnTo>
                  <a:pt x="13146" y="14372"/>
                </a:lnTo>
                <a:cubicBezTo>
                  <a:pt x="13172" y="14352"/>
                  <a:pt x="13179" y="14347"/>
                  <a:pt x="13197" y="14328"/>
                </a:cubicBezTo>
                <a:cubicBezTo>
                  <a:pt x="13194" y="14378"/>
                  <a:pt x="13197" y="14423"/>
                  <a:pt x="13197" y="14482"/>
                </a:cubicBezTo>
                <a:lnTo>
                  <a:pt x="13197" y="14965"/>
                </a:lnTo>
                <a:lnTo>
                  <a:pt x="13498" y="14965"/>
                </a:lnTo>
                <a:lnTo>
                  <a:pt x="13498" y="14065"/>
                </a:lnTo>
                <a:lnTo>
                  <a:pt x="13247" y="14065"/>
                </a:lnTo>
                <a:close/>
                <a:moveTo>
                  <a:pt x="14052" y="14065"/>
                </a:moveTo>
                <a:cubicBezTo>
                  <a:pt x="13926" y="14065"/>
                  <a:pt x="13837" y="14099"/>
                  <a:pt x="13775" y="14175"/>
                </a:cubicBezTo>
                <a:cubicBezTo>
                  <a:pt x="13713" y="14250"/>
                  <a:pt x="13675" y="14364"/>
                  <a:pt x="13675" y="14526"/>
                </a:cubicBezTo>
                <a:cubicBezTo>
                  <a:pt x="13675" y="14680"/>
                  <a:pt x="13711" y="14799"/>
                  <a:pt x="13775" y="14877"/>
                </a:cubicBezTo>
                <a:cubicBezTo>
                  <a:pt x="13838" y="14956"/>
                  <a:pt x="13928" y="14987"/>
                  <a:pt x="14052" y="14987"/>
                </a:cubicBezTo>
                <a:cubicBezTo>
                  <a:pt x="14179" y="14987"/>
                  <a:pt x="14291" y="14953"/>
                  <a:pt x="14354" y="14877"/>
                </a:cubicBezTo>
                <a:cubicBezTo>
                  <a:pt x="14416" y="14803"/>
                  <a:pt x="14429" y="14686"/>
                  <a:pt x="14429" y="14526"/>
                </a:cubicBezTo>
                <a:cubicBezTo>
                  <a:pt x="14429" y="14371"/>
                  <a:pt x="14392" y="14253"/>
                  <a:pt x="14328" y="14175"/>
                </a:cubicBezTo>
                <a:cubicBezTo>
                  <a:pt x="14266" y="14096"/>
                  <a:pt x="14177" y="14065"/>
                  <a:pt x="14052" y="14065"/>
                </a:cubicBezTo>
                <a:close/>
                <a:moveTo>
                  <a:pt x="9801" y="14131"/>
                </a:moveTo>
                <a:cubicBezTo>
                  <a:pt x="9836" y="14131"/>
                  <a:pt x="9862" y="14134"/>
                  <a:pt x="9877" y="14175"/>
                </a:cubicBezTo>
                <a:cubicBezTo>
                  <a:pt x="9891" y="14215"/>
                  <a:pt x="9877" y="14293"/>
                  <a:pt x="9877" y="14394"/>
                </a:cubicBezTo>
                <a:cubicBezTo>
                  <a:pt x="9877" y="14494"/>
                  <a:pt x="9891" y="14574"/>
                  <a:pt x="9877" y="14614"/>
                </a:cubicBezTo>
                <a:cubicBezTo>
                  <a:pt x="9863" y="14654"/>
                  <a:pt x="9836" y="14658"/>
                  <a:pt x="9801" y="14658"/>
                </a:cubicBezTo>
                <a:cubicBezTo>
                  <a:pt x="9793" y="14658"/>
                  <a:pt x="9783" y="14659"/>
                  <a:pt x="9776" y="14658"/>
                </a:cubicBezTo>
                <a:cubicBezTo>
                  <a:pt x="9762" y="14646"/>
                  <a:pt x="9740" y="14648"/>
                  <a:pt x="9726" y="14636"/>
                </a:cubicBezTo>
                <a:cubicBezTo>
                  <a:pt x="9722" y="14629"/>
                  <a:pt x="9728" y="14621"/>
                  <a:pt x="9726" y="14614"/>
                </a:cubicBezTo>
                <a:cubicBezTo>
                  <a:pt x="9711" y="14575"/>
                  <a:pt x="9701" y="14497"/>
                  <a:pt x="9701" y="14394"/>
                </a:cubicBezTo>
                <a:cubicBezTo>
                  <a:pt x="9701" y="14290"/>
                  <a:pt x="9711" y="14213"/>
                  <a:pt x="9726" y="14175"/>
                </a:cubicBezTo>
                <a:cubicBezTo>
                  <a:pt x="9740" y="14136"/>
                  <a:pt x="9767" y="14131"/>
                  <a:pt x="9801" y="14131"/>
                </a:cubicBezTo>
                <a:close/>
                <a:moveTo>
                  <a:pt x="10833" y="14262"/>
                </a:moveTo>
                <a:cubicBezTo>
                  <a:pt x="10866" y="14262"/>
                  <a:pt x="10893" y="14266"/>
                  <a:pt x="10908" y="14306"/>
                </a:cubicBezTo>
                <a:cubicBezTo>
                  <a:pt x="10924" y="14347"/>
                  <a:pt x="10933" y="14424"/>
                  <a:pt x="10933" y="14526"/>
                </a:cubicBezTo>
                <a:cubicBezTo>
                  <a:pt x="10933" y="14626"/>
                  <a:pt x="10924" y="14684"/>
                  <a:pt x="10908" y="14724"/>
                </a:cubicBezTo>
                <a:cubicBezTo>
                  <a:pt x="10893" y="14764"/>
                  <a:pt x="10867" y="14790"/>
                  <a:pt x="10833" y="14790"/>
                </a:cubicBezTo>
                <a:cubicBezTo>
                  <a:pt x="10797" y="14790"/>
                  <a:pt x="10772" y="14784"/>
                  <a:pt x="10757" y="14746"/>
                </a:cubicBezTo>
                <a:cubicBezTo>
                  <a:pt x="10742" y="14707"/>
                  <a:pt x="10732" y="14628"/>
                  <a:pt x="10732" y="14526"/>
                </a:cubicBezTo>
                <a:cubicBezTo>
                  <a:pt x="10732" y="14422"/>
                  <a:pt x="10742" y="14345"/>
                  <a:pt x="10757" y="14306"/>
                </a:cubicBezTo>
                <a:cubicBezTo>
                  <a:pt x="10772" y="14268"/>
                  <a:pt x="10797" y="14262"/>
                  <a:pt x="10833" y="14262"/>
                </a:cubicBezTo>
                <a:close/>
                <a:moveTo>
                  <a:pt x="14052" y="14262"/>
                </a:moveTo>
                <a:cubicBezTo>
                  <a:pt x="14087" y="14262"/>
                  <a:pt x="14112" y="14266"/>
                  <a:pt x="14127" y="14306"/>
                </a:cubicBezTo>
                <a:cubicBezTo>
                  <a:pt x="14141" y="14347"/>
                  <a:pt x="14152" y="14424"/>
                  <a:pt x="14152" y="14526"/>
                </a:cubicBezTo>
                <a:cubicBezTo>
                  <a:pt x="14152" y="14626"/>
                  <a:pt x="14140" y="14684"/>
                  <a:pt x="14127" y="14724"/>
                </a:cubicBezTo>
                <a:cubicBezTo>
                  <a:pt x="14112" y="14764"/>
                  <a:pt x="14087" y="14790"/>
                  <a:pt x="14052" y="14790"/>
                </a:cubicBezTo>
                <a:cubicBezTo>
                  <a:pt x="14018" y="14790"/>
                  <a:pt x="13990" y="14784"/>
                  <a:pt x="13976" y="14746"/>
                </a:cubicBezTo>
                <a:cubicBezTo>
                  <a:pt x="13961" y="14707"/>
                  <a:pt x="13976" y="14628"/>
                  <a:pt x="13976" y="14526"/>
                </a:cubicBezTo>
                <a:cubicBezTo>
                  <a:pt x="13976" y="14422"/>
                  <a:pt x="13961" y="14345"/>
                  <a:pt x="13976" y="14306"/>
                </a:cubicBezTo>
                <a:cubicBezTo>
                  <a:pt x="13990" y="14268"/>
                  <a:pt x="14018" y="14262"/>
                  <a:pt x="14052" y="14262"/>
                </a:cubicBezTo>
                <a:close/>
                <a:moveTo>
                  <a:pt x="6733" y="14768"/>
                </a:moveTo>
                <a:cubicBezTo>
                  <a:pt x="6563" y="14865"/>
                  <a:pt x="6390" y="14947"/>
                  <a:pt x="6205" y="15053"/>
                </a:cubicBezTo>
                <a:cubicBezTo>
                  <a:pt x="4907" y="15800"/>
                  <a:pt x="3449" y="16660"/>
                  <a:pt x="2810" y="16810"/>
                </a:cubicBezTo>
                <a:cubicBezTo>
                  <a:pt x="2532" y="16875"/>
                  <a:pt x="2359" y="17118"/>
                  <a:pt x="2432" y="17360"/>
                </a:cubicBezTo>
                <a:cubicBezTo>
                  <a:pt x="2496" y="17563"/>
                  <a:pt x="2707" y="17711"/>
                  <a:pt x="2935" y="17711"/>
                </a:cubicBezTo>
                <a:cubicBezTo>
                  <a:pt x="2981" y="17711"/>
                  <a:pt x="3015" y="17700"/>
                  <a:pt x="3061" y="17689"/>
                </a:cubicBezTo>
                <a:cubicBezTo>
                  <a:pt x="3863" y="17500"/>
                  <a:pt x="5287" y="16684"/>
                  <a:pt x="6783" y="15822"/>
                </a:cubicBezTo>
                <a:cubicBezTo>
                  <a:pt x="6919" y="15745"/>
                  <a:pt x="7069" y="15661"/>
                  <a:pt x="7211" y="15580"/>
                </a:cubicBezTo>
                <a:cubicBezTo>
                  <a:pt x="7032" y="15319"/>
                  <a:pt x="6858" y="15056"/>
                  <a:pt x="6733" y="14768"/>
                </a:cubicBezTo>
                <a:close/>
                <a:moveTo>
                  <a:pt x="7915" y="16173"/>
                </a:moveTo>
                <a:cubicBezTo>
                  <a:pt x="7183" y="16567"/>
                  <a:pt x="6196" y="17163"/>
                  <a:pt x="4922" y="17975"/>
                </a:cubicBezTo>
                <a:cubicBezTo>
                  <a:pt x="4646" y="18151"/>
                  <a:pt x="4411" y="18312"/>
                  <a:pt x="4243" y="18414"/>
                </a:cubicBezTo>
                <a:cubicBezTo>
                  <a:pt x="4010" y="18559"/>
                  <a:pt x="3952" y="18846"/>
                  <a:pt x="4117" y="19051"/>
                </a:cubicBezTo>
                <a:cubicBezTo>
                  <a:pt x="4219" y="19176"/>
                  <a:pt x="4382" y="19227"/>
                  <a:pt x="4545" y="19227"/>
                </a:cubicBezTo>
                <a:cubicBezTo>
                  <a:pt x="4648" y="19227"/>
                  <a:pt x="4755" y="19217"/>
                  <a:pt x="4847" y="19161"/>
                </a:cubicBezTo>
                <a:cubicBezTo>
                  <a:pt x="5019" y="19054"/>
                  <a:pt x="5270" y="18900"/>
                  <a:pt x="5551" y="18721"/>
                </a:cubicBezTo>
                <a:cubicBezTo>
                  <a:pt x="6255" y="18272"/>
                  <a:pt x="7848" y="17235"/>
                  <a:pt x="8770" y="16766"/>
                </a:cubicBezTo>
                <a:cubicBezTo>
                  <a:pt x="8461" y="16589"/>
                  <a:pt x="8181" y="16396"/>
                  <a:pt x="7915" y="16173"/>
                </a:cubicBezTo>
                <a:close/>
                <a:moveTo>
                  <a:pt x="13851" y="17579"/>
                </a:moveTo>
                <a:cubicBezTo>
                  <a:pt x="13377" y="17683"/>
                  <a:pt x="12884" y="17733"/>
                  <a:pt x="12392" y="17733"/>
                </a:cubicBezTo>
                <a:cubicBezTo>
                  <a:pt x="12287" y="17733"/>
                  <a:pt x="12169" y="17716"/>
                  <a:pt x="12065" y="17711"/>
                </a:cubicBezTo>
                <a:cubicBezTo>
                  <a:pt x="12736" y="18072"/>
                  <a:pt x="13372" y="18417"/>
                  <a:pt x="13851" y="18568"/>
                </a:cubicBezTo>
                <a:cubicBezTo>
                  <a:pt x="14120" y="18653"/>
                  <a:pt x="14408" y="18518"/>
                  <a:pt x="14504" y="18282"/>
                </a:cubicBezTo>
                <a:cubicBezTo>
                  <a:pt x="14602" y="18046"/>
                  <a:pt x="14474" y="17797"/>
                  <a:pt x="14203" y="17711"/>
                </a:cubicBezTo>
                <a:cubicBezTo>
                  <a:pt x="14097" y="17678"/>
                  <a:pt x="13984" y="17637"/>
                  <a:pt x="13851" y="17579"/>
                </a:cubicBezTo>
                <a:close/>
                <a:moveTo>
                  <a:pt x="9223" y="18985"/>
                </a:moveTo>
                <a:cubicBezTo>
                  <a:pt x="8314" y="19122"/>
                  <a:pt x="6864" y="20402"/>
                  <a:pt x="6582" y="20654"/>
                </a:cubicBezTo>
                <a:cubicBezTo>
                  <a:pt x="6384" y="20834"/>
                  <a:pt x="6401" y="21117"/>
                  <a:pt x="6607" y="21291"/>
                </a:cubicBezTo>
                <a:cubicBezTo>
                  <a:pt x="6708" y="21377"/>
                  <a:pt x="6832" y="21423"/>
                  <a:pt x="6959" y="21423"/>
                </a:cubicBezTo>
                <a:cubicBezTo>
                  <a:pt x="7097" y="21423"/>
                  <a:pt x="7234" y="21383"/>
                  <a:pt x="7337" y="21291"/>
                </a:cubicBezTo>
                <a:cubicBezTo>
                  <a:pt x="8033" y="20662"/>
                  <a:pt x="9015" y="19944"/>
                  <a:pt x="9399" y="19885"/>
                </a:cubicBezTo>
                <a:cubicBezTo>
                  <a:pt x="9778" y="19828"/>
                  <a:pt x="10345" y="20197"/>
                  <a:pt x="11009" y="20610"/>
                </a:cubicBezTo>
                <a:cubicBezTo>
                  <a:pt x="11265" y="20770"/>
                  <a:pt x="11552" y="20938"/>
                  <a:pt x="11864" y="21115"/>
                </a:cubicBezTo>
                <a:cubicBezTo>
                  <a:pt x="12105" y="21253"/>
                  <a:pt x="12437" y="21193"/>
                  <a:pt x="12593" y="20984"/>
                </a:cubicBezTo>
                <a:cubicBezTo>
                  <a:pt x="12750" y="20773"/>
                  <a:pt x="12682" y="20505"/>
                  <a:pt x="12442" y="20369"/>
                </a:cubicBezTo>
                <a:cubicBezTo>
                  <a:pt x="12150" y="20202"/>
                  <a:pt x="11873" y="20024"/>
                  <a:pt x="11612" y="19863"/>
                </a:cubicBezTo>
                <a:cubicBezTo>
                  <a:pt x="10760" y="19331"/>
                  <a:pt x="10032" y="18862"/>
                  <a:pt x="9223" y="18985"/>
                </a:cubicBezTo>
                <a:close/>
              </a:path>
            </a:pathLst>
          </a:custGeom>
          <a:solidFill>
            <a:schemeClr val="accent4"/>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5" name="Shape 14946"/>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8</a:t>
            </a:fld>
            <a:endParaRPr>
              <a:solidFill>
                <a:srgbClr val="FFFFFF"/>
              </a:solidFill>
            </a:endParaRPr>
          </a:p>
        </p:txBody>
      </p:sp>
    </p:spTree>
    <p:extLst>
      <p:ext uri="{BB962C8B-B14F-4D97-AF65-F5344CB8AC3E}">
        <p14:creationId xmlns:p14="http://schemas.microsoft.com/office/powerpoint/2010/main" val="894272746"/>
      </p:ext>
    </p:extLst>
  </p:cSld>
  <p:clrMapOvr>
    <a:masterClrMapping/>
  </p:clrMapOvr>
  <p:transition spd="slow">
    <p:push/>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p:tmAbs val="0"/>
                                  </p:iterate>
                                  <p:childTnLst>
                                    <p:set>
                                      <p:cBhvr>
                                        <p:cTn id="6" fill="hold"/>
                                        <p:tgtEl>
                                          <p:spTgt spid="15173"/>
                                        </p:tgtEl>
                                        <p:attrNameLst>
                                          <p:attrName>style.visibility</p:attrName>
                                        </p:attrNameLst>
                                      </p:cBhvr>
                                      <p:to>
                                        <p:strVal val="visible"/>
                                      </p:to>
                                    </p:set>
                                    <p:animEffect transition="in" filter="wipe(left)">
                                      <p:cBhvr>
                                        <p:cTn id="7" dur="700"/>
                                        <p:tgtEl>
                                          <p:spTgt spid="15173"/>
                                        </p:tgtEl>
                                      </p:cBhvr>
                                    </p:animEffect>
                                  </p:childTnLst>
                                </p:cTn>
                              </p:par>
                            </p:childTnLst>
                          </p:cTn>
                        </p:par>
                        <p:par>
                          <p:cTn id="8" fill="hold">
                            <p:stCondLst>
                              <p:cond delay="700"/>
                            </p:stCondLst>
                            <p:childTnLst>
                              <p:par>
                                <p:cTn id="9" presetID="23" presetClass="entr" presetSubtype="32" fill="hold" grpId="0" nodeType="afterEffect">
                                  <p:stCondLst>
                                    <p:cond delay="0"/>
                                  </p:stCondLst>
                                  <p:iterate>
                                    <p:tmAbs val="0"/>
                                  </p:iterate>
                                  <p:childTnLst>
                                    <p:set>
                                      <p:cBhvr>
                                        <p:cTn id="10" fill="hold"/>
                                        <p:tgtEl>
                                          <p:spTgt spid="15195"/>
                                        </p:tgtEl>
                                        <p:attrNameLst>
                                          <p:attrName>style.visibility</p:attrName>
                                        </p:attrNameLst>
                                      </p:cBhvr>
                                      <p:to>
                                        <p:strVal val="visible"/>
                                      </p:to>
                                    </p:set>
                                    <p:anim calcmode="lin" valueType="num">
                                      <p:cBhvr>
                                        <p:cTn id="11" dur="700" fill="hold"/>
                                        <p:tgtEl>
                                          <p:spTgt spid="15195"/>
                                        </p:tgtEl>
                                        <p:attrNameLst>
                                          <p:attrName>ppt_w</p:attrName>
                                        </p:attrNameLst>
                                      </p:cBhvr>
                                      <p:tavLst>
                                        <p:tav tm="0">
                                          <p:val>
                                            <p:fltVal val="0"/>
                                          </p:val>
                                        </p:tav>
                                        <p:tav tm="100000">
                                          <p:val>
                                            <p:strVal val="#ppt_w"/>
                                          </p:val>
                                        </p:tav>
                                      </p:tavLst>
                                    </p:anim>
                                    <p:anim calcmode="lin" valueType="num">
                                      <p:cBhvr>
                                        <p:cTn id="12" dur="700" fill="hold"/>
                                        <p:tgtEl>
                                          <p:spTgt spid="15195"/>
                                        </p:tgtEl>
                                        <p:attrNameLst>
                                          <p:attrName>ppt_h</p:attrName>
                                        </p:attrNameLst>
                                      </p:cBhvr>
                                      <p:tavLst>
                                        <p:tav tm="0">
                                          <p:val>
                                            <p:fltVal val="0"/>
                                          </p:val>
                                        </p:tav>
                                        <p:tav tm="100000">
                                          <p:val>
                                            <p:strVal val="#ppt_h"/>
                                          </p:val>
                                        </p:tav>
                                      </p:tavLst>
                                    </p:anim>
                                  </p:childTnLst>
                                </p:cTn>
                              </p:par>
                            </p:childTnLst>
                          </p:cTn>
                        </p:par>
                        <p:par>
                          <p:cTn id="13" fill="hold">
                            <p:stCondLst>
                              <p:cond delay="1400"/>
                            </p:stCondLst>
                            <p:childTnLst>
                              <p:par>
                                <p:cTn id="14" presetID="23" presetClass="entr" presetSubtype="16" fill="hold" grpId="0" nodeType="afterEffect">
                                  <p:stCondLst>
                                    <p:cond delay="0"/>
                                  </p:stCondLst>
                                  <p:iterate type="lt">
                                    <p:tmAbs val="0"/>
                                  </p:iterate>
                                  <p:childTnLst>
                                    <p:set>
                                      <p:cBhvr>
                                        <p:cTn id="15" fill="hold"/>
                                        <p:tgtEl>
                                          <p:spTgt spid="15165"/>
                                        </p:tgtEl>
                                        <p:attrNameLst>
                                          <p:attrName>style.visibility</p:attrName>
                                        </p:attrNameLst>
                                      </p:cBhvr>
                                      <p:to>
                                        <p:strVal val="visible"/>
                                      </p:to>
                                    </p:set>
                                    <p:anim calcmode="lin" valueType="num">
                                      <p:cBhvr>
                                        <p:cTn id="16" dur="700" fill="hold"/>
                                        <p:tgtEl>
                                          <p:spTgt spid="15165"/>
                                        </p:tgtEl>
                                        <p:attrNameLst>
                                          <p:attrName>ppt_w</p:attrName>
                                        </p:attrNameLst>
                                      </p:cBhvr>
                                      <p:tavLst>
                                        <p:tav tm="0">
                                          <p:val>
                                            <p:strVal val="4*#ppt_w"/>
                                          </p:val>
                                        </p:tav>
                                        <p:tav tm="100000">
                                          <p:val>
                                            <p:strVal val="#ppt_w"/>
                                          </p:val>
                                        </p:tav>
                                      </p:tavLst>
                                    </p:anim>
                                    <p:anim calcmode="lin" valueType="num">
                                      <p:cBhvr>
                                        <p:cTn id="17" dur="700" fill="hold"/>
                                        <p:tgtEl>
                                          <p:spTgt spid="15165"/>
                                        </p:tgtEl>
                                        <p:attrNameLst>
                                          <p:attrName>ppt_h</p:attrName>
                                        </p:attrNameLst>
                                      </p:cBhvr>
                                      <p:tavLst>
                                        <p:tav tm="0">
                                          <p:val>
                                            <p:strVal val="4*#ppt_h"/>
                                          </p:val>
                                        </p:tav>
                                        <p:tav tm="100000">
                                          <p:val>
                                            <p:strVal val="#ppt_h"/>
                                          </p:val>
                                        </p:tav>
                                      </p:tavLst>
                                    </p:anim>
                                  </p:childTnLst>
                                </p:cTn>
                              </p:par>
                            </p:childTnLst>
                          </p:cTn>
                        </p:par>
                        <p:par>
                          <p:cTn id="18" fill="hold">
                            <p:stCondLst>
                              <p:cond delay="2100"/>
                            </p:stCondLst>
                            <p:childTnLst>
                              <p:par>
                                <p:cTn id="19" presetID="2" presetClass="entr" presetSubtype="1" fill="hold" grpId="0" nodeType="afterEffect">
                                  <p:stCondLst>
                                    <p:cond delay="0"/>
                                  </p:stCondLst>
                                  <p:iterate>
                                    <p:tmAbs val="0"/>
                                  </p:iterate>
                                  <p:childTnLst>
                                    <p:set>
                                      <p:cBhvr>
                                        <p:cTn id="20" fill="hold"/>
                                        <p:tgtEl>
                                          <p:spTgt spid="15287"/>
                                        </p:tgtEl>
                                        <p:attrNameLst>
                                          <p:attrName>style.visibility</p:attrName>
                                        </p:attrNameLst>
                                      </p:cBhvr>
                                      <p:to>
                                        <p:strVal val="visible"/>
                                      </p:to>
                                    </p:set>
                                    <p:anim calcmode="lin" valueType="num">
                                      <p:cBhvr>
                                        <p:cTn id="21" dur="700" fill="hold"/>
                                        <p:tgtEl>
                                          <p:spTgt spid="15287"/>
                                        </p:tgtEl>
                                        <p:attrNameLst>
                                          <p:attrName>ppt_x</p:attrName>
                                        </p:attrNameLst>
                                      </p:cBhvr>
                                      <p:tavLst>
                                        <p:tav tm="0">
                                          <p:val>
                                            <p:strVal val="#ppt_x"/>
                                          </p:val>
                                        </p:tav>
                                        <p:tav tm="100000">
                                          <p:val>
                                            <p:strVal val="#ppt_x"/>
                                          </p:val>
                                        </p:tav>
                                      </p:tavLst>
                                    </p:anim>
                                    <p:anim calcmode="lin" valueType="num">
                                      <p:cBhvr>
                                        <p:cTn id="22" dur="700" fill="hold"/>
                                        <p:tgtEl>
                                          <p:spTgt spid="15287"/>
                                        </p:tgtEl>
                                        <p:attrNameLst>
                                          <p:attrName>ppt_y</p:attrName>
                                        </p:attrNameLst>
                                      </p:cBhvr>
                                      <p:tavLst>
                                        <p:tav tm="0">
                                          <p:val>
                                            <p:strVal val="0-#ppt_h/2"/>
                                          </p:val>
                                        </p:tav>
                                        <p:tav tm="100000">
                                          <p:val>
                                            <p:strVal val="#ppt_y"/>
                                          </p:val>
                                        </p:tav>
                                      </p:tavLst>
                                    </p:anim>
                                  </p:childTnLst>
                                </p:cTn>
                              </p:par>
                            </p:childTnLst>
                          </p:cTn>
                        </p:par>
                        <p:par>
                          <p:cTn id="23" fill="hold">
                            <p:stCondLst>
                              <p:cond delay="2800"/>
                            </p:stCondLst>
                            <p:childTnLst>
                              <p:par>
                                <p:cTn id="24" presetID="2" presetClass="entr" presetSubtype="2" fill="hold" grpId="0" nodeType="afterEffect">
                                  <p:stCondLst>
                                    <p:cond delay="0"/>
                                  </p:stCondLst>
                                  <p:iterate>
                                    <p:tmAbs val="0"/>
                                  </p:iterate>
                                  <p:childTnLst>
                                    <p:set>
                                      <p:cBhvr>
                                        <p:cTn id="25" fill="hold"/>
                                        <p:tgtEl>
                                          <p:spTgt spid="15280"/>
                                        </p:tgtEl>
                                        <p:attrNameLst>
                                          <p:attrName>style.visibility</p:attrName>
                                        </p:attrNameLst>
                                      </p:cBhvr>
                                      <p:to>
                                        <p:strVal val="visible"/>
                                      </p:to>
                                    </p:set>
                                    <p:anim calcmode="lin" valueType="num">
                                      <p:cBhvr>
                                        <p:cTn id="26" dur="700" fill="hold"/>
                                        <p:tgtEl>
                                          <p:spTgt spid="15280"/>
                                        </p:tgtEl>
                                        <p:attrNameLst>
                                          <p:attrName>ppt_x</p:attrName>
                                        </p:attrNameLst>
                                      </p:cBhvr>
                                      <p:tavLst>
                                        <p:tav tm="0">
                                          <p:val>
                                            <p:strVal val="1+#ppt_w/2"/>
                                          </p:val>
                                        </p:tav>
                                        <p:tav tm="100000">
                                          <p:val>
                                            <p:strVal val="#ppt_x"/>
                                          </p:val>
                                        </p:tav>
                                      </p:tavLst>
                                    </p:anim>
                                    <p:anim calcmode="lin" valueType="num">
                                      <p:cBhvr>
                                        <p:cTn id="27" dur="700" fill="hold"/>
                                        <p:tgtEl>
                                          <p:spTgt spid="15280"/>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iterate>
                                    <p:tmAbs val="0"/>
                                  </p:iterate>
                                  <p:childTnLst>
                                    <p:set>
                                      <p:cBhvr>
                                        <p:cTn id="30" fill="hold"/>
                                        <p:tgtEl>
                                          <p:spTgt spid="15277"/>
                                        </p:tgtEl>
                                        <p:attrNameLst>
                                          <p:attrName>style.visibility</p:attrName>
                                        </p:attrNameLst>
                                      </p:cBhvr>
                                      <p:to>
                                        <p:strVal val="visible"/>
                                      </p:to>
                                    </p:set>
                                    <p:animEffect transition="in" filter="wipe(left)">
                                      <p:cBhvr>
                                        <p:cTn id="31" dur="700"/>
                                        <p:tgtEl>
                                          <p:spTgt spid="15277"/>
                                        </p:tgtEl>
                                      </p:cBhvr>
                                    </p:animEffect>
                                  </p:childTnLst>
                                </p:cTn>
                              </p:par>
                            </p:childTnLst>
                          </p:cTn>
                        </p:par>
                        <p:par>
                          <p:cTn id="32" fill="hold">
                            <p:stCondLst>
                              <p:cond delay="4200"/>
                            </p:stCondLst>
                            <p:childTnLst>
                              <p:par>
                                <p:cTn id="33" presetID="23" presetClass="entr" presetSubtype="16" fill="hold" grpId="0" nodeType="afterEffect">
                                  <p:stCondLst>
                                    <p:cond delay="0"/>
                                  </p:stCondLst>
                                  <p:iterate type="lt">
                                    <p:tmAbs val="0"/>
                                  </p:iterate>
                                  <p:childTnLst>
                                    <p:set>
                                      <p:cBhvr>
                                        <p:cTn id="34" fill="hold"/>
                                        <p:tgtEl>
                                          <p:spTgt spid="15286"/>
                                        </p:tgtEl>
                                        <p:attrNameLst>
                                          <p:attrName>style.visibility</p:attrName>
                                        </p:attrNameLst>
                                      </p:cBhvr>
                                      <p:to>
                                        <p:strVal val="visible"/>
                                      </p:to>
                                    </p:set>
                                    <p:anim calcmode="lin" valueType="num">
                                      <p:cBhvr>
                                        <p:cTn id="35" dur="700" fill="hold"/>
                                        <p:tgtEl>
                                          <p:spTgt spid="15286"/>
                                        </p:tgtEl>
                                        <p:attrNameLst>
                                          <p:attrName>ppt_w</p:attrName>
                                        </p:attrNameLst>
                                      </p:cBhvr>
                                      <p:tavLst>
                                        <p:tav tm="0">
                                          <p:val>
                                            <p:strVal val="4*#ppt_w"/>
                                          </p:val>
                                        </p:tav>
                                        <p:tav tm="100000">
                                          <p:val>
                                            <p:strVal val="#ppt_w"/>
                                          </p:val>
                                        </p:tav>
                                      </p:tavLst>
                                    </p:anim>
                                    <p:anim calcmode="lin" valueType="num">
                                      <p:cBhvr>
                                        <p:cTn id="36" dur="700" fill="hold"/>
                                        <p:tgtEl>
                                          <p:spTgt spid="15286"/>
                                        </p:tgtEl>
                                        <p:attrNameLst>
                                          <p:attrName>ppt_h</p:attrName>
                                        </p:attrNameLst>
                                      </p:cBhvr>
                                      <p:tavLst>
                                        <p:tav tm="0">
                                          <p:val>
                                            <p:strVal val="4*#ppt_h"/>
                                          </p:val>
                                        </p:tav>
                                        <p:tav tm="100000">
                                          <p:val>
                                            <p:strVal val="#ppt_h"/>
                                          </p:val>
                                        </p:tav>
                                      </p:tavLst>
                                    </p:anim>
                                  </p:childTnLst>
                                </p:cTn>
                              </p:par>
                            </p:childTnLst>
                          </p:cTn>
                        </p:par>
                        <p:par>
                          <p:cTn id="37" fill="hold">
                            <p:stCondLst>
                              <p:cond delay="4900"/>
                            </p:stCondLst>
                            <p:childTnLst>
                              <p:par>
                                <p:cTn id="38" presetID="22" presetClass="entr" presetSubtype="8" fill="hold" grpId="0" nodeType="afterEffect">
                                  <p:stCondLst>
                                    <p:cond delay="0"/>
                                  </p:stCondLst>
                                  <p:iterate>
                                    <p:tmAbs val="0"/>
                                  </p:iterate>
                                  <p:childTnLst>
                                    <p:set>
                                      <p:cBhvr>
                                        <p:cTn id="39" fill="hold"/>
                                        <p:tgtEl>
                                          <p:spTgt spid="15160"/>
                                        </p:tgtEl>
                                        <p:attrNameLst>
                                          <p:attrName>style.visibility</p:attrName>
                                        </p:attrNameLst>
                                      </p:cBhvr>
                                      <p:to>
                                        <p:strVal val="visible"/>
                                      </p:to>
                                    </p:set>
                                    <p:animEffect transition="in" filter="wipe(left)">
                                      <p:cBhvr>
                                        <p:cTn id="40" dur="700"/>
                                        <p:tgtEl>
                                          <p:spTgt spid="15160"/>
                                        </p:tgtEl>
                                      </p:cBhvr>
                                    </p:animEffect>
                                  </p:childTnLst>
                                </p:cTn>
                              </p:par>
                            </p:childTnLst>
                          </p:cTn>
                        </p:par>
                        <p:par>
                          <p:cTn id="41" fill="hold">
                            <p:stCondLst>
                              <p:cond delay="5600"/>
                            </p:stCondLst>
                            <p:childTnLst>
                              <p:par>
                                <p:cTn id="42" presetID="23" presetClass="entr" presetSubtype="32" fill="hold" grpId="0" nodeType="afterEffect">
                                  <p:stCondLst>
                                    <p:cond delay="0"/>
                                  </p:stCondLst>
                                  <p:iterate>
                                    <p:tmAbs val="0"/>
                                  </p:iterate>
                                  <p:childTnLst>
                                    <p:set>
                                      <p:cBhvr>
                                        <p:cTn id="43" fill="hold"/>
                                        <p:tgtEl>
                                          <p:spTgt spid="15272"/>
                                        </p:tgtEl>
                                        <p:attrNameLst>
                                          <p:attrName>style.visibility</p:attrName>
                                        </p:attrNameLst>
                                      </p:cBhvr>
                                      <p:to>
                                        <p:strVal val="visible"/>
                                      </p:to>
                                    </p:set>
                                    <p:anim calcmode="lin" valueType="num">
                                      <p:cBhvr>
                                        <p:cTn id="44" dur="700" fill="hold"/>
                                        <p:tgtEl>
                                          <p:spTgt spid="15272"/>
                                        </p:tgtEl>
                                        <p:attrNameLst>
                                          <p:attrName>ppt_w</p:attrName>
                                        </p:attrNameLst>
                                      </p:cBhvr>
                                      <p:tavLst>
                                        <p:tav tm="0">
                                          <p:val>
                                            <p:fltVal val="0"/>
                                          </p:val>
                                        </p:tav>
                                        <p:tav tm="100000">
                                          <p:val>
                                            <p:strVal val="#ppt_w"/>
                                          </p:val>
                                        </p:tav>
                                      </p:tavLst>
                                    </p:anim>
                                    <p:anim calcmode="lin" valueType="num">
                                      <p:cBhvr>
                                        <p:cTn id="45" dur="700" fill="hold"/>
                                        <p:tgtEl>
                                          <p:spTgt spid="15272"/>
                                        </p:tgtEl>
                                        <p:attrNameLst>
                                          <p:attrName>ppt_h</p:attrName>
                                        </p:attrNameLst>
                                      </p:cBhvr>
                                      <p:tavLst>
                                        <p:tav tm="0">
                                          <p:val>
                                            <p:fltVal val="0"/>
                                          </p:val>
                                        </p:tav>
                                        <p:tav tm="100000">
                                          <p:val>
                                            <p:strVal val="#ppt_h"/>
                                          </p:val>
                                        </p:tav>
                                      </p:tavLst>
                                    </p:anim>
                                  </p:childTnLst>
                                </p:cTn>
                              </p:par>
                            </p:childTnLst>
                          </p:cTn>
                        </p:par>
                        <p:par>
                          <p:cTn id="46" fill="hold">
                            <p:stCondLst>
                              <p:cond delay="6300"/>
                            </p:stCondLst>
                            <p:childTnLst>
                              <p:par>
                                <p:cTn id="47" presetID="23" presetClass="entr" presetSubtype="16" fill="hold" grpId="0" nodeType="afterEffect">
                                  <p:stCondLst>
                                    <p:cond delay="0"/>
                                  </p:stCondLst>
                                  <p:iterate type="lt">
                                    <p:tmAbs val="0"/>
                                  </p:iterate>
                                  <p:childTnLst>
                                    <p:set>
                                      <p:cBhvr>
                                        <p:cTn id="48" fill="hold"/>
                                        <p:tgtEl>
                                          <p:spTgt spid="15168"/>
                                        </p:tgtEl>
                                        <p:attrNameLst>
                                          <p:attrName>style.visibility</p:attrName>
                                        </p:attrNameLst>
                                      </p:cBhvr>
                                      <p:to>
                                        <p:strVal val="visible"/>
                                      </p:to>
                                    </p:set>
                                    <p:anim calcmode="lin" valueType="num">
                                      <p:cBhvr>
                                        <p:cTn id="49" dur="700" fill="hold"/>
                                        <p:tgtEl>
                                          <p:spTgt spid="15168"/>
                                        </p:tgtEl>
                                        <p:attrNameLst>
                                          <p:attrName>ppt_w</p:attrName>
                                        </p:attrNameLst>
                                      </p:cBhvr>
                                      <p:tavLst>
                                        <p:tav tm="0">
                                          <p:val>
                                            <p:strVal val="4*#ppt_w"/>
                                          </p:val>
                                        </p:tav>
                                        <p:tav tm="100000">
                                          <p:val>
                                            <p:strVal val="#ppt_w"/>
                                          </p:val>
                                        </p:tav>
                                      </p:tavLst>
                                    </p:anim>
                                    <p:anim calcmode="lin" valueType="num">
                                      <p:cBhvr>
                                        <p:cTn id="50" dur="700" fill="hold"/>
                                        <p:tgtEl>
                                          <p:spTgt spid="15168"/>
                                        </p:tgtEl>
                                        <p:attrNameLst>
                                          <p:attrName>ppt_h</p:attrName>
                                        </p:attrNameLst>
                                      </p:cBhvr>
                                      <p:tavLst>
                                        <p:tav tm="0">
                                          <p:val>
                                            <p:strVal val="4*#ppt_h"/>
                                          </p:val>
                                        </p:tav>
                                        <p:tav tm="100000">
                                          <p:val>
                                            <p:strVal val="#ppt_h"/>
                                          </p:val>
                                        </p:tav>
                                      </p:tavLst>
                                    </p:anim>
                                  </p:childTnLst>
                                </p:cTn>
                              </p:par>
                            </p:childTnLst>
                          </p:cTn>
                        </p:par>
                        <p:par>
                          <p:cTn id="51" fill="hold">
                            <p:stCondLst>
                              <p:cond delay="7000"/>
                            </p:stCondLst>
                            <p:childTnLst>
                              <p:par>
                                <p:cTn id="52" presetID="2" presetClass="entr" presetSubtype="1" fill="hold" grpId="0" nodeType="afterEffect">
                                  <p:stCondLst>
                                    <p:cond delay="0"/>
                                  </p:stCondLst>
                                  <p:iterate>
                                    <p:tmAbs val="0"/>
                                  </p:iterate>
                                  <p:childTnLst>
                                    <p:set>
                                      <p:cBhvr>
                                        <p:cTn id="53" fill="hold"/>
                                        <p:tgtEl>
                                          <p:spTgt spid="15288"/>
                                        </p:tgtEl>
                                        <p:attrNameLst>
                                          <p:attrName>style.visibility</p:attrName>
                                        </p:attrNameLst>
                                      </p:cBhvr>
                                      <p:to>
                                        <p:strVal val="visible"/>
                                      </p:to>
                                    </p:set>
                                    <p:anim calcmode="lin" valueType="num">
                                      <p:cBhvr>
                                        <p:cTn id="54" dur="700" fill="hold"/>
                                        <p:tgtEl>
                                          <p:spTgt spid="15288"/>
                                        </p:tgtEl>
                                        <p:attrNameLst>
                                          <p:attrName>ppt_x</p:attrName>
                                        </p:attrNameLst>
                                      </p:cBhvr>
                                      <p:tavLst>
                                        <p:tav tm="0">
                                          <p:val>
                                            <p:strVal val="#ppt_x"/>
                                          </p:val>
                                        </p:tav>
                                        <p:tav tm="100000">
                                          <p:val>
                                            <p:strVal val="#ppt_x"/>
                                          </p:val>
                                        </p:tav>
                                      </p:tavLst>
                                    </p:anim>
                                    <p:anim calcmode="lin" valueType="num">
                                      <p:cBhvr>
                                        <p:cTn id="55" dur="700" fill="hold"/>
                                        <p:tgtEl>
                                          <p:spTgt spid="15288"/>
                                        </p:tgtEl>
                                        <p:attrNameLst>
                                          <p:attrName>ppt_y</p:attrName>
                                        </p:attrNameLst>
                                      </p:cBhvr>
                                      <p:tavLst>
                                        <p:tav tm="0">
                                          <p:val>
                                            <p:strVal val="0-#ppt_h/2"/>
                                          </p:val>
                                        </p:tav>
                                        <p:tav tm="100000">
                                          <p:val>
                                            <p:strVal val="#ppt_y"/>
                                          </p:val>
                                        </p:tav>
                                      </p:tavLst>
                                    </p:anim>
                                  </p:childTnLst>
                                </p:cTn>
                              </p:par>
                            </p:childTnLst>
                          </p:cTn>
                        </p:par>
                        <p:par>
                          <p:cTn id="56" fill="hold">
                            <p:stCondLst>
                              <p:cond delay="7700"/>
                            </p:stCondLst>
                            <p:childTnLst>
                              <p:par>
                                <p:cTn id="57" presetID="2" presetClass="entr" presetSubtype="2" fill="hold" grpId="0" nodeType="afterEffect">
                                  <p:stCondLst>
                                    <p:cond delay="0"/>
                                  </p:stCondLst>
                                  <p:iterate>
                                    <p:tmAbs val="0"/>
                                  </p:iterate>
                                  <p:childTnLst>
                                    <p:set>
                                      <p:cBhvr>
                                        <p:cTn id="58" fill="hold"/>
                                        <p:tgtEl>
                                          <p:spTgt spid="15283"/>
                                        </p:tgtEl>
                                        <p:attrNameLst>
                                          <p:attrName>style.visibility</p:attrName>
                                        </p:attrNameLst>
                                      </p:cBhvr>
                                      <p:to>
                                        <p:strVal val="visible"/>
                                      </p:to>
                                    </p:set>
                                    <p:anim calcmode="lin" valueType="num">
                                      <p:cBhvr>
                                        <p:cTn id="59" dur="700" fill="hold"/>
                                        <p:tgtEl>
                                          <p:spTgt spid="15283"/>
                                        </p:tgtEl>
                                        <p:attrNameLst>
                                          <p:attrName>ppt_x</p:attrName>
                                        </p:attrNameLst>
                                      </p:cBhvr>
                                      <p:tavLst>
                                        <p:tav tm="0">
                                          <p:val>
                                            <p:strVal val="1+#ppt_w/2"/>
                                          </p:val>
                                        </p:tav>
                                        <p:tav tm="100000">
                                          <p:val>
                                            <p:strVal val="#ppt_x"/>
                                          </p:val>
                                        </p:tav>
                                      </p:tavLst>
                                    </p:anim>
                                    <p:anim calcmode="lin" valueType="num">
                                      <p:cBhvr>
                                        <p:cTn id="60" dur="700" fill="hold"/>
                                        <p:tgtEl>
                                          <p:spTgt spid="15283"/>
                                        </p:tgtEl>
                                        <p:attrNameLst>
                                          <p:attrName>ppt_y</p:attrName>
                                        </p:attrNameLst>
                                      </p:cBhvr>
                                      <p:tavLst>
                                        <p:tav tm="0">
                                          <p:val>
                                            <p:strVal val="#ppt_y"/>
                                          </p:val>
                                        </p:tav>
                                        <p:tav tm="100000">
                                          <p:val>
                                            <p:strVal val="#ppt_y"/>
                                          </p:val>
                                        </p:tav>
                                      </p:tavLst>
                                    </p:anim>
                                  </p:childTnLst>
                                </p:cTn>
                              </p:par>
                            </p:childTnLst>
                          </p:cTn>
                        </p:par>
                        <p:par>
                          <p:cTn id="61" fill="hold">
                            <p:stCondLst>
                              <p:cond delay="8400"/>
                            </p:stCondLst>
                            <p:childTnLst>
                              <p:par>
                                <p:cTn id="62" presetID="22" presetClass="entr" presetSubtype="1" fill="hold" grpId="0" nodeType="afterEffect">
                                  <p:stCondLst>
                                    <p:cond delay="0"/>
                                  </p:stCondLst>
                                  <p:iterate>
                                    <p:tmAbs val="0"/>
                                  </p:iterate>
                                  <p:childTnLst>
                                    <p:set>
                                      <p:cBhvr>
                                        <p:cTn id="63" fill="hold"/>
                                        <p:tgtEl>
                                          <p:spTgt spid="15174"/>
                                        </p:tgtEl>
                                        <p:attrNameLst>
                                          <p:attrName>style.visibility</p:attrName>
                                        </p:attrNameLst>
                                      </p:cBhvr>
                                      <p:to>
                                        <p:strVal val="visible"/>
                                      </p:to>
                                    </p:set>
                                    <p:animEffect transition="in" filter="wipe(up)">
                                      <p:cBhvr>
                                        <p:cTn id="64" dur="700"/>
                                        <p:tgtEl>
                                          <p:spTgt spid="15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60" grpId="0" animBg="1" advAuto="0"/>
      <p:bldP spid="15165" grpId="0" animBg="1" advAuto="0"/>
      <p:bldP spid="15168" grpId="0" animBg="1" advAuto="0"/>
      <p:bldP spid="15173" grpId="0" animBg="1" advAuto="0"/>
      <p:bldP spid="15174" grpId="0" animBg="1" advAuto="0"/>
      <p:bldP spid="15195" grpId="0" animBg="1" advAuto="0"/>
      <p:bldP spid="15272" grpId="0" animBg="1" advAuto="0"/>
      <p:bldP spid="15277" grpId="0" animBg="1" advAuto="0"/>
      <p:bldP spid="15280" grpId="0" animBg="1" advAuto="0"/>
      <p:bldP spid="15283" grpId="0" animBg="1" advAuto="0"/>
      <p:bldP spid="15286" grpId="0" animBg="1" advAuto="0"/>
      <p:bldP spid="15287" grpId="0" animBg="1" advAuto="0"/>
      <p:bldP spid="15288"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1" name="Shape 5991"/>
          <p:cNvSpPr>
            <a:spLocks noGrp="1"/>
          </p:cNvSpPr>
          <p:nvPr>
            <p:ph type="sldNum" sz="quarter" idx="4294967295"/>
          </p:nvPr>
        </p:nvSpPr>
        <p:spPr>
          <a:xfrm>
            <a:off x="8836039" y="121924"/>
            <a:ext cx="231419" cy="92333"/>
          </a:xfrm>
          <a:prstGeom prst="rect">
            <a:avLst/>
          </a:prstGeom>
          <a:extLst>
            <a:ext uri="{C572A759-6A51-4108-AA02-DFA0A04FC94B}">
              <ma14:wrappingTextBoxFlag xmlns:ma14="http://schemas.microsoft.com/office/mac/drawingml/2011/main" xmlns="" val="1"/>
            </a:ext>
          </a:extLst>
        </p:spPr>
        <p:txBody>
          <a:bodyPr/>
          <a:lstStyle/>
          <a:p>
            <a:pPr lvl="0">
              <a:defRPr>
                <a:solidFill>
                  <a:srgbClr val="000000"/>
                </a:solidFill>
              </a:defRPr>
            </a:pPr>
            <a:fld id="{86CB4B4D-7CA3-9044-876B-883B54F8677D}" type="slidenum">
              <a:rPr>
                <a:solidFill>
                  <a:srgbClr val="FFFFFF"/>
                </a:solidFill>
              </a:rPr>
              <a:t>9</a:t>
            </a:fld>
            <a:endParaRPr>
              <a:solidFill>
                <a:srgbClr val="FFFFFF"/>
              </a:solidFill>
            </a:endParaRPr>
          </a:p>
        </p:txBody>
      </p:sp>
      <p:sp>
        <p:nvSpPr>
          <p:cNvPr id="5992" name="Shape 5992"/>
          <p:cNvSpPr/>
          <p:nvPr/>
        </p:nvSpPr>
        <p:spPr>
          <a:xfrm>
            <a:off x="3649980" y="2750500"/>
            <a:ext cx="1548984" cy="0"/>
          </a:xfrm>
          <a:prstGeom prst="line">
            <a:avLst/>
          </a:prstGeom>
          <a:ln w="38100">
            <a:solidFill>
              <a:srgbClr val="DCDEE0"/>
            </a:solidFill>
            <a:miter lim="400000"/>
          </a:ln>
        </p:spPr>
        <p:txBody>
          <a:bodyPr lIns="0" tIns="0" rIns="0" bIns="0" anchor="ctr"/>
          <a:lstStyle/>
          <a:p>
            <a:pPr lvl="0">
              <a:defRPr sz="3200"/>
            </a:pPr>
            <a:endParaRPr/>
          </a:p>
        </p:txBody>
      </p:sp>
      <p:sp>
        <p:nvSpPr>
          <p:cNvPr id="5993" name="Shape 5993"/>
          <p:cNvSpPr/>
          <p:nvPr/>
        </p:nvSpPr>
        <p:spPr>
          <a:xfrm>
            <a:off x="3649980" y="3329445"/>
            <a:ext cx="1548984" cy="0"/>
          </a:xfrm>
          <a:prstGeom prst="line">
            <a:avLst/>
          </a:prstGeom>
          <a:ln w="38100">
            <a:solidFill>
              <a:srgbClr val="DCDEE0"/>
            </a:solidFill>
            <a:miter lim="400000"/>
          </a:ln>
        </p:spPr>
        <p:txBody>
          <a:bodyPr lIns="0" tIns="0" rIns="0" bIns="0" anchor="ctr"/>
          <a:lstStyle/>
          <a:p>
            <a:pPr lvl="0">
              <a:defRPr sz="3200"/>
            </a:pPr>
            <a:endParaRPr/>
          </a:p>
        </p:txBody>
      </p:sp>
      <p:sp>
        <p:nvSpPr>
          <p:cNvPr id="5994" name="Shape 5994"/>
          <p:cNvSpPr/>
          <p:nvPr/>
        </p:nvSpPr>
        <p:spPr>
          <a:xfrm>
            <a:off x="3649980" y="2198035"/>
            <a:ext cx="1548984" cy="0"/>
          </a:xfrm>
          <a:prstGeom prst="line">
            <a:avLst/>
          </a:prstGeom>
          <a:ln w="38100">
            <a:solidFill>
              <a:srgbClr val="DCDEE0"/>
            </a:solidFill>
            <a:miter lim="400000"/>
          </a:ln>
        </p:spPr>
        <p:txBody>
          <a:bodyPr lIns="0" tIns="0" rIns="0" bIns="0" anchor="ctr"/>
          <a:lstStyle/>
          <a:p>
            <a:pPr lvl="0">
              <a:defRPr sz="3200"/>
            </a:pPr>
            <a:endParaRPr/>
          </a:p>
        </p:txBody>
      </p:sp>
      <p:grpSp>
        <p:nvGrpSpPr>
          <p:cNvPr id="6001" name="Group 6001"/>
          <p:cNvGrpSpPr/>
          <p:nvPr/>
        </p:nvGrpSpPr>
        <p:grpSpPr>
          <a:xfrm flipH="1">
            <a:off x="2775399" y="2256341"/>
            <a:ext cx="1322217" cy="488009"/>
            <a:chOff x="0" y="0"/>
            <a:chExt cx="3525912" cy="1301358"/>
          </a:xfrm>
        </p:grpSpPr>
        <p:grpSp>
          <p:nvGrpSpPr>
            <p:cNvPr id="5997" name="Group 5997"/>
            <p:cNvGrpSpPr/>
            <p:nvPr/>
          </p:nvGrpSpPr>
          <p:grpSpPr>
            <a:xfrm>
              <a:off x="0" y="585260"/>
              <a:ext cx="2227855" cy="103079"/>
              <a:chOff x="0" y="0"/>
              <a:chExt cx="2227854" cy="103077"/>
            </a:xfrm>
          </p:grpSpPr>
          <p:sp>
            <p:nvSpPr>
              <p:cNvPr id="5995" name="Shape 5995"/>
              <p:cNvSpPr/>
              <p:nvPr/>
            </p:nvSpPr>
            <p:spPr>
              <a:xfrm flipV="1">
                <a:off x="17580" y="51538"/>
                <a:ext cx="2210275" cy="1"/>
              </a:xfrm>
              <a:prstGeom prst="line">
                <a:avLst/>
              </a:prstGeom>
              <a:noFill/>
              <a:ln w="12700" cap="flat">
                <a:solidFill>
                  <a:schemeClr val="bg1">
                    <a:lumMod val="50000"/>
                  </a:schemeClr>
                </a:solidFill>
                <a:prstDash val="solid"/>
                <a:miter lim="400000"/>
              </a:ln>
              <a:effectLst/>
            </p:spPr>
            <p:txBody>
              <a:bodyPr wrap="square" lIns="0" tIns="0" rIns="0" bIns="0" numCol="1" anchor="ctr">
                <a:noAutofit/>
              </a:bodyPr>
              <a:lstStyle/>
              <a:p>
                <a:pPr lvl="0">
                  <a:defRPr sz="3200"/>
                </a:pPr>
                <a:endParaRPr/>
              </a:p>
            </p:txBody>
          </p:sp>
          <p:sp>
            <p:nvSpPr>
              <p:cNvPr id="5996" name="Shape 5996"/>
              <p:cNvSpPr/>
              <p:nvPr/>
            </p:nvSpPr>
            <p:spPr>
              <a:xfrm>
                <a:off x="0" y="0"/>
                <a:ext cx="103078" cy="103078"/>
              </a:xfrm>
              <a:prstGeom prst="roundRect">
                <a:avLst>
                  <a:gd name="adj" fmla="val 50000"/>
                </a:avLst>
              </a:prstGeom>
              <a:solidFill>
                <a:schemeClr val="bg1">
                  <a:lumMod val="50000"/>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5998" name="Shape 5998"/>
            <p:cNvSpPr/>
            <p:nvPr/>
          </p:nvSpPr>
          <p:spPr>
            <a:xfrm>
              <a:off x="2224553" y="0"/>
              <a:ext cx="1301359" cy="1301358"/>
            </a:xfrm>
            <a:prstGeom prst="roundRect">
              <a:avLst>
                <a:gd name="adj" fmla="val 50000"/>
              </a:avLst>
            </a:prstGeom>
            <a:noFill/>
            <a:ln w="12700" cap="flat">
              <a:solidFill>
                <a:schemeClr val="bg1">
                  <a:lumMod val="50000"/>
                </a:schemeClr>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5999" name="Shape 5999"/>
            <p:cNvSpPr/>
            <p:nvPr/>
          </p:nvSpPr>
          <p:spPr>
            <a:xfrm>
              <a:off x="2360602" y="136049"/>
              <a:ext cx="1029261" cy="1029260"/>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6000" name="Shape 6000"/>
            <p:cNvSpPr/>
            <p:nvPr/>
          </p:nvSpPr>
          <p:spPr>
            <a:xfrm flipH="1">
              <a:off x="2584357" y="332262"/>
              <a:ext cx="581757" cy="601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defRPr sz="4500">
                  <a:solidFill>
                    <a:srgbClr val="FFFFFF"/>
                  </a:solidFill>
                  <a:latin typeface="Roboto Bold"/>
                  <a:ea typeface="Roboto Bold"/>
                  <a:cs typeface="Roboto Bold"/>
                  <a:sym typeface="Roboto Bold"/>
                </a:defRPr>
              </a:lvl1pPr>
            </a:lstStyle>
            <a:p>
              <a:pPr lvl="0">
                <a:defRPr sz="1800">
                  <a:solidFill>
                    <a:srgbClr val="000000"/>
                  </a:solidFill>
                </a:defRPr>
              </a:pPr>
              <a:r>
                <a:rPr sz="800" dirty="0">
                  <a:solidFill>
                    <a:schemeClr val="bg1"/>
                  </a:solidFill>
                </a:rPr>
                <a:t>01</a:t>
              </a:r>
            </a:p>
          </p:txBody>
        </p:sp>
      </p:grpSp>
      <p:grpSp>
        <p:nvGrpSpPr>
          <p:cNvPr id="6008" name="Group 6008"/>
          <p:cNvGrpSpPr/>
          <p:nvPr/>
        </p:nvGrpSpPr>
        <p:grpSpPr>
          <a:xfrm flipH="1">
            <a:off x="2775399" y="3369022"/>
            <a:ext cx="1322217" cy="488010"/>
            <a:chOff x="0" y="0"/>
            <a:chExt cx="3525912" cy="1301358"/>
          </a:xfrm>
        </p:grpSpPr>
        <p:grpSp>
          <p:nvGrpSpPr>
            <p:cNvPr id="6004" name="Group 6004"/>
            <p:cNvGrpSpPr/>
            <p:nvPr/>
          </p:nvGrpSpPr>
          <p:grpSpPr>
            <a:xfrm>
              <a:off x="0" y="585260"/>
              <a:ext cx="2227855" cy="103079"/>
              <a:chOff x="0" y="0"/>
              <a:chExt cx="2227854" cy="103077"/>
            </a:xfrm>
          </p:grpSpPr>
          <p:sp>
            <p:nvSpPr>
              <p:cNvPr id="6002" name="Shape 6002"/>
              <p:cNvSpPr/>
              <p:nvPr/>
            </p:nvSpPr>
            <p:spPr>
              <a:xfrm flipV="1">
                <a:off x="17580" y="51538"/>
                <a:ext cx="2210275" cy="1"/>
              </a:xfrm>
              <a:prstGeom prst="line">
                <a:avLst/>
              </a:prstGeom>
              <a:noFill/>
              <a:ln w="12700" cap="flat">
                <a:solidFill>
                  <a:schemeClr val="bg1">
                    <a:lumMod val="50000"/>
                  </a:schemeClr>
                </a:solidFill>
                <a:prstDash val="solid"/>
                <a:miter lim="400000"/>
              </a:ln>
              <a:effectLst/>
            </p:spPr>
            <p:txBody>
              <a:bodyPr wrap="square" lIns="0" tIns="0" rIns="0" bIns="0" numCol="1" anchor="ctr">
                <a:noAutofit/>
              </a:bodyPr>
              <a:lstStyle/>
              <a:p>
                <a:pPr lvl="0">
                  <a:defRPr sz="3200"/>
                </a:pPr>
                <a:endParaRPr/>
              </a:p>
            </p:txBody>
          </p:sp>
          <p:sp>
            <p:nvSpPr>
              <p:cNvPr id="6003" name="Shape 6003"/>
              <p:cNvSpPr/>
              <p:nvPr/>
            </p:nvSpPr>
            <p:spPr>
              <a:xfrm>
                <a:off x="0" y="0"/>
                <a:ext cx="103078" cy="103078"/>
              </a:xfrm>
              <a:prstGeom prst="roundRect">
                <a:avLst>
                  <a:gd name="adj" fmla="val 50000"/>
                </a:avLst>
              </a:prstGeom>
              <a:solidFill>
                <a:schemeClr val="bg1">
                  <a:lumMod val="50000"/>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6005" name="Shape 6005"/>
            <p:cNvSpPr/>
            <p:nvPr/>
          </p:nvSpPr>
          <p:spPr>
            <a:xfrm>
              <a:off x="2224553" y="0"/>
              <a:ext cx="1301359" cy="1301358"/>
            </a:xfrm>
            <a:prstGeom prst="roundRect">
              <a:avLst>
                <a:gd name="adj" fmla="val 50000"/>
              </a:avLst>
            </a:prstGeom>
            <a:noFill/>
            <a:ln w="12700" cap="flat">
              <a:solidFill>
                <a:schemeClr val="bg1">
                  <a:lumMod val="50000"/>
                </a:schemeClr>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6006" name="Shape 6006"/>
            <p:cNvSpPr/>
            <p:nvPr/>
          </p:nvSpPr>
          <p:spPr>
            <a:xfrm>
              <a:off x="2360602" y="136049"/>
              <a:ext cx="1029261" cy="1029260"/>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pPr lvl="0">
                <a:defRPr sz="3200">
                  <a:solidFill>
                    <a:srgbClr val="FFFFFF"/>
                  </a:solidFill>
                </a:defRPr>
              </a:pPr>
              <a:endParaRPr>
                <a:solidFill>
                  <a:schemeClr val="accent4"/>
                </a:solidFill>
              </a:endParaRPr>
            </a:p>
          </p:txBody>
        </p:sp>
        <p:sp>
          <p:nvSpPr>
            <p:cNvPr id="6007" name="Shape 6007"/>
            <p:cNvSpPr/>
            <p:nvPr/>
          </p:nvSpPr>
          <p:spPr>
            <a:xfrm flipH="1">
              <a:off x="2584355" y="332263"/>
              <a:ext cx="581757" cy="6018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defRPr sz="4500">
                  <a:solidFill>
                    <a:srgbClr val="FFFFFF"/>
                  </a:solidFill>
                  <a:latin typeface="Roboto Bold"/>
                  <a:ea typeface="Roboto Bold"/>
                  <a:cs typeface="Roboto Bold"/>
                  <a:sym typeface="Roboto Bold"/>
                </a:defRPr>
              </a:lvl1pPr>
            </a:lstStyle>
            <a:p>
              <a:pPr lvl="0">
                <a:defRPr sz="1800">
                  <a:solidFill>
                    <a:srgbClr val="000000"/>
                  </a:solidFill>
                </a:defRPr>
              </a:pPr>
              <a:r>
                <a:rPr sz="800" dirty="0">
                  <a:solidFill>
                    <a:schemeClr val="bg1"/>
                  </a:solidFill>
                </a:rPr>
                <a:t>01</a:t>
              </a:r>
            </a:p>
          </p:txBody>
        </p:sp>
      </p:grpSp>
      <p:grpSp>
        <p:nvGrpSpPr>
          <p:cNvPr id="6016" name="Group 6016"/>
          <p:cNvGrpSpPr/>
          <p:nvPr/>
        </p:nvGrpSpPr>
        <p:grpSpPr>
          <a:xfrm>
            <a:off x="4821579" y="1675316"/>
            <a:ext cx="1322218" cy="488009"/>
            <a:chOff x="-1" y="0"/>
            <a:chExt cx="3525913" cy="1301358"/>
          </a:xfrm>
        </p:grpSpPr>
        <p:grpSp>
          <p:nvGrpSpPr>
            <p:cNvPr id="6013" name="Group 6013"/>
            <p:cNvGrpSpPr/>
            <p:nvPr/>
          </p:nvGrpSpPr>
          <p:grpSpPr>
            <a:xfrm>
              <a:off x="-1" y="0"/>
              <a:ext cx="3525913" cy="1301358"/>
              <a:chOff x="0" y="0"/>
              <a:chExt cx="3525911" cy="1301357"/>
            </a:xfrm>
          </p:grpSpPr>
          <p:grpSp>
            <p:nvGrpSpPr>
              <p:cNvPr id="6011" name="Group 6011"/>
              <p:cNvGrpSpPr/>
              <p:nvPr/>
            </p:nvGrpSpPr>
            <p:grpSpPr>
              <a:xfrm>
                <a:off x="0" y="585260"/>
                <a:ext cx="2227855" cy="103079"/>
                <a:chOff x="0" y="0"/>
                <a:chExt cx="2227854" cy="103077"/>
              </a:xfrm>
            </p:grpSpPr>
            <p:sp>
              <p:nvSpPr>
                <p:cNvPr id="6009" name="Shape 6009"/>
                <p:cNvSpPr/>
                <p:nvPr/>
              </p:nvSpPr>
              <p:spPr>
                <a:xfrm flipV="1">
                  <a:off x="17580" y="51538"/>
                  <a:ext cx="2210275" cy="1"/>
                </a:xfrm>
                <a:prstGeom prst="line">
                  <a:avLst/>
                </a:prstGeom>
                <a:noFill/>
                <a:ln w="12700" cap="flat">
                  <a:solidFill>
                    <a:schemeClr val="bg1">
                      <a:lumMod val="50000"/>
                    </a:schemeClr>
                  </a:solidFill>
                  <a:prstDash val="solid"/>
                  <a:miter lim="400000"/>
                </a:ln>
                <a:effectLst/>
              </p:spPr>
              <p:txBody>
                <a:bodyPr wrap="square" lIns="0" tIns="0" rIns="0" bIns="0" numCol="1" anchor="ctr">
                  <a:noAutofit/>
                </a:bodyPr>
                <a:lstStyle/>
                <a:p>
                  <a:pPr lvl="0">
                    <a:defRPr sz="3200"/>
                  </a:pPr>
                  <a:endParaRPr/>
                </a:p>
              </p:txBody>
            </p:sp>
            <p:sp>
              <p:nvSpPr>
                <p:cNvPr id="6010" name="Shape 6010"/>
                <p:cNvSpPr/>
                <p:nvPr/>
              </p:nvSpPr>
              <p:spPr>
                <a:xfrm>
                  <a:off x="0" y="0"/>
                  <a:ext cx="103078" cy="103078"/>
                </a:xfrm>
                <a:prstGeom prst="roundRect">
                  <a:avLst>
                    <a:gd name="adj" fmla="val 50000"/>
                  </a:avLst>
                </a:prstGeom>
                <a:solidFill>
                  <a:schemeClr val="bg1">
                    <a:lumMod val="50000"/>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6012" name="Shape 6012"/>
              <p:cNvSpPr/>
              <p:nvPr/>
            </p:nvSpPr>
            <p:spPr>
              <a:xfrm>
                <a:off x="2224553" y="0"/>
                <a:ext cx="1301359" cy="1301358"/>
              </a:xfrm>
              <a:prstGeom prst="roundRect">
                <a:avLst>
                  <a:gd name="adj" fmla="val 50000"/>
                </a:avLst>
              </a:prstGeom>
              <a:noFill/>
              <a:ln w="12700" cap="flat">
                <a:solidFill>
                  <a:schemeClr val="bg1">
                    <a:lumMod val="50000"/>
                  </a:schemeClr>
                </a:solidFill>
                <a:prstDash val="solid"/>
                <a:miter lim="400000"/>
              </a:ln>
              <a:effectLst/>
            </p:spPr>
            <p:txBody>
              <a:bodyPr wrap="square" lIns="0" tIns="0" rIns="0" bIns="0" numCol="1" anchor="ctr">
                <a:noAutofit/>
              </a:bodyPr>
              <a:lstStyle/>
              <a:p>
                <a:pPr lvl="0">
                  <a:defRPr sz="3200">
                    <a:solidFill>
                      <a:srgbClr val="FFFFFF"/>
                    </a:solidFill>
                  </a:defRPr>
                </a:pPr>
                <a:endParaRPr/>
              </a:p>
            </p:txBody>
          </p:sp>
        </p:grpSp>
        <p:sp>
          <p:nvSpPr>
            <p:cNvPr id="6014" name="Shape 6014"/>
            <p:cNvSpPr/>
            <p:nvPr/>
          </p:nvSpPr>
          <p:spPr>
            <a:xfrm>
              <a:off x="2360602" y="136049"/>
              <a:ext cx="1029261" cy="1029260"/>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6015" name="Shape 6015"/>
            <p:cNvSpPr/>
            <p:nvPr/>
          </p:nvSpPr>
          <p:spPr>
            <a:xfrm>
              <a:off x="2584355" y="332262"/>
              <a:ext cx="581757" cy="6018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defRPr sz="4500">
                  <a:solidFill>
                    <a:srgbClr val="FFFFFF"/>
                  </a:solidFill>
                  <a:latin typeface="Roboto Bold"/>
                  <a:ea typeface="Roboto Bold"/>
                  <a:cs typeface="Roboto Bold"/>
                  <a:sym typeface="Roboto Bold"/>
                </a:defRPr>
              </a:lvl1pPr>
            </a:lstStyle>
            <a:p>
              <a:pPr lvl="0">
                <a:defRPr sz="1800">
                  <a:solidFill>
                    <a:srgbClr val="000000"/>
                  </a:solidFill>
                </a:defRPr>
              </a:pPr>
              <a:r>
                <a:rPr sz="800" dirty="0">
                  <a:solidFill>
                    <a:schemeClr val="bg1"/>
                  </a:solidFill>
                </a:rPr>
                <a:t>01</a:t>
              </a:r>
            </a:p>
          </p:txBody>
        </p:sp>
      </p:grpSp>
      <p:grpSp>
        <p:nvGrpSpPr>
          <p:cNvPr id="6023" name="Group 6023"/>
          <p:cNvGrpSpPr/>
          <p:nvPr/>
        </p:nvGrpSpPr>
        <p:grpSpPr>
          <a:xfrm>
            <a:off x="4821579" y="2787997"/>
            <a:ext cx="1322217" cy="488010"/>
            <a:chOff x="0" y="0"/>
            <a:chExt cx="3525912" cy="1301358"/>
          </a:xfrm>
        </p:grpSpPr>
        <p:grpSp>
          <p:nvGrpSpPr>
            <p:cNvPr id="6019" name="Group 6019"/>
            <p:cNvGrpSpPr/>
            <p:nvPr/>
          </p:nvGrpSpPr>
          <p:grpSpPr>
            <a:xfrm>
              <a:off x="0" y="585260"/>
              <a:ext cx="2227855" cy="103079"/>
              <a:chOff x="0" y="0"/>
              <a:chExt cx="2227854" cy="103077"/>
            </a:xfrm>
          </p:grpSpPr>
          <p:sp>
            <p:nvSpPr>
              <p:cNvPr id="6017" name="Shape 6017"/>
              <p:cNvSpPr/>
              <p:nvPr/>
            </p:nvSpPr>
            <p:spPr>
              <a:xfrm flipV="1">
                <a:off x="17580" y="51538"/>
                <a:ext cx="2210275" cy="1"/>
              </a:xfrm>
              <a:prstGeom prst="line">
                <a:avLst/>
              </a:prstGeom>
              <a:noFill/>
              <a:ln w="12700" cap="flat">
                <a:solidFill>
                  <a:schemeClr val="bg1">
                    <a:lumMod val="50000"/>
                  </a:schemeClr>
                </a:solidFill>
                <a:prstDash val="solid"/>
                <a:miter lim="400000"/>
              </a:ln>
              <a:effectLst/>
            </p:spPr>
            <p:txBody>
              <a:bodyPr wrap="square" lIns="0" tIns="0" rIns="0" bIns="0" numCol="1" anchor="ctr">
                <a:noAutofit/>
              </a:bodyPr>
              <a:lstStyle/>
              <a:p>
                <a:pPr lvl="0">
                  <a:defRPr sz="3200"/>
                </a:pPr>
                <a:endParaRPr/>
              </a:p>
            </p:txBody>
          </p:sp>
          <p:sp>
            <p:nvSpPr>
              <p:cNvPr id="6018" name="Shape 6018"/>
              <p:cNvSpPr/>
              <p:nvPr/>
            </p:nvSpPr>
            <p:spPr>
              <a:xfrm>
                <a:off x="0" y="0"/>
                <a:ext cx="103078" cy="103078"/>
              </a:xfrm>
              <a:prstGeom prst="roundRect">
                <a:avLst>
                  <a:gd name="adj" fmla="val 50000"/>
                </a:avLst>
              </a:prstGeom>
              <a:solidFill>
                <a:schemeClr val="bg1">
                  <a:lumMod val="50000"/>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sp>
          <p:nvSpPr>
            <p:cNvPr id="6020" name="Shape 6020"/>
            <p:cNvSpPr/>
            <p:nvPr/>
          </p:nvSpPr>
          <p:spPr>
            <a:xfrm>
              <a:off x="2224553" y="0"/>
              <a:ext cx="1301359" cy="1301358"/>
            </a:xfrm>
            <a:prstGeom prst="roundRect">
              <a:avLst>
                <a:gd name="adj" fmla="val 50000"/>
              </a:avLst>
            </a:prstGeom>
            <a:noFill/>
            <a:ln w="12700" cap="flat">
              <a:solidFill>
                <a:schemeClr val="bg1">
                  <a:lumMod val="50000"/>
                </a:schemeClr>
              </a:solidFill>
              <a:prstDash val="solid"/>
              <a:miter lim="400000"/>
            </a:ln>
            <a:effectLst/>
          </p:spPr>
          <p:txBody>
            <a:bodyPr wrap="square" lIns="0" tIns="0" rIns="0" bIns="0" numCol="1" anchor="ctr">
              <a:noAutofit/>
            </a:bodyPr>
            <a:lstStyle/>
            <a:p>
              <a:pPr lvl="0">
                <a:defRPr sz="3200">
                  <a:solidFill>
                    <a:srgbClr val="FFFFFF"/>
                  </a:solidFill>
                </a:defRPr>
              </a:pPr>
              <a:endParaRPr/>
            </a:p>
          </p:txBody>
        </p:sp>
        <p:sp>
          <p:nvSpPr>
            <p:cNvPr id="6021" name="Shape 6021"/>
            <p:cNvSpPr/>
            <p:nvPr/>
          </p:nvSpPr>
          <p:spPr>
            <a:xfrm>
              <a:off x="2360602" y="136049"/>
              <a:ext cx="1029261" cy="1029260"/>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6022" name="Shape 6022"/>
            <p:cNvSpPr/>
            <p:nvPr/>
          </p:nvSpPr>
          <p:spPr>
            <a:xfrm>
              <a:off x="2584355" y="332263"/>
              <a:ext cx="581757" cy="6018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defRPr sz="4500">
                  <a:solidFill>
                    <a:srgbClr val="FFFFFF"/>
                  </a:solidFill>
                  <a:latin typeface="Roboto Bold"/>
                  <a:ea typeface="Roboto Bold"/>
                  <a:cs typeface="Roboto Bold"/>
                  <a:sym typeface="Roboto Bold"/>
                </a:defRPr>
              </a:lvl1pPr>
            </a:lstStyle>
            <a:p>
              <a:pPr lvl="0">
                <a:defRPr sz="1800">
                  <a:solidFill>
                    <a:srgbClr val="000000"/>
                  </a:solidFill>
                </a:defRPr>
              </a:pPr>
              <a:r>
                <a:rPr sz="800" dirty="0">
                  <a:solidFill>
                    <a:schemeClr val="bg1"/>
                  </a:solidFill>
                </a:rPr>
                <a:t>01</a:t>
              </a:r>
            </a:p>
          </p:txBody>
        </p:sp>
      </p:grpSp>
      <p:grpSp>
        <p:nvGrpSpPr>
          <p:cNvPr id="6029" name="Group 6029"/>
          <p:cNvGrpSpPr/>
          <p:nvPr/>
        </p:nvGrpSpPr>
        <p:grpSpPr>
          <a:xfrm>
            <a:off x="2943191" y="158558"/>
            <a:ext cx="3257618" cy="618240"/>
            <a:chOff x="0" y="128773"/>
            <a:chExt cx="8686981" cy="1648647"/>
          </a:xfrm>
        </p:grpSpPr>
        <p:sp>
          <p:nvSpPr>
            <p:cNvPr id="6024" name="Shape 6024"/>
            <p:cNvSpPr/>
            <p:nvPr/>
          </p:nvSpPr>
          <p:spPr>
            <a:xfrm>
              <a:off x="0" y="128773"/>
              <a:ext cx="8686981" cy="122641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p>
              <a:pPr lvl="0">
                <a:lnSpc>
                  <a:spcPct val="110000"/>
                </a:lnSpc>
                <a:defRPr sz="1800"/>
              </a:pPr>
              <a:r>
                <a:rPr lang="zh-CN" altLang="en-US" sz="2600" baseline="-25000" dirty="0" smtClean="0">
                  <a:solidFill>
                    <a:srgbClr val="A6AAA9"/>
                  </a:solidFill>
                  <a:latin typeface="Roboto Light"/>
                  <a:ea typeface="Roboto Light"/>
                  <a:cs typeface="Roboto Light"/>
                  <a:sym typeface="Roboto Light"/>
                </a:rPr>
                <a:t>项目标题</a:t>
              </a:r>
              <a:endParaRPr sz="2600" baseline="-25000" dirty="0">
                <a:solidFill>
                  <a:schemeClr val="accent2"/>
                </a:solidFill>
                <a:latin typeface="Roboto Light"/>
                <a:ea typeface="Roboto Light"/>
                <a:cs typeface="Roboto Light"/>
                <a:sym typeface="Roboto Light"/>
              </a:endParaRPr>
            </a:p>
          </p:txBody>
        </p:sp>
        <p:sp>
          <p:nvSpPr>
            <p:cNvPr id="6025" name="Shape 6025"/>
            <p:cNvSpPr/>
            <p:nvPr/>
          </p:nvSpPr>
          <p:spPr>
            <a:xfrm>
              <a:off x="2113067" y="1178933"/>
              <a:ext cx="4460848" cy="50827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lnSpc>
                  <a:spcPts val="3000"/>
                </a:lnSpc>
                <a:spcBef>
                  <a:spcPts val="600"/>
                </a:spcBef>
                <a:defRPr sz="2500" spc="0">
                  <a:solidFill>
                    <a:srgbClr val="53585F"/>
                  </a:solidFill>
                  <a:latin typeface="Roboto Regular"/>
                  <a:ea typeface="Roboto Regular"/>
                  <a:cs typeface="Roboto Regular"/>
                  <a:sym typeface="Roboto Regular"/>
                </a:defRPr>
              </a:lvl1pPr>
            </a:lstStyle>
            <a:p>
              <a:pPr lvl="0">
                <a:lnSpc>
                  <a:spcPct val="80000"/>
                </a:lnSpc>
                <a:defRPr sz="1800" spc="0">
                  <a:solidFill>
                    <a:srgbClr val="000000"/>
                  </a:solidFill>
                </a:defRPr>
              </a:pPr>
              <a:r>
                <a:rPr sz="900" dirty="0">
                  <a:solidFill>
                    <a:schemeClr val="bg1">
                      <a:lumMod val="50000"/>
                    </a:schemeClr>
                  </a:solidFill>
                </a:rPr>
                <a:t>Your great </a:t>
              </a:r>
              <a:r>
                <a:rPr sz="900">
                  <a:solidFill>
                    <a:schemeClr val="bg1">
                      <a:lumMod val="50000"/>
                    </a:schemeClr>
                  </a:solidFill>
                </a:rPr>
                <a:t>subtitle  </a:t>
              </a:r>
              <a:r>
                <a:rPr sz="900" smtClean="0">
                  <a:solidFill>
                    <a:schemeClr val="bg1">
                      <a:lumMod val="50000"/>
                    </a:schemeClr>
                  </a:solidFill>
                </a:rPr>
                <a:t>goes here</a:t>
              </a:r>
              <a:endParaRPr sz="900" dirty="0">
                <a:solidFill>
                  <a:schemeClr val="bg1">
                    <a:lumMod val="50000"/>
                  </a:schemeClr>
                </a:solidFill>
              </a:endParaRPr>
            </a:p>
          </p:txBody>
        </p:sp>
        <p:grpSp>
          <p:nvGrpSpPr>
            <p:cNvPr id="6028" name="Group 6028"/>
            <p:cNvGrpSpPr/>
            <p:nvPr/>
          </p:nvGrpSpPr>
          <p:grpSpPr>
            <a:xfrm>
              <a:off x="2438491" y="1713918"/>
              <a:ext cx="3810001" cy="63502"/>
              <a:chOff x="0" y="120960"/>
              <a:chExt cx="3810000" cy="63500"/>
            </a:xfrm>
          </p:grpSpPr>
          <p:sp>
            <p:nvSpPr>
              <p:cNvPr id="6026" name="Shape 6026"/>
              <p:cNvSpPr/>
              <p:nvPr/>
            </p:nvSpPr>
            <p:spPr>
              <a:xfrm>
                <a:off x="0" y="120960"/>
                <a:ext cx="3810000" cy="63500"/>
              </a:xfrm>
              <a:prstGeom prst="rect">
                <a:avLst/>
              </a:prstGeom>
              <a:solidFill>
                <a:srgbClr val="A6AAA9"/>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6027" name="Shape 6027"/>
              <p:cNvSpPr/>
              <p:nvPr/>
            </p:nvSpPr>
            <p:spPr>
              <a:xfrm>
                <a:off x="1270000" y="120960"/>
                <a:ext cx="1270000" cy="63500"/>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grpSp>
      <p:grpSp>
        <p:nvGrpSpPr>
          <p:cNvPr id="6053" name="Group 6053"/>
          <p:cNvGrpSpPr/>
          <p:nvPr/>
        </p:nvGrpSpPr>
        <p:grpSpPr>
          <a:xfrm>
            <a:off x="3527842" y="1016022"/>
            <a:ext cx="1758533" cy="3601932"/>
            <a:chOff x="-68184" y="0"/>
            <a:chExt cx="4689419" cy="9605150"/>
          </a:xfrm>
        </p:grpSpPr>
        <p:sp>
          <p:nvSpPr>
            <p:cNvPr id="6030" name="Shape 6030"/>
            <p:cNvSpPr/>
            <p:nvPr/>
          </p:nvSpPr>
          <p:spPr>
            <a:xfrm>
              <a:off x="294650" y="1094091"/>
              <a:ext cx="4030949" cy="597272"/>
            </a:xfrm>
            <a:prstGeom prst="rect">
              <a:avLst/>
            </a:prstGeom>
            <a:solidFill>
              <a:srgbClr val="222A35"/>
            </a:solidFill>
            <a:ln w="12700" cap="flat">
              <a:noFill/>
              <a:miter lim="400000"/>
            </a:ln>
            <a:effectLst>
              <a:outerShdw blurRad="38100" dist="25400" dir="5400000" rotWithShape="0">
                <a:srgbClr val="000000">
                  <a:alpha val="50000"/>
                </a:srgbClr>
              </a:outerShdw>
            </a:effectLst>
          </p:spPr>
          <p:txBody>
            <a:bodyPr wrap="square" lIns="0" tIns="0" rIns="0" bIns="0" numCol="1" anchor="ctr">
              <a:noAutofit/>
            </a:bodyPr>
            <a:lstStyle/>
            <a:p>
              <a:pPr lvl="0">
                <a:defRPr sz="3200">
                  <a:solidFill>
                    <a:srgbClr val="FFFFFF"/>
                  </a:solidFill>
                </a:defRPr>
              </a:pPr>
              <a:endParaRPr/>
            </a:p>
          </p:txBody>
        </p:sp>
        <p:sp>
          <p:nvSpPr>
            <p:cNvPr id="6031" name="Shape 6031"/>
            <p:cNvSpPr/>
            <p:nvPr/>
          </p:nvSpPr>
          <p:spPr>
            <a:xfrm>
              <a:off x="254900" y="7619642"/>
              <a:ext cx="4126946" cy="597272"/>
            </a:xfrm>
            <a:prstGeom prst="rect">
              <a:avLst/>
            </a:prstGeom>
            <a:solidFill>
              <a:srgbClr val="222A35"/>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grpSp>
          <p:nvGrpSpPr>
            <p:cNvPr id="6040" name="Group 6040"/>
            <p:cNvGrpSpPr/>
            <p:nvPr/>
          </p:nvGrpSpPr>
          <p:grpSpPr>
            <a:xfrm>
              <a:off x="550122" y="1198163"/>
              <a:ext cx="3689694" cy="363729"/>
              <a:chOff x="0" y="0"/>
              <a:chExt cx="3689693" cy="363728"/>
            </a:xfrm>
          </p:grpSpPr>
          <p:grpSp>
            <p:nvGrpSpPr>
              <p:cNvPr id="6034" name="Group 6034"/>
              <p:cNvGrpSpPr/>
              <p:nvPr/>
            </p:nvGrpSpPr>
            <p:grpSpPr>
              <a:xfrm>
                <a:off x="2909148" y="0"/>
                <a:ext cx="195904" cy="340252"/>
                <a:chOff x="0" y="0"/>
                <a:chExt cx="195903" cy="340251"/>
              </a:xfrm>
            </p:grpSpPr>
            <p:sp>
              <p:nvSpPr>
                <p:cNvPr id="6032" name="Shape 6032"/>
                <p:cNvSpPr/>
                <p:nvPr/>
              </p:nvSpPr>
              <p:spPr>
                <a:xfrm>
                  <a:off x="0" y="36090"/>
                  <a:ext cx="195904" cy="304162"/>
                </a:xfrm>
                <a:custGeom>
                  <a:avLst/>
                  <a:gdLst/>
                  <a:ahLst/>
                  <a:cxnLst>
                    <a:cxn ang="0">
                      <a:pos x="wd2" y="hd2"/>
                    </a:cxn>
                    <a:cxn ang="5400000">
                      <a:pos x="wd2" y="hd2"/>
                    </a:cxn>
                    <a:cxn ang="10800000">
                      <a:pos x="wd2" y="hd2"/>
                    </a:cxn>
                    <a:cxn ang="16200000">
                      <a:pos x="wd2" y="hd2"/>
                    </a:cxn>
                  </a:cxnLst>
                  <a:rect l="0" t="0" r="r" b="b"/>
                  <a:pathLst>
                    <a:path w="21600" h="21600" extrusionOk="0">
                      <a:moveTo>
                        <a:pt x="21600" y="19008"/>
                      </a:moveTo>
                      <a:cubicBezTo>
                        <a:pt x="21600" y="19872"/>
                        <a:pt x="20250" y="21600"/>
                        <a:pt x="18900" y="21600"/>
                      </a:cubicBezTo>
                      <a:cubicBezTo>
                        <a:pt x="2700" y="21600"/>
                        <a:pt x="2700" y="21600"/>
                        <a:pt x="2700" y="21600"/>
                      </a:cubicBezTo>
                      <a:cubicBezTo>
                        <a:pt x="1350" y="21600"/>
                        <a:pt x="0" y="19872"/>
                        <a:pt x="0" y="19008"/>
                      </a:cubicBezTo>
                      <a:cubicBezTo>
                        <a:pt x="0" y="1728"/>
                        <a:pt x="0" y="1728"/>
                        <a:pt x="0" y="1728"/>
                      </a:cubicBezTo>
                      <a:cubicBezTo>
                        <a:pt x="0" y="864"/>
                        <a:pt x="1350" y="0"/>
                        <a:pt x="2700" y="0"/>
                      </a:cubicBezTo>
                      <a:cubicBezTo>
                        <a:pt x="18900" y="0"/>
                        <a:pt x="18900" y="0"/>
                        <a:pt x="18900" y="0"/>
                      </a:cubicBezTo>
                      <a:cubicBezTo>
                        <a:pt x="20250" y="0"/>
                        <a:pt x="21600" y="864"/>
                        <a:pt x="21600" y="1728"/>
                      </a:cubicBezTo>
                      <a:lnTo>
                        <a:pt x="21600" y="19008"/>
                      </a:lnTo>
                      <a:close/>
                    </a:path>
                  </a:pathLst>
                </a:custGeom>
                <a:solidFill>
                  <a:schemeClr val="accent3"/>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sp>
              <p:nvSpPr>
                <p:cNvPr id="6033" name="Shape 6033"/>
                <p:cNvSpPr/>
                <p:nvPr/>
              </p:nvSpPr>
              <p:spPr>
                <a:xfrm>
                  <a:off x="0" y="0"/>
                  <a:ext cx="195904" cy="340252"/>
                </a:xfrm>
                <a:custGeom>
                  <a:avLst/>
                  <a:gdLst/>
                  <a:ahLst/>
                  <a:cxnLst>
                    <a:cxn ang="0">
                      <a:pos x="wd2" y="hd2"/>
                    </a:cxn>
                    <a:cxn ang="5400000">
                      <a:pos x="wd2" y="hd2"/>
                    </a:cxn>
                    <a:cxn ang="10800000">
                      <a:pos x="wd2" y="hd2"/>
                    </a:cxn>
                    <a:cxn ang="16200000">
                      <a:pos x="wd2" y="hd2"/>
                    </a:cxn>
                  </a:cxnLst>
                  <a:rect l="0" t="0" r="r" b="b"/>
                  <a:pathLst>
                    <a:path w="21600" h="21600" extrusionOk="0">
                      <a:moveTo>
                        <a:pt x="18900" y="1543"/>
                      </a:moveTo>
                      <a:cubicBezTo>
                        <a:pt x="14850" y="1543"/>
                        <a:pt x="14850" y="1543"/>
                        <a:pt x="14850" y="1543"/>
                      </a:cubicBezTo>
                      <a:cubicBezTo>
                        <a:pt x="14850" y="0"/>
                        <a:pt x="14850" y="0"/>
                        <a:pt x="14850" y="0"/>
                      </a:cubicBezTo>
                      <a:cubicBezTo>
                        <a:pt x="6750" y="0"/>
                        <a:pt x="6750" y="0"/>
                        <a:pt x="6750" y="0"/>
                      </a:cubicBezTo>
                      <a:cubicBezTo>
                        <a:pt x="6750" y="1543"/>
                        <a:pt x="6750" y="1543"/>
                        <a:pt x="6750" y="1543"/>
                      </a:cubicBezTo>
                      <a:cubicBezTo>
                        <a:pt x="2700" y="1543"/>
                        <a:pt x="2700" y="1543"/>
                        <a:pt x="2700" y="1543"/>
                      </a:cubicBezTo>
                      <a:cubicBezTo>
                        <a:pt x="1350" y="1543"/>
                        <a:pt x="0" y="3086"/>
                        <a:pt x="0" y="3857"/>
                      </a:cubicBezTo>
                      <a:cubicBezTo>
                        <a:pt x="0" y="19286"/>
                        <a:pt x="0" y="19286"/>
                        <a:pt x="0" y="19286"/>
                      </a:cubicBezTo>
                      <a:cubicBezTo>
                        <a:pt x="0" y="20829"/>
                        <a:pt x="1350" y="21600"/>
                        <a:pt x="2700" y="21600"/>
                      </a:cubicBezTo>
                      <a:cubicBezTo>
                        <a:pt x="18900" y="21600"/>
                        <a:pt x="18900" y="21600"/>
                        <a:pt x="18900" y="21600"/>
                      </a:cubicBezTo>
                      <a:cubicBezTo>
                        <a:pt x="20250" y="21600"/>
                        <a:pt x="21600" y="20829"/>
                        <a:pt x="21600" y="19286"/>
                      </a:cubicBezTo>
                      <a:cubicBezTo>
                        <a:pt x="21600" y="3857"/>
                        <a:pt x="21600" y="3857"/>
                        <a:pt x="21600" y="3857"/>
                      </a:cubicBezTo>
                      <a:cubicBezTo>
                        <a:pt x="21600" y="3086"/>
                        <a:pt x="20250" y="1543"/>
                        <a:pt x="18900" y="1543"/>
                      </a:cubicBezTo>
                      <a:close/>
                      <a:moveTo>
                        <a:pt x="21600" y="19286"/>
                      </a:moveTo>
                      <a:cubicBezTo>
                        <a:pt x="21600" y="20057"/>
                        <a:pt x="20250" y="20829"/>
                        <a:pt x="18900" y="20829"/>
                      </a:cubicBezTo>
                      <a:cubicBezTo>
                        <a:pt x="2700" y="20829"/>
                        <a:pt x="2700" y="20829"/>
                        <a:pt x="2700" y="20829"/>
                      </a:cubicBezTo>
                      <a:cubicBezTo>
                        <a:pt x="1350" y="20829"/>
                        <a:pt x="0" y="20057"/>
                        <a:pt x="0" y="19286"/>
                      </a:cubicBezTo>
                      <a:cubicBezTo>
                        <a:pt x="0" y="3857"/>
                        <a:pt x="0" y="3857"/>
                        <a:pt x="0" y="3857"/>
                      </a:cubicBezTo>
                      <a:cubicBezTo>
                        <a:pt x="0" y="3086"/>
                        <a:pt x="1350" y="2314"/>
                        <a:pt x="2700" y="2314"/>
                      </a:cubicBezTo>
                      <a:cubicBezTo>
                        <a:pt x="18900" y="2314"/>
                        <a:pt x="18900" y="2314"/>
                        <a:pt x="18900" y="2314"/>
                      </a:cubicBezTo>
                      <a:cubicBezTo>
                        <a:pt x="20250" y="2314"/>
                        <a:pt x="21600" y="3086"/>
                        <a:pt x="21600" y="3857"/>
                      </a:cubicBezTo>
                      <a:lnTo>
                        <a:pt x="21600" y="19286"/>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6035" name="Shape 6035"/>
              <p:cNvSpPr/>
              <p:nvPr/>
            </p:nvSpPr>
            <p:spPr>
              <a:xfrm>
                <a:off x="1561146" y="112515"/>
                <a:ext cx="120565" cy="227735"/>
              </a:xfrm>
              <a:custGeom>
                <a:avLst/>
                <a:gdLst/>
                <a:ahLst/>
                <a:cxnLst>
                  <a:cxn ang="0">
                    <a:pos x="wd2" y="hd2"/>
                  </a:cxn>
                  <a:cxn ang="5400000">
                    <a:pos x="wd2" y="hd2"/>
                  </a:cxn>
                  <a:cxn ang="10800000">
                    <a:pos x="wd2" y="hd2"/>
                  </a:cxn>
                  <a:cxn ang="16200000">
                    <a:pos x="wd2" y="hd2"/>
                  </a:cxn>
                </a:cxnLst>
                <a:rect l="0" t="0" r="r" b="b"/>
                <a:pathLst>
                  <a:path w="21600" h="21600" extrusionOk="0">
                    <a:moveTo>
                      <a:pt x="21600" y="14929"/>
                    </a:moveTo>
                    <a:lnTo>
                      <a:pt x="12600" y="11118"/>
                    </a:lnTo>
                    <a:lnTo>
                      <a:pt x="21600" y="6671"/>
                    </a:lnTo>
                    <a:lnTo>
                      <a:pt x="8400" y="0"/>
                    </a:lnTo>
                    <a:lnTo>
                      <a:pt x="8400" y="8894"/>
                    </a:lnTo>
                    <a:lnTo>
                      <a:pt x="3000" y="5082"/>
                    </a:lnTo>
                    <a:lnTo>
                      <a:pt x="0" y="6671"/>
                    </a:lnTo>
                    <a:lnTo>
                      <a:pt x="7200" y="11118"/>
                    </a:lnTo>
                    <a:lnTo>
                      <a:pt x="0" y="14929"/>
                    </a:lnTo>
                    <a:lnTo>
                      <a:pt x="3000" y="16200"/>
                    </a:lnTo>
                    <a:lnTo>
                      <a:pt x="8400" y="13341"/>
                    </a:lnTo>
                    <a:lnTo>
                      <a:pt x="8400" y="21600"/>
                    </a:lnTo>
                    <a:lnTo>
                      <a:pt x="21600" y="14929"/>
                    </a:lnTo>
                    <a:close/>
                    <a:moveTo>
                      <a:pt x="12600" y="4447"/>
                    </a:moveTo>
                    <a:lnTo>
                      <a:pt x="15600" y="6671"/>
                    </a:lnTo>
                    <a:lnTo>
                      <a:pt x="12600" y="8894"/>
                    </a:lnTo>
                    <a:lnTo>
                      <a:pt x="12600" y="4447"/>
                    </a:lnTo>
                    <a:close/>
                    <a:moveTo>
                      <a:pt x="12600" y="13341"/>
                    </a:moveTo>
                    <a:lnTo>
                      <a:pt x="15600" y="14929"/>
                    </a:lnTo>
                    <a:lnTo>
                      <a:pt x="12600" y="17153"/>
                    </a:lnTo>
                    <a:lnTo>
                      <a:pt x="12600" y="13341"/>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sp>
            <p:nvSpPr>
              <p:cNvPr id="6036" name="Shape 6036"/>
              <p:cNvSpPr/>
              <p:nvPr/>
            </p:nvSpPr>
            <p:spPr>
              <a:xfrm>
                <a:off x="0" y="47932"/>
                <a:ext cx="255518" cy="219339"/>
              </a:xfrm>
              <a:custGeom>
                <a:avLst/>
                <a:gdLst/>
                <a:ahLst/>
                <a:cxnLst>
                  <a:cxn ang="0">
                    <a:pos x="wd2" y="hd2"/>
                  </a:cxn>
                  <a:cxn ang="5400000">
                    <a:pos x="wd2" y="hd2"/>
                  </a:cxn>
                  <a:cxn ang="10800000">
                    <a:pos x="wd2" y="hd2"/>
                  </a:cxn>
                  <a:cxn ang="16200000">
                    <a:pos x="wd2" y="hd2"/>
                  </a:cxn>
                </a:cxnLst>
                <a:rect l="0" t="0" r="r" b="b"/>
                <a:pathLst>
                  <a:path w="21600" h="21600" extrusionOk="0">
                    <a:moveTo>
                      <a:pt x="3150" y="21073"/>
                    </a:moveTo>
                    <a:cubicBezTo>
                      <a:pt x="3150" y="21600"/>
                      <a:pt x="3150" y="21600"/>
                      <a:pt x="2700" y="21600"/>
                    </a:cubicBezTo>
                    <a:cubicBezTo>
                      <a:pt x="450" y="21600"/>
                      <a:pt x="450" y="21600"/>
                      <a:pt x="450" y="21600"/>
                    </a:cubicBezTo>
                    <a:cubicBezTo>
                      <a:pt x="450" y="21600"/>
                      <a:pt x="0" y="21600"/>
                      <a:pt x="0" y="21073"/>
                    </a:cubicBezTo>
                    <a:cubicBezTo>
                      <a:pt x="0" y="18439"/>
                      <a:pt x="0" y="18439"/>
                      <a:pt x="0" y="18439"/>
                    </a:cubicBezTo>
                    <a:cubicBezTo>
                      <a:pt x="0" y="18439"/>
                      <a:pt x="450" y="17912"/>
                      <a:pt x="450" y="17912"/>
                    </a:cubicBezTo>
                    <a:cubicBezTo>
                      <a:pt x="2700" y="17912"/>
                      <a:pt x="2700" y="17912"/>
                      <a:pt x="2700" y="17912"/>
                    </a:cubicBezTo>
                    <a:cubicBezTo>
                      <a:pt x="3150" y="17912"/>
                      <a:pt x="3150" y="18439"/>
                      <a:pt x="3150" y="18439"/>
                    </a:cubicBezTo>
                    <a:lnTo>
                      <a:pt x="3150" y="21073"/>
                    </a:lnTo>
                    <a:close/>
                    <a:moveTo>
                      <a:pt x="7650" y="21073"/>
                    </a:moveTo>
                    <a:cubicBezTo>
                      <a:pt x="7650" y="21600"/>
                      <a:pt x="7650" y="21600"/>
                      <a:pt x="7650" y="21600"/>
                    </a:cubicBezTo>
                    <a:cubicBezTo>
                      <a:pt x="4950" y="21600"/>
                      <a:pt x="4950" y="21600"/>
                      <a:pt x="4950" y="21600"/>
                    </a:cubicBezTo>
                    <a:cubicBezTo>
                      <a:pt x="4950" y="21600"/>
                      <a:pt x="4950" y="21600"/>
                      <a:pt x="4950" y="21073"/>
                    </a:cubicBezTo>
                    <a:cubicBezTo>
                      <a:pt x="4950" y="16859"/>
                      <a:pt x="4950" y="16859"/>
                      <a:pt x="4950" y="16859"/>
                    </a:cubicBezTo>
                    <a:cubicBezTo>
                      <a:pt x="4950" y="16332"/>
                      <a:pt x="4950" y="16332"/>
                      <a:pt x="4950" y="16332"/>
                    </a:cubicBezTo>
                    <a:cubicBezTo>
                      <a:pt x="7650" y="16332"/>
                      <a:pt x="7650" y="16332"/>
                      <a:pt x="7650" y="16332"/>
                    </a:cubicBezTo>
                    <a:cubicBezTo>
                      <a:pt x="7650" y="16332"/>
                      <a:pt x="7650" y="16332"/>
                      <a:pt x="7650" y="16859"/>
                    </a:cubicBezTo>
                    <a:lnTo>
                      <a:pt x="7650" y="21073"/>
                    </a:lnTo>
                    <a:close/>
                    <a:moveTo>
                      <a:pt x="12600" y="21073"/>
                    </a:moveTo>
                    <a:cubicBezTo>
                      <a:pt x="12600" y="21600"/>
                      <a:pt x="12150" y="21600"/>
                      <a:pt x="12150" y="21600"/>
                    </a:cubicBezTo>
                    <a:cubicBezTo>
                      <a:pt x="9900" y="21600"/>
                      <a:pt x="9900" y="21600"/>
                      <a:pt x="9900" y="21600"/>
                    </a:cubicBezTo>
                    <a:cubicBezTo>
                      <a:pt x="9450" y="21600"/>
                      <a:pt x="9450" y="21600"/>
                      <a:pt x="9450" y="21073"/>
                    </a:cubicBezTo>
                    <a:cubicBezTo>
                      <a:pt x="9450" y="13171"/>
                      <a:pt x="9450" y="13171"/>
                      <a:pt x="9450" y="13171"/>
                    </a:cubicBezTo>
                    <a:cubicBezTo>
                      <a:pt x="9450" y="12644"/>
                      <a:pt x="9450" y="12644"/>
                      <a:pt x="9900" y="12644"/>
                    </a:cubicBezTo>
                    <a:cubicBezTo>
                      <a:pt x="12150" y="12644"/>
                      <a:pt x="12150" y="12644"/>
                      <a:pt x="12150" y="12644"/>
                    </a:cubicBezTo>
                    <a:cubicBezTo>
                      <a:pt x="12150" y="12644"/>
                      <a:pt x="12600" y="12644"/>
                      <a:pt x="12600" y="13171"/>
                    </a:cubicBezTo>
                    <a:lnTo>
                      <a:pt x="12600" y="21073"/>
                    </a:lnTo>
                    <a:close/>
                    <a:moveTo>
                      <a:pt x="17100" y="21073"/>
                    </a:moveTo>
                    <a:cubicBezTo>
                      <a:pt x="17100" y="21600"/>
                      <a:pt x="17100" y="21600"/>
                      <a:pt x="16650" y="21600"/>
                    </a:cubicBezTo>
                    <a:cubicBezTo>
                      <a:pt x="14400" y="21600"/>
                      <a:pt x="14400" y="21600"/>
                      <a:pt x="14400" y="21600"/>
                    </a:cubicBezTo>
                    <a:cubicBezTo>
                      <a:pt x="14400" y="21600"/>
                      <a:pt x="13950" y="21600"/>
                      <a:pt x="13950" y="21073"/>
                    </a:cubicBezTo>
                    <a:cubicBezTo>
                      <a:pt x="13950" y="7902"/>
                      <a:pt x="13950" y="7902"/>
                      <a:pt x="13950" y="7902"/>
                    </a:cubicBezTo>
                    <a:cubicBezTo>
                      <a:pt x="13950" y="7376"/>
                      <a:pt x="14400" y="7376"/>
                      <a:pt x="14400" y="7376"/>
                    </a:cubicBezTo>
                    <a:cubicBezTo>
                      <a:pt x="16650" y="7376"/>
                      <a:pt x="16650" y="7376"/>
                      <a:pt x="16650" y="7376"/>
                    </a:cubicBezTo>
                    <a:cubicBezTo>
                      <a:pt x="17100" y="7376"/>
                      <a:pt x="17100" y="7376"/>
                      <a:pt x="17100" y="7902"/>
                    </a:cubicBezTo>
                    <a:lnTo>
                      <a:pt x="17100" y="21073"/>
                    </a:lnTo>
                    <a:close/>
                    <a:moveTo>
                      <a:pt x="21600" y="21073"/>
                    </a:moveTo>
                    <a:cubicBezTo>
                      <a:pt x="21600" y="21600"/>
                      <a:pt x="21600" y="21600"/>
                      <a:pt x="21150" y="21600"/>
                    </a:cubicBezTo>
                    <a:cubicBezTo>
                      <a:pt x="18900" y="21600"/>
                      <a:pt x="18900" y="21600"/>
                      <a:pt x="18900" y="21600"/>
                    </a:cubicBezTo>
                    <a:cubicBezTo>
                      <a:pt x="18900" y="21600"/>
                      <a:pt x="18450" y="21600"/>
                      <a:pt x="18450" y="21073"/>
                    </a:cubicBezTo>
                    <a:cubicBezTo>
                      <a:pt x="18450" y="527"/>
                      <a:pt x="18450" y="527"/>
                      <a:pt x="18450" y="527"/>
                    </a:cubicBezTo>
                    <a:cubicBezTo>
                      <a:pt x="18450" y="0"/>
                      <a:pt x="18900" y="0"/>
                      <a:pt x="18900" y="0"/>
                    </a:cubicBezTo>
                    <a:cubicBezTo>
                      <a:pt x="21150" y="0"/>
                      <a:pt x="21150" y="0"/>
                      <a:pt x="21150" y="0"/>
                    </a:cubicBezTo>
                    <a:cubicBezTo>
                      <a:pt x="21600" y="0"/>
                      <a:pt x="21600" y="0"/>
                      <a:pt x="21600" y="527"/>
                    </a:cubicBezTo>
                    <a:lnTo>
                      <a:pt x="21600" y="21073"/>
                    </a:lnTo>
                    <a:close/>
                  </a:path>
                </a:pathLst>
              </a:custGeom>
              <a:solidFill>
                <a:schemeClr val="accent1">
                  <a:lumMod val="20000"/>
                  <a:lumOff val="80000"/>
                </a:schemeClr>
              </a:solidFill>
              <a:ln w="12700" cap="flat">
                <a:noFill/>
                <a:miter lim="400000"/>
                <a:tailEnd type="triangle" w="med" len="med"/>
              </a:ln>
              <a:effectLst/>
            </p:spPr>
            <p:txBody>
              <a:bodyPr wrap="square" lIns="45719" tIns="45719" rIns="45719" bIns="45719" numCol="1" anchor="t">
                <a:noAutofit/>
              </a:bodyPr>
              <a:lstStyle/>
              <a:p>
                <a:pPr defTabSz="342900">
                  <a:defRPr sz="2100">
                    <a:solidFill>
                      <a:srgbClr val="E1E8F0"/>
                    </a:solidFill>
                    <a:latin typeface="Gill Sans"/>
                    <a:ea typeface="Gill Sans"/>
                    <a:cs typeface="Gill Sans"/>
                    <a:sym typeface="Gill Sans"/>
                  </a:defRPr>
                </a:pPr>
                <a:endParaRPr/>
              </a:p>
            </p:txBody>
          </p:sp>
          <p:sp>
            <p:nvSpPr>
              <p:cNvPr id="6037" name="Shape 6037"/>
              <p:cNvSpPr/>
              <p:nvPr/>
            </p:nvSpPr>
            <p:spPr>
              <a:xfrm>
                <a:off x="1879304" y="42392"/>
                <a:ext cx="855192" cy="3213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defRPr sz="1500">
                    <a:solidFill>
                      <a:srgbClr val="FFFFFF"/>
                    </a:solidFill>
                    <a:latin typeface="Lato Bold"/>
                    <a:ea typeface="Lato Bold"/>
                    <a:cs typeface="Lato Bold"/>
                    <a:sym typeface="Lato Bold"/>
                  </a:defRPr>
                </a:lvl1pPr>
              </a:lstStyle>
              <a:p>
                <a:pPr lvl="0">
                  <a:defRPr sz="1800">
                    <a:solidFill>
                      <a:srgbClr val="000000"/>
                    </a:solidFill>
                  </a:defRPr>
                </a:pPr>
                <a:r>
                  <a:rPr sz="500" dirty="0">
                    <a:solidFill>
                      <a:schemeClr val="bg1"/>
                    </a:solidFill>
                  </a:rPr>
                  <a:t>8:30 AM</a:t>
                </a:r>
              </a:p>
            </p:txBody>
          </p:sp>
          <p:sp>
            <p:nvSpPr>
              <p:cNvPr id="6038" name="Shape 6038"/>
              <p:cNvSpPr/>
              <p:nvPr/>
            </p:nvSpPr>
            <p:spPr>
              <a:xfrm>
                <a:off x="3192126" y="42392"/>
                <a:ext cx="497568" cy="3213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914400">
                  <a:defRPr sz="1500">
                    <a:solidFill>
                      <a:srgbClr val="FFFFFF"/>
                    </a:solidFill>
                    <a:latin typeface="Lato Bold"/>
                    <a:ea typeface="Lato Bold"/>
                    <a:cs typeface="Lato Bold"/>
                    <a:sym typeface="Lato Bold"/>
                  </a:defRPr>
                </a:lvl1pPr>
              </a:lstStyle>
              <a:p>
                <a:pPr lvl="0">
                  <a:defRPr sz="1800">
                    <a:solidFill>
                      <a:srgbClr val="000000"/>
                    </a:solidFill>
                  </a:defRPr>
                </a:pPr>
                <a:r>
                  <a:rPr sz="500" dirty="0">
                    <a:solidFill>
                      <a:schemeClr val="bg1"/>
                    </a:solidFill>
                  </a:rPr>
                  <a:t>100%</a:t>
                </a:r>
              </a:p>
            </p:txBody>
          </p:sp>
          <p:sp>
            <p:nvSpPr>
              <p:cNvPr id="6039" name="Shape 6039"/>
              <p:cNvSpPr/>
              <p:nvPr/>
            </p:nvSpPr>
            <p:spPr>
              <a:xfrm>
                <a:off x="439220" y="42392"/>
                <a:ext cx="1012366" cy="3213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p>
                <a:pPr algn="l" defTabSz="342900">
                  <a:defRPr sz="1800"/>
                </a:pPr>
                <a:r>
                  <a:rPr sz="500" dirty="0">
                    <a:solidFill>
                      <a:srgbClr val="FFFFFF"/>
                    </a:solidFill>
                    <a:latin typeface="Lato Bold"/>
                    <a:ea typeface="Lato Bold"/>
                    <a:cs typeface="Lato Bold"/>
                    <a:sym typeface="Lato Bold"/>
                  </a:rPr>
                  <a:t>AT&amp;T     </a:t>
                </a:r>
                <a:r>
                  <a:rPr sz="500" dirty="0">
                    <a:solidFill>
                      <a:schemeClr val="accent1">
                        <a:lumMod val="20000"/>
                        <a:lumOff val="80000"/>
                      </a:schemeClr>
                    </a:solidFill>
                    <a:latin typeface="Lato Bold"/>
                    <a:ea typeface="Lato Bold"/>
                    <a:cs typeface="Lato Bold"/>
                    <a:sym typeface="Lato Bold"/>
                  </a:rPr>
                  <a:t>3G</a:t>
                </a:r>
              </a:p>
            </p:txBody>
          </p:sp>
        </p:grpSp>
        <p:grpSp>
          <p:nvGrpSpPr>
            <p:cNvPr id="6051" name="Group 6051"/>
            <p:cNvGrpSpPr/>
            <p:nvPr/>
          </p:nvGrpSpPr>
          <p:grpSpPr>
            <a:xfrm>
              <a:off x="512166" y="7732179"/>
              <a:ext cx="3713886" cy="269335"/>
              <a:chOff x="0" y="0"/>
              <a:chExt cx="3713885" cy="269334"/>
            </a:xfrm>
          </p:grpSpPr>
          <p:grpSp>
            <p:nvGrpSpPr>
              <p:cNvPr id="6043" name="Group 6043"/>
              <p:cNvGrpSpPr/>
              <p:nvPr/>
            </p:nvGrpSpPr>
            <p:grpSpPr>
              <a:xfrm>
                <a:off x="0" y="15771"/>
                <a:ext cx="555190" cy="225659"/>
                <a:chOff x="0" y="0"/>
                <a:chExt cx="555189" cy="225658"/>
              </a:xfrm>
            </p:grpSpPr>
            <p:sp>
              <p:nvSpPr>
                <p:cNvPr id="6041" name="Shape 6041"/>
                <p:cNvSpPr/>
                <p:nvPr/>
              </p:nvSpPr>
              <p:spPr>
                <a:xfrm>
                  <a:off x="365927" y="0"/>
                  <a:ext cx="189263" cy="2256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800"/>
                      </a:lnTo>
                      <a:lnTo>
                        <a:pt x="0" y="21600"/>
                      </a:lnTo>
                      <a:lnTo>
                        <a:pt x="0" y="0"/>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sp>
              <p:nvSpPr>
                <p:cNvPr id="6042" name="Shape 6042"/>
                <p:cNvSpPr/>
                <p:nvPr/>
              </p:nvSpPr>
              <p:spPr>
                <a:xfrm>
                  <a:off x="0" y="0"/>
                  <a:ext cx="189262" cy="2256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800"/>
                      </a:lnTo>
                      <a:lnTo>
                        <a:pt x="21600" y="21600"/>
                      </a:lnTo>
                      <a:lnTo>
                        <a:pt x="21600" y="0"/>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sp>
            <p:nvSpPr>
              <p:cNvPr id="6044" name="Shape 6044"/>
              <p:cNvSpPr/>
              <p:nvPr/>
            </p:nvSpPr>
            <p:spPr>
              <a:xfrm>
                <a:off x="1268945" y="11525"/>
                <a:ext cx="222021" cy="240218"/>
              </a:xfrm>
              <a:custGeom>
                <a:avLst/>
                <a:gdLst/>
                <a:ahLst/>
                <a:cxnLst>
                  <a:cxn ang="0">
                    <a:pos x="wd2" y="hd2"/>
                  </a:cxn>
                  <a:cxn ang="5400000">
                    <a:pos x="wd2" y="hd2"/>
                  </a:cxn>
                  <a:cxn ang="10800000">
                    <a:pos x="wd2" y="hd2"/>
                  </a:cxn>
                  <a:cxn ang="16200000">
                    <a:pos x="wd2" y="hd2"/>
                  </a:cxn>
                </a:cxnLst>
                <a:rect l="0" t="0" r="r" b="b"/>
                <a:pathLst>
                  <a:path w="21600" h="21600" extrusionOk="0">
                    <a:moveTo>
                      <a:pt x="21600" y="9164"/>
                    </a:moveTo>
                    <a:lnTo>
                      <a:pt x="21600" y="13091"/>
                    </a:lnTo>
                    <a:lnTo>
                      <a:pt x="13456" y="13091"/>
                    </a:lnTo>
                    <a:lnTo>
                      <a:pt x="13456" y="21600"/>
                    </a:lnTo>
                    <a:lnTo>
                      <a:pt x="8144" y="21600"/>
                    </a:lnTo>
                    <a:lnTo>
                      <a:pt x="8144" y="13091"/>
                    </a:lnTo>
                    <a:lnTo>
                      <a:pt x="0" y="13091"/>
                    </a:lnTo>
                    <a:lnTo>
                      <a:pt x="0" y="9164"/>
                    </a:lnTo>
                    <a:lnTo>
                      <a:pt x="8144" y="9164"/>
                    </a:lnTo>
                    <a:lnTo>
                      <a:pt x="8144" y="0"/>
                    </a:lnTo>
                    <a:lnTo>
                      <a:pt x="13456" y="0"/>
                    </a:lnTo>
                    <a:lnTo>
                      <a:pt x="13456" y="9164"/>
                    </a:lnTo>
                    <a:lnTo>
                      <a:pt x="21600" y="9164"/>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sp>
            <p:nvSpPr>
              <p:cNvPr id="6045" name="Shape 6045"/>
              <p:cNvSpPr/>
              <p:nvPr/>
            </p:nvSpPr>
            <p:spPr>
              <a:xfrm>
                <a:off x="2280315" y="0"/>
                <a:ext cx="404004" cy="269335"/>
              </a:xfrm>
              <a:custGeom>
                <a:avLst/>
                <a:gdLst/>
                <a:ahLst/>
                <a:cxnLst>
                  <a:cxn ang="0">
                    <a:pos x="wd2" y="hd2"/>
                  </a:cxn>
                  <a:cxn ang="5400000">
                    <a:pos x="wd2" y="hd2"/>
                  </a:cxn>
                  <a:cxn ang="10800000">
                    <a:pos x="wd2" y="hd2"/>
                  </a:cxn>
                  <a:cxn ang="16200000">
                    <a:pos x="wd2" y="hd2"/>
                  </a:cxn>
                </a:cxnLst>
                <a:rect l="0" t="0" r="r" b="b"/>
                <a:pathLst>
                  <a:path w="21600" h="21600" extrusionOk="0">
                    <a:moveTo>
                      <a:pt x="21600" y="1394"/>
                    </a:moveTo>
                    <a:cubicBezTo>
                      <a:pt x="20221" y="0"/>
                      <a:pt x="18843" y="0"/>
                      <a:pt x="17464" y="0"/>
                    </a:cubicBezTo>
                    <a:cubicBezTo>
                      <a:pt x="14247" y="0"/>
                      <a:pt x="11489" y="2787"/>
                      <a:pt x="10570" y="3484"/>
                    </a:cubicBezTo>
                    <a:cubicBezTo>
                      <a:pt x="10111" y="2787"/>
                      <a:pt x="7353" y="0"/>
                      <a:pt x="3677" y="0"/>
                    </a:cubicBezTo>
                    <a:cubicBezTo>
                      <a:pt x="2757" y="0"/>
                      <a:pt x="1379" y="0"/>
                      <a:pt x="0" y="1394"/>
                    </a:cubicBezTo>
                    <a:cubicBezTo>
                      <a:pt x="0" y="1394"/>
                      <a:pt x="0" y="1394"/>
                      <a:pt x="0" y="1394"/>
                    </a:cubicBezTo>
                    <a:cubicBezTo>
                      <a:pt x="0" y="18813"/>
                      <a:pt x="0" y="18813"/>
                      <a:pt x="0" y="18813"/>
                    </a:cubicBezTo>
                    <a:cubicBezTo>
                      <a:pt x="0" y="19510"/>
                      <a:pt x="0" y="19510"/>
                      <a:pt x="0" y="19510"/>
                    </a:cubicBezTo>
                    <a:cubicBezTo>
                      <a:pt x="0" y="19510"/>
                      <a:pt x="0" y="19510"/>
                      <a:pt x="460" y="19510"/>
                    </a:cubicBezTo>
                    <a:cubicBezTo>
                      <a:pt x="460" y="19510"/>
                      <a:pt x="460" y="19510"/>
                      <a:pt x="460" y="18813"/>
                    </a:cubicBezTo>
                    <a:cubicBezTo>
                      <a:pt x="1379" y="18813"/>
                      <a:pt x="3217" y="17419"/>
                      <a:pt x="5055" y="17419"/>
                    </a:cubicBezTo>
                    <a:cubicBezTo>
                      <a:pt x="6894" y="17419"/>
                      <a:pt x="8732" y="18813"/>
                      <a:pt x="10570" y="21600"/>
                    </a:cubicBezTo>
                    <a:cubicBezTo>
                      <a:pt x="10570" y="21600"/>
                      <a:pt x="10570" y="21600"/>
                      <a:pt x="10570" y="21600"/>
                    </a:cubicBezTo>
                    <a:cubicBezTo>
                      <a:pt x="10570" y="21600"/>
                      <a:pt x="10570" y="21600"/>
                      <a:pt x="10570" y="21600"/>
                    </a:cubicBezTo>
                    <a:cubicBezTo>
                      <a:pt x="10570" y="21600"/>
                      <a:pt x="10570" y="21600"/>
                      <a:pt x="10570" y="21600"/>
                    </a:cubicBezTo>
                    <a:cubicBezTo>
                      <a:pt x="10570" y="21600"/>
                      <a:pt x="10570" y="21600"/>
                      <a:pt x="10570" y="21600"/>
                    </a:cubicBezTo>
                    <a:cubicBezTo>
                      <a:pt x="10570" y="21600"/>
                      <a:pt x="10570" y="21600"/>
                      <a:pt x="10570" y="21600"/>
                    </a:cubicBezTo>
                    <a:cubicBezTo>
                      <a:pt x="11030" y="21600"/>
                      <a:pt x="11030" y="21600"/>
                      <a:pt x="11030" y="21600"/>
                    </a:cubicBezTo>
                    <a:cubicBezTo>
                      <a:pt x="11030" y="21600"/>
                      <a:pt x="11030" y="21600"/>
                      <a:pt x="11030" y="21600"/>
                    </a:cubicBezTo>
                    <a:cubicBezTo>
                      <a:pt x="11030" y="21600"/>
                      <a:pt x="11030" y="21600"/>
                      <a:pt x="11030" y="21600"/>
                    </a:cubicBezTo>
                    <a:cubicBezTo>
                      <a:pt x="12409" y="18813"/>
                      <a:pt x="14706" y="17419"/>
                      <a:pt x="16545" y="17419"/>
                    </a:cubicBezTo>
                    <a:cubicBezTo>
                      <a:pt x="17923" y="17419"/>
                      <a:pt x="18843" y="18116"/>
                      <a:pt x="19762" y="18813"/>
                    </a:cubicBezTo>
                    <a:cubicBezTo>
                      <a:pt x="20221" y="18813"/>
                      <a:pt x="20681" y="18813"/>
                      <a:pt x="20681" y="18813"/>
                    </a:cubicBezTo>
                    <a:cubicBezTo>
                      <a:pt x="21140" y="19510"/>
                      <a:pt x="21140" y="19510"/>
                      <a:pt x="21140" y="19510"/>
                    </a:cubicBezTo>
                    <a:cubicBezTo>
                      <a:pt x="21140" y="19510"/>
                      <a:pt x="21600" y="19510"/>
                      <a:pt x="21600" y="19510"/>
                    </a:cubicBezTo>
                    <a:cubicBezTo>
                      <a:pt x="21600" y="19510"/>
                      <a:pt x="21600" y="19510"/>
                      <a:pt x="21600" y="18813"/>
                    </a:cubicBezTo>
                    <a:cubicBezTo>
                      <a:pt x="21600" y="1394"/>
                      <a:pt x="21600" y="1394"/>
                      <a:pt x="21600" y="1394"/>
                    </a:cubicBezTo>
                    <a:cubicBezTo>
                      <a:pt x="21600" y="1394"/>
                      <a:pt x="21600" y="1394"/>
                      <a:pt x="21600" y="1394"/>
                    </a:cubicBezTo>
                    <a:close/>
                    <a:moveTo>
                      <a:pt x="5055" y="16723"/>
                    </a:moveTo>
                    <a:cubicBezTo>
                      <a:pt x="5055" y="16723"/>
                      <a:pt x="5055" y="16723"/>
                      <a:pt x="5055" y="16723"/>
                    </a:cubicBezTo>
                    <a:cubicBezTo>
                      <a:pt x="3217" y="16723"/>
                      <a:pt x="1379" y="18116"/>
                      <a:pt x="460" y="18116"/>
                    </a:cubicBezTo>
                    <a:cubicBezTo>
                      <a:pt x="460" y="2090"/>
                      <a:pt x="460" y="2090"/>
                      <a:pt x="460" y="2090"/>
                    </a:cubicBezTo>
                    <a:cubicBezTo>
                      <a:pt x="1379" y="697"/>
                      <a:pt x="2757" y="697"/>
                      <a:pt x="3677" y="697"/>
                    </a:cubicBezTo>
                    <a:cubicBezTo>
                      <a:pt x="5515" y="697"/>
                      <a:pt x="7353" y="1394"/>
                      <a:pt x="8732" y="2090"/>
                    </a:cubicBezTo>
                    <a:cubicBezTo>
                      <a:pt x="9191" y="2787"/>
                      <a:pt x="9651" y="3484"/>
                      <a:pt x="10111" y="3484"/>
                    </a:cubicBezTo>
                    <a:cubicBezTo>
                      <a:pt x="10111" y="3484"/>
                      <a:pt x="10111" y="4181"/>
                      <a:pt x="10570" y="4181"/>
                    </a:cubicBezTo>
                    <a:cubicBezTo>
                      <a:pt x="10570" y="20206"/>
                      <a:pt x="10570" y="20206"/>
                      <a:pt x="10570" y="20206"/>
                    </a:cubicBezTo>
                    <a:cubicBezTo>
                      <a:pt x="8732" y="17419"/>
                      <a:pt x="6894" y="16723"/>
                      <a:pt x="5055" y="16723"/>
                    </a:cubicBezTo>
                    <a:close/>
                    <a:moveTo>
                      <a:pt x="21140" y="18116"/>
                    </a:moveTo>
                    <a:cubicBezTo>
                      <a:pt x="20221" y="18116"/>
                      <a:pt x="18383" y="16723"/>
                      <a:pt x="16545" y="16723"/>
                    </a:cubicBezTo>
                    <a:cubicBezTo>
                      <a:pt x="14706" y="16723"/>
                      <a:pt x="12868" y="17419"/>
                      <a:pt x="11030" y="20206"/>
                    </a:cubicBezTo>
                    <a:cubicBezTo>
                      <a:pt x="11030" y="4181"/>
                      <a:pt x="11030" y="4181"/>
                      <a:pt x="11030" y="4181"/>
                    </a:cubicBezTo>
                    <a:cubicBezTo>
                      <a:pt x="11949" y="3484"/>
                      <a:pt x="14706" y="697"/>
                      <a:pt x="17464" y="697"/>
                    </a:cubicBezTo>
                    <a:cubicBezTo>
                      <a:pt x="18843" y="697"/>
                      <a:pt x="19762" y="697"/>
                      <a:pt x="21140" y="2090"/>
                    </a:cubicBezTo>
                    <a:lnTo>
                      <a:pt x="21140" y="18116"/>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nvGrpSpPr>
              <p:cNvPr id="6050" name="Group 6050"/>
              <p:cNvGrpSpPr/>
              <p:nvPr/>
            </p:nvGrpSpPr>
            <p:grpSpPr>
              <a:xfrm>
                <a:off x="3455468" y="8492"/>
                <a:ext cx="258418" cy="258417"/>
                <a:chOff x="0" y="0"/>
                <a:chExt cx="258416" cy="258416"/>
              </a:xfrm>
            </p:grpSpPr>
            <p:sp>
              <p:nvSpPr>
                <p:cNvPr id="6046" name="Shape 6046"/>
                <p:cNvSpPr/>
                <p:nvPr/>
              </p:nvSpPr>
              <p:spPr>
                <a:xfrm>
                  <a:off x="36396" y="32758"/>
                  <a:ext cx="222021" cy="225659"/>
                </a:xfrm>
                <a:custGeom>
                  <a:avLst/>
                  <a:gdLst/>
                  <a:ahLst/>
                  <a:cxnLst>
                    <a:cxn ang="0">
                      <a:pos x="wd2" y="hd2"/>
                    </a:cxn>
                    <a:cxn ang="5400000">
                      <a:pos x="wd2" y="hd2"/>
                    </a:cxn>
                    <a:cxn ang="10800000">
                      <a:pos x="wd2" y="hd2"/>
                    </a:cxn>
                    <a:cxn ang="16200000">
                      <a:pos x="wd2" y="hd2"/>
                    </a:cxn>
                  </a:cxnLst>
                  <a:rect l="0" t="0" r="r" b="b"/>
                  <a:pathLst>
                    <a:path w="21600" h="21600" extrusionOk="0">
                      <a:moveTo>
                        <a:pt x="21600" y="19938"/>
                      </a:moveTo>
                      <a:cubicBezTo>
                        <a:pt x="21600" y="20769"/>
                        <a:pt x="20769" y="21600"/>
                        <a:pt x="19938" y="21600"/>
                      </a:cubicBezTo>
                      <a:cubicBezTo>
                        <a:pt x="1662" y="21600"/>
                        <a:pt x="1662" y="21600"/>
                        <a:pt x="1662" y="21600"/>
                      </a:cubicBezTo>
                      <a:cubicBezTo>
                        <a:pt x="831" y="21600"/>
                        <a:pt x="0" y="20769"/>
                        <a:pt x="0" y="19938"/>
                      </a:cubicBezTo>
                      <a:cubicBezTo>
                        <a:pt x="0" y="1662"/>
                        <a:pt x="0" y="1662"/>
                        <a:pt x="0" y="1662"/>
                      </a:cubicBezTo>
                      <a:cubicBezTo>
                        <a:pt x="0" y="831"/>
                        <a:pt x="831" y="0"/>
                        <a:pt x="1662" y="0"/>
                      </a:cubicBezTo>
                      <a:cubicBezTo>
                        <a:pt x="19938" y="0"/>
                        <a:pt x="19938" y="0"/>
                        <a:pt x="19938" y="0"/>
                      </a:cubicBezTo>
                      <a:cubicBezTo>
                        <a:pt x="20769" y="0"/>
                        <a:pt x="21600" y="831"/>
                        <a:pt x="21600" y="1662"/>
                      </a:cubicBezTo>
                      <a:lnTo>
                        <a:pt x="21600" y="19938"/>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grpSp>
              <p:nvGrpSpPr>
                <p:cNvPr id="6049" name="Group 6049"/>
                <p:cNvGrpSpPr/>
                <p:nvPr/>
              </p:nvGrpSpPr>
              <p:grpSpPr>
                <a:xfrm>
                  <a:off x="0" y="0"/>
                  <a:ext cx="246740" cy="227426"/>
                  <a:chOff x="0" y="0"/>
                  <a:chExt cx="246739" cy="227425"/>
                </a:xfrm>
              </p:grpSpPr>
              <p:sp>
                <p:nvSpPr>
                  <p:cNvPr id="6047" name="Shape 6047"/>
                  <p:cNvSpPr/>
                  <p:nvPr/>
                </p:nvSpPr>
                <p:spPr>
                  <a:xfrm>
                    <a:off x="0" y="0"/>
                    <a:ext cx="214741" cy="214741"/>
                  </a:xfrm>
                  <a:custGeom>
                    <a:avLst/>
                    <a:gdLst/>
                    <a:ahLst/>
                    <a:cxnLst>
                      <a:cxn ang="0">
                        <a:pos x="wd2" y="hd2"/>
                      </a:cxn>
                      <a:cxn ang="5400000">
                        <a:pos x="wd2" y="hd2"/>
                      </a:cxn>
                      <a:cxn ang="10800000">
                        <a:pos x="wd2" y="hd2"/>
                      </a:cxn>
                      <a:cxn ang="16200000">
                        <a:pos x="wd2" y="hd2"/>
                      </a:cxn>
                    </a:cxnLst>
                    <a:rect l="0" t="0" r="r" b="b"/>
                    <a:pathLst>
                      <a:path w="21600" h="21600" extrusionOk="0">
                        <a:moveTo>
                          <a:pt x="21600" y="19872"/>
                        </a:moveTo>
                        <a:cubicBezTo>
                          <a:pt x="21600" y="20736"/>
                          <a:pt x="20736" y="21600"/>
                          <a:pt x="19872" y="21600"/>
                        </a:cubicBezTo>
                        <a:cubicBezTo>
                          <a:pt x="1728" y="21600"/>
                          <a:pt x="1728" y="21600"/>
                          <a:pt x="1728" y="21600"/>
                        </a:cubicBezTo>
                        <a:cubicBezTo>
                          <a:pt x="864" y="21600"/>
                          <a:pt x="0" y="20736"/>
                          <a:pt x="0" y="19872"/>
                        </a:cubicBezTo>
                        <a:cubicBezTo>
                          <a:pt x="0" y="1728"/>
                          <a:pt x="0" y="1728"/>
                          <a:pt x="0" y="1728"/>
                        </a:cubicBezTo>
                        <a:cubicBezTo>
                          <a:pt x="0" y="864"/>
                          <a:pt x="864" y="0"/>
                          <a:pt x="1728" y="0"/>
                        </a:cubicBezTo>
                        <a:cubicBezTo>
                          <a:pt x="19872" y="0"/>
                          <a:pt x="19872" y="0"/>
                          <a:pt x="19872" y="0"/>
                        </a:cubicBezTo>
                        <a:cubicBezTo>
                          <a:pt x="20736" y="0"/>
                          <a:pt x="21600" y="864"/>
                          <a:pt x="21600" y="1728"/>
                        </a:cubicBezTo>
                        <a:lnTo>
                          <a:pt x="21600" y="19872"/>
                        </a:lnTo>
                        <a:close/>
                      </a:path>
                    </a:pathLst>
                  </a:custGeom>
                  <a:noFill/>
                  <a:ln w="3175" cap="flat">
                    <a:solidFill>
                      <a:srgbClr val="FFFFFF"/>
                    </a:solidFill>
                    <a:prstDash val="solid"/>
                    <a:miter lim="800000"/>
                  </a:ln>
                  <a:effectLst/>
                </p:spPr>
                <p:txBody>
                  <a:bodyPr wrap="square" lIns="45719" tIns="45719" rIns="45719" bIns="45719" numCol="1" anchor="t">
                    <a:noAutofit/>
                  </a:bodyPr>
                  <a:lstStyle/>
                  <a:p>
                    <a:pPr defTabSz="342900">
                      <a:defRPr sz="2100">
                        <a:latin typeface="Gill Sans"/>
                        <a:ea typeface="Gill Sans"/>
                        <a:cs typeface="Gill Sans"/>
                        <a:sym typeface="Gill Sans"/>
                      </a:defRPr>
                    </a:pPr>
                    <a:endParaRPr/>
                  </a:p>
                </p:txBody>
              </p:sp>
              <p:sp>
                <p:nvSpPr>
                  <p:cNvPr id="6048" name="Shape 6048"/>
                  <p:cNvSpPr/>
                  <p:nvPr/>
                </p:nvSpPr>
                <p:spPr>
                  <a:xfrm>
                    <a:off x="52509" y="41908"/>
                    <a:ext cx="194231" cy="1855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914400">
                      <a:lnSpc>
                        <a:spcPts val="4300"/>
                      </a:lnSpc>
                      <a:defRPr sz="1500">
                        <a:solidFill>
                          <a:srgbClr val="131D27"/>
                        </a:solidFill>
                        <a:latin typeface="Lato Bold"/>
                        <a:ea typeface="Lato Bold"/>
                        <a:cs typeface="Lato Bold"/>
                        <a:sym typeface="Lato Bold"/>
                      </a:defRPr>
                    </a:lvl1pPr>
                  </a:lstStyle>
                  <a:p>
                    <a:pPr lvl="0">
                      <a:lnSpc>
                        <a:spcPct val="90000"/>
                      </a:lnSpc>
                      <a:defRPr sz="1800">
                        <a:solidFill>
                          <a:srgbClr val="000000"/>
                        </a:solidFill>
                      </a:defRPr>
                    </a:pPr>
                    <a:r>
                      <a:rPr sz="500" dirty="0"/>
                      <a:t>2</a:t>
                    </a:r>
                  </a:p>
                </p:txBody>
              </p:sp>
            </p:grpSp>
          </p:grpSp>
        </p:grpSp>
        <p:pic>
          <p:nvPicPr>
            <p:cNvPr id="6052" name="7_ Mobile Fame.png"/>
            <p:cNvPicPr/>
            <p:nvPr/>
          </p:nvPicPr>
          <p:blipFill>
            <a:blip r:embed="rId2">
              <a:extLst/>
            </a:blip>
            <a:stretch>
              <a:fillRect/>
            </a:stretch>
          </p:blipFill>
          <p:spPr>
            <a:xfrm>
              <a:off x="-68184" y="0"/>
              <a:ext cx="4689419" cy="9605150"/>
            </a:xfrm>
            <a:prstGeom prst="rect">
              <a:avLst/>
            </a:prstGeom>
            <a:ln w="12700" cap="flat">
              <a:noFill/>
              <a:miter lim="400000"/>
            </a:ln>
            <a:effectLst/>
          </p:spPr>
        </p:pic>
      </p:grpSp>
      <p:sp>
        <p:nvSpPr>
          <p:cNvPr id="6054" name="Shape 6054"/>
          <p:cNvSpPr/>
          <p:nvPr/>
        </p:nvSpPr>
        <p:spPr>
          <a:xfrm>
            <a:off x="4293665" y="2312226"/>
            <a:ext cx="331866" cy="331866"/>
          </a:xfrm>
          <a:custGeom>
            <a:avLst/>
            <a:gdLst/>
            <a:ahLst/>
            <a:cxnLst>
              <a:cxn ang="0">
                <a:pos x="wd2" y="hd2"/>
              </a:cxn>
              <a:cxn ang="5400000">
                <a:pos x="wd2" y="hd2"/>
              </a:cxn>
              <a:cxn ang="10800000">
                <a:pos x="wd2" y="hd2"/>
              </a:cxn>
              <a:cxn ang="16200000">
                <a:pos x="wd2" y="hd2"/>
              </a:cxn>
            </a:cxnLst>
            <a:rect l="0" t="0" r="r" b="b"/>
            <a:pathLst>
              <a:path w="21600" h="21600" extrusionOk="0">
                <a:moveTo>
                  <a:pt x="9881" y="0"/>
                </a:moveTo>
                <a:cubicBezTo>
                  <a:pt x="9238" y="0"/>
                  <a:pt x="8678" y="436"/>
                  <a:pt x="8549" y="1065"/>
                </a:cubicBezTo>
                <a:lnTo>
                  <a:pt x="8123" y="3143"/>
                </a:lnTo>
                <a:cubicBezTo>
                  <a:pt x="7825" y="3248"/>
                  <a:pt x="7550" y="3382"/>
                  <a:pt x="7271" y="3516"/>
                </a:cubicBezTo>
                <a:lnTo>
                  <a:pt x="5513" y="2344"/>
                </a:lnTo>
                <a:cubicBezTo>
                  <a:pt x="5281" y="2192"/>
                  <a:pt x="5025" y="2104"/>
                  <a:pt x="4767" y="2104"/>
                </a:cubicBezTo>
                <a:cubicBezTo>
                  <a:pt x="4420" y="2104"/>
                  <a:pt x="4071" y="2241"/>
                  <a:pt x="3809" y="2504"/>
                </a:cubicBezTo>
                <a:lnTo>
                  <a:pt x="2504" y="3809"/>
                </a:lnTo>
                <a:cubicBezTo>
                  <a:pt x="2049" y="4263"/>
                  <a:pt x="1984" y="4979"/>
                  <a:pt x="2344" y="5513"/>
                </a:cubicBezTo>
                <a:lnTo>
                  <a:pt x="3516" y="7271"/>
                </a:lnTo>
                <a:cubicBezTo>
                  <a:pt x="3380" y="7551"/>
                  <a:pt x="3249" y="7823"/>
                  <a:pt x="3143" y="8123"/>
                </a:cubicBezTo>
                <a:lnTo>
                  <a:pt x="1065" y="8549"/>
                </a:lnTo>
                <a:cubicBezTo>
                  <a:pt x="436" y="8678"/>
                  <a:pt x="0" y="9238"/>
                  <a:pt x="0" y="9881"/>
                </a:cubicBezTo>
                <a:lnTo>
                  <a:pt x="0" y="11719"/>
                </a:lnTo>
                <a:cubicBezTo>
                  <a:pt x="0" y="12361"/>
                  <a:pt x="436" y="12899"/>
                  <a:pt x="1065" y="13024"/>
                </a:cubicBezTo>
                <a:lnTo>
                  <a:pt x="3143" y="13450"/>
                </a:lnTo>
                <a:cubicBezTo>
                  <a:pt x="3249" y="13747"/>
                  <a:pt x="3380" y="14045"/>
                  <a:pt x="3516" y="14329"/>
                </a:cubicBezTo>
                <a:lnTo>
                  <a:pt x="2344" y="16087"/>
                </a:lnTo>
                <a:cubicBezTo>
                  <a:pt x="1984" y="16622"/>
                  <a:pt x="2049" y="17336"/>
                  <a:pt x="2504" y="17791"/>
                </a:cubicBezTo>
                <a:lnTo>
                  <a:pt x="3809" y="19070"/>
                </a:lnTo>
                <a:cubicBezTo>
                  <a:pt x="4071" y="19331"/>
                  <a:pt x="4420" y="19469"/>
                  <a:pt x="4767" y="19469"/>
                </a:cubicBezTo>
                <a:cubicBezTo>
                  <a:pt x="5025" y="19469"/>
                  <a:pt x="5284" y="19408"/>
                  <a:pt x="5513" y="19256"/>
                </a:cubicBezTo>
                <a:lnTo>
                  <a:pt x="7271" y="18084"/>
                </a:lnTo>
                <a:cubicBezTo>
                  <a:pt x="7550" y="18222"/>
                  <a:pt x="7825" y="18329"/>
                  <a:pt x="8123" y="18431"/>
                </a:cubicBezTo>
                <a:lnTo>
                  <a:pt x="8549" y="20508"/>
                </a:lnTo>
                <a:cubicBezTo>
                  <a:pt x="8676" y="21140"/>
                  <a:pt x="9238" y="21600"/>
                  <a:pt x="9881" y="21600"/>
                </a:cubicBezTo>
                <a:lnTo>
                  <a:pt x="11719" y="21600"/>
                </a:lnTo>
                <a:cubicBezTo>
                  <a:pt x="12365" y="21600"/>
                  <a:pt x="12900" y="21137"/>
                  <a:pt x="13024" y="20508"/>
                </a:cubicBezTo>
                <a:lnTo>
                  <a:pt x="13450" y="18431"/>
                </a:lnTo>
                <a:cubicBezTo>
                  <a:pt x="13752" y="18329"/>
                  <a:pt x="14051" y="18222"/>
                  <a:pt x="14329" y="18084"/>
                </a:cubicBezTo>
                <a:lnTo>
                  <a:pt x="16087" y="19256"/>
                </a:lnTo>
                <a:cubicBezTo>
                  <a:pt x="16312" y="19408"/>
                  <a:pt x="16576" y="19469"/>
                  <a:pt x="16833" y="19469"/>
                </a:cubicBezTo>
                <a:cubicBezTo>
                  <a:pt x="17180" y="19469"/>
                  <a:pt x="17530" y="19331"/>
                  <a:pt x="17791" y="19070"/>
                </a:cubicBezTo>
                <a:lnTo>
                  <a:pt x="19070" y="17791"/>
                </a:lnTo>
                <a:cubicBezTo>
                  <a:pt x="19525" y="17336"/>
                  <a:pt x="19613" y="16622"/>
                  <a:pt x="19256" y="16087"/>
                </a:cubicBezTo>
                <a:lnTo>
                  <a:pt x="18084" y="14329"/>
                </a:lnTo>
                <a:cubicBezTo>
                  <a:pt x="18218" y="14045"/>
                  <a:pt x="18324" y="13750"/>
                  <a:pt x="18431" y="13450"/>
                </a:cubicBezTo>
                <a:lnTo>
                  <a:pt x="20508" y="13024"/>
                </a:lnTo>
                <a:cubicBezTo>
                  <a:pt x="21141" y="12899"/>
                  <a:pt x="21600" y="12361"/>
                  <a:pt x="21600" y="11719"/>
                </a:cubicBezTo>
                <a:lnTo>
                  <a:pt x="21600" y="9881"/>
                </a:lnTo>
                <a:cubicBezTo>
                  <a:pt x="21600" y="9238"/>
                  <a:pt x="21141" y="8678"/>
                  <a:pt x="20508" y="8549"/>
                </a:cubicBezTo>
                <a:lnTo>
                  <a:pt x="18431" y="8123"/>
                </a:lnTo>
                <a:cubicBezTo>
                  <a:pt x="18324" y="7823"/>
                  <a:pt x="18218" y="7551"/>
                  <a:pt x="18084" y="7271"/>
                </a:cubicBezTo>
                <a:lnTo>
                  <a:pt x="19256" y="5513"/>
                </a:lnTo>
                <a:cubicBezTo>
                  <a:pt x="19613" y="4979"/>
                  <a:pt x="19525" y="4263"/>
                  <a:pt x="19070" y="3809"/>
                </a:cubicBezTo>
                <a:lnTo>
                  <a:pt x="17791" y="2504"/>
                </a:lnTo>
                <a:cubicBezTo>
                  <a:pt x="17530" y="2241"/>
                  <a:pt x="17180" y="2104"/>
                  <a:pt x="16833" y="2104"/>
                </a:cubicBezTo>
                <a:cubicBezTo>
                  <a:pt x="16571" y="2104"/>
                  <a:pt x="16312" y="2192"/>
                  <a:pt x="16087" y="2344"/>
                </a:cubicBezTo>
                <a:lnTo>
                  <a:pt x="14329" y="3516"/>
                </a:lnTo>
                <a:cubicBezTo>
                  <a:pt x="14045" y="3377"/>
                  <a:pt x="13751" y="3248"/>
                  <a:pt x="13450" y="3143"/>
                </a:cubicBezTo>
                <a:lnTo>
                  <a:pt x="13024" y="1065"/>
                </a:lnTo>
                <a:cubicBezTo>
                  <a:pt x="12900" y="436"/>
                  <a:pt x="12361" y="0"/>
                  <a:pt x="11719" y="0"/>
                </a:cubicBezTo>
                <a:lnTo>
                  <a:pt x="9881" y="0"/>
                </a:lnTo>
                <a:close/>
                <a:moveTo>
                  <a:pt x="9881" y="1332"/>
                </a:moveTo>
                <a:lnTo>
                  <a:pt x="11719" y="1332"/>
                </a:lnTo>
                <a:lnTo>
                  <a:pt x="12118" y="3409"/>
                </a:lnTo>
                <a:cubicBezTo>
                  <a:pt x="12211" y="3878"/>
                  <a:pt x="12546" y="4262"/>
                  <a:pt x="12997" y="4421"/>
                </a:cubicBezTo>
                <a:cubicBezTo>
                  <a:pt x="13248" y="4506"/>
                  <a:pt x="13482" y="4602"/>
                  <a:pt x="13716" y="4714"/>
                </a:cubicBezTo>
                <a:cubicBezTo>
                  <a:pt x="13904" y="4808"/>
                  <a:pt x="14126" y="4847"/>
                  <a:pt x="14329" y="4847"/>
                </a:cubicBezTo>
                <a:cubicBezTo>
                  <a:pt x="14589" y="4847"/>
                  <a:pt x="14848" y="4783"/>
                  <a:pt x="15075" y="4634"/>
                </a:cubicBezTo>
                <a:lnTo>
                  <a:pt x="16833" y="3462"/>
                </a:lnTo>
                <a:lnTo>
                  <a:pt x="18111" y="4767"/>
                </a:lnTo>
                <a:lnTo>
                  <a:pt x="16939" y="6525"/>
                </a:lnTo>
                <a:cubicBezTo>
                  <a:pt x="16671" y="6921"/>
                  <a:pt x="16651" y="7428"/>
                  <a:pt x="16859" y="7857"/>
                </a:cubicBezTo>
                <a:cubicBezTo>
                  <a:pt x="16970" y="8092"/>
                  <a:pt x="17067" y="8325"/>
                  <a:pt x="17152" y="8576"/>
                </a:cubicBezTo>
                <a:cubicBezTo>
                  <a:pt x="17309" y="9027"/>
                  <a:pt x="17696" y="9363"/>
                  <a:pt x="18164" y="9455"/>
                </a:cubicBezTo>
                <a:lnTo>
                  <a:pt x="20242" y="9881"/>
                </a:lnTo>
                <a:lnTo>
                  <a:pt x="20242" y="11719"/>
                </a:lnTo>
                <a:cubicBezTo>
                  <a:pt x="20242" y="11719"/>
                  <a:pt x="18164" y="12118"/>
                  <a:pt x="18164" y="12118"/>
                </a:cubicBezTo>
                <a:cubicBezTo>
                  <a:pt x="17696" y="12210"/>
                  <a:pt x="17307" y="12547"/>
                  <a:pt x="17152" y="12997"/>
                </a:cubicBezTo>
                <a:cubicBezTo>
                  <a:pt x="17065" y="13248"/>
                  <a:pt x="16974" y="13483"/>
                  <a:pt x="16859" y="13716"/>
                </a:cubicBezTo>
                <a:cubicBezTo>
                  <a:pt x="16648" y="14148"/>
                  <a:pt x="16671" y="14675"/>
                  <a:pt x="16939" y="15075"/>
                </a:cubicBezTo>
                <a:lnTo>
                  <a:pt x="18111" y="16833"/>
                </a:lnTo>
                <a:lnTo>
                  <a:pt x="16833" y="18111"/>
                </a:lnTo>
                <a:lnTo>
                  <a:pt x="15075" y="16939"/>
                </a:lnTo>
                <a:cubicBezTo>
                  <a:pt x="14852" y="16787"/>
                  <a:pt x="14589" y="16726"/>
                  <a:pt x="14329" y="16726"/>
                </a:cubicBezTo>
                <a:cubicBezTo>
                  <a:pt x="14128" y="16726"/>
                  <a:pt x="13904" y="16771"/>
                  <a:pt x="13716" y="16859"/>
                </a:cubicBezTo>
                <a:cubicBezTo>
                  <a:pt x="13482" y="16972"/>
                  <a:pt x="13248" y="17064"/>
                  <a:pt x="12997" y="17152"/>
                </a:cubicBezTo>
                <a:cubicBezTo>
                  <a:pt x="12546" y="17307"/>
                  <a:pt x="12214" y="17696"/>
                  <a:pt x="12118" y="18164"/>
                </a:cubicBezTo>
                <a:lnTo>
                  <a:pt x="11719" y="20242"/>
                </a:lnTo>
                <a:lnTo>
                  <a:pt x="9881" y="20242"/>
                </a:lnTo>
                <a:lnTo>
                  <a:pt x="9455" y="18164"/>
                </a:lnTo>
                <a:cubicBezTo>
                  <a:pt x="9361" y="17696"/>
                  <a:pt x="9027" y="17307"/>
                  <a:pt x="8576" y="17152"/>
                </a:cubicBezTo>
                <a:cubicBezTo>
                  <a:pt x="8325" y="17064"/>
                  <a:pt x="8090" y="16975"/>
                  <a:pt x="7857" y="16859"/>
                </a:cubicBezTo>
                <a:cubicBezTo>
                  <a:pt x="7669" y="16771"/>
                  <a:pt x="7472" y="16726"/>
                  <a:pt x="7271" y="16726"/>
                </a:cubicBezTo>
                <a:cubicBezTo>
                  <a:pt x="7007" y="16726"/>
                  <a:pt x="6750" y="16787"/>
                  <a:pt x="6525" y="16939"/>
                </a:cubicBezTo>
                <a:lnTo>
                  <a:pt x="4767" y="18111"/>
                </a:lnTo>
                <a:lnTo>
                  <a:pt x="3462" y="16833"/>
                </a:lnTo>
                <a:lnTo>
                  <a:pt x="4634" y="15075"/>
                </a:lnTo>
                <a:cubicBezTo>
                  <a:pt x="4899" y="14675"/>
                  <a:pt x="4922" y="14148"/>
                  <a:pt x="4714" y="13716"/>
                </a:cubicBezTo>
                <a:cubicBezTo>
                  <a:pt x="4601" y="13483"/>
                  <a:pt x="4509" y="13248"/>
                  <a:pt x="4421" y="12997"/>
                </a:cubicBezTo>
                <a:cubicBezTo>
                  <a:pt x="4265" y="12547"/>
                  <a:pt x="3877" y="12213"/>
                  <a:pt x="3409" y="12118"/>
                </a:cubicBezTo>
                <a:lnTo>
                  <a:pt x="1332" y="11719"/>
                </a:lnTo>
                <a:lnTo>
                  <a:pt x="1332" y="9881"/>
                </a:lnTo>
                <a:lnTo>
                  <a:pt x="3409" y="9455"/>
                </a:lnTo>
                <a:cubicBezTo>
                  <a:pt x="3877" y="9361"/>
                  <a:pt x="4261" y="9027"/>
                  <a:pt x="4421" y="8576"/>
                </a:cubicBezTo>
                <a:cubicBezTo>
                  <a:pt x="4506" y="8329"/>
                  <a:pt x="4604" y="8092"/>
                  <a:pt x="4714" y="7857"/>
                </a:cubicBezTo>
                <a:cubicBezTo>
                  <a:pt x="4926" y="7428"/>
                  <a:pt x="4899" y="6921"/>
                  <a:pt x="4634" y="6525"/>
                </a:cubicBezTo>
                <a:lnTo>
                  <a:pt x="3462" y="4767"/>
                </a:lnTo>
                <a:lnTo>
                  <a:pt x="4767" y="3462"/>
                </a:lnTo>
                <a:lnTo>
                  <a:pt x="6525" y="4634"/>
                </a:lnTo>
                <a:cubicBezTo>
                  <a:pt x="6750" y="4783"/>
                  <a:pt x="7007" y="4847"/>
                  <a:pt x="7271" y="4847"/>
                </a:cubicBezTo>
                <a:cubicBezTo>
                  <a:pt x="7472" y="4847"/>
                  <a:pt x="7675" y="4805"/>
                  <a:pt x="7857" y="4714"/>
                </a:cubicBezTo>
                <a:cubicBezTo>
                  <a:pt x="8093" y="4598"/>
                  <a:pt x="8326" y="4506"/>
                  <a:pt x="8576" y="4421"/>
                </a:cubicBezTo>
                <a:cubicBezTo>
                  <a:pt x="9028" y="4262"/>
                  <a:pt x="9363" y="3878"/>
                  <a:pt x="9455" y="3409"/>
                </a:cubicBezTo>
                <a:lnTo>
                  <a:pt x="9881" y="1332"/>
                </a:lnTo>
                <a:close/>
                <a:moveTo>
                  <a:pt x="10680" y="5966"/>
                </a:moveTo>
                <a:cubicBezTo>
                  <a:pt x="8069" y="5966"/>
                  <a:pt x="5966" y="8069"/>
                  <a:pt x="5966" y="10680"/>
                </a:cubicBezTo>
                <a:cubicBezTo>
                  <a:pt x="5966" y="13287"/>
                  <a:pt x="8069" y="15394"/>
                  <a:pt x="10680" y="15394"/>
                </a:cubicBezTo>
                <a:cubicBezTo>
                  <a:pt x="13286" y="15394"/>
                  <a:pt x="15394" y="13287"/>
                  <a:pt x="15394" y="10680"/>
                </a:cubicBezTo>
                <a:cubicBezTo>
                  <a:pt x="15394" y="8069"/>
                  <a:pt x="13286" y="5966"/>
                  <a:pt x="10680" y="5966"/>
                </a:cubicBezTo>
                <a:close/>
                <a:moveTo>
                  <a:pt x="10680" y="6552"/>
                </a:moveTo>
                <a:cubicBezTo>
                  <a:pt x="12962" y="6552"/>
                  <a:pt x="14808" y="8397"/>
                  <a:pt x="14808" y="10680"/>
                </a:cubicBezTo>
                <a:cubicBezTo>
                  <a:pt x="14808" y="12960"/>
                  <a:pt x="12962" y="14808"/>
                  <a:pt x="10680" y="14808"/>
                </a:cubicBezTo>
                <a:cubicBezTo>
                  <a:pt x="8396" y="14808"/>
                  <a:pt x="6552" y="12960"/>
                  <a:pt x="6552" y="10680"/>
                </a:cubicBezTo>
                <a:cubicBezTo>
                  <a:pt x="6552" y="8397"/>
                  <a:pt x="8396" y="6552"/>
                  <a:pt x="10680" y="6552"/>
                </a:cubicBezTo>
                <a:close/>
                <a:moveTo>
                  <a:pt x="10361" y="8523"/>
                </a:moveTo>
                <a:cubicBezTo>
                  <a:pt x="8868" y="8523"/>
                  <a:pt x="7671" y="9719"/>
                  <a:pt x="7671" y="11213"/>
                </a:cubicBezTo>
                <a:cubicBezTo>
                  <a:pt x="7671" y="12702"/>
                  <a:pt x="8868" y="13903"/>
                  <a:pt x="10361" y="13903"/>
                </a:cubicBezTo>
                <a:cubicBezTo>
                  <a:pt x="11851" y="13903"/>
                  <a:pt x="13051" y="12702"/>
                  <a:pt x="13051" y="11213"/>
                </a:cubicBezTo>
                <a:cubicBezTo>
                  <a:pt x="13051" y="9719"/>
                  <a:pt x="11851" y="8523"/>
                  <a:pt x="10361" y="8523"/>
                </a:cubicBezTo>
                <a:close/>
                <a:moveTo>
                  <a:pt x="10361" y="9189"/>
                </a:moveTo>
                <a:cubicBezTo>
                  <a:pt x="11478" y="9189"/>
                  <a:pt x="12385" y="10095"/>
                  <a:pt x="12385" y="11213"/>
                </a:cubicBezTo>
                <a:cubicBezTo>
                  <a:pt x="12385" y="12331"/>
                  <a:pt x="11478" y="13237"/>
                  <a:pt x="10361" y="13237"/>
                </a:cubicBezTo>
                <a:cubicBezTo>
                  <a:pt x="9245" y="13237"/>
                  <a:pt x="8336" y="12331"/>
                  <a:pt x="8336" y="11213"/>
                </a:cubicBezTo>
                <a:cubicBezTo>
                  <a:pt x="8336" y="10095"/>
                  <a:pt x="9245" y="9189"/>
                  <a:pt x="10361" y="9189"/>
                </a:cubicBezTo>
                <a:close/>
              </a:path>
            </a:pathLst>
          </a:custGeom>
          <a:solidFill>
            <a:schemeClr val="accent2"/>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055" name="Shape 6055"/>
          <p:cNvSpPr/>
          <p:nvPr/>
        </p:nvSpPr>
        <p:spPr>
          <a:xfrm>
            <a:off x="4321107" y="2872473"/>
            <a:ext cx="276981" cy="331866"/>
          </a:xfrm>
          <a:custGeom>
            <a:avLst/>
            <a:gdLst/>
            <a:ahLst/>
            <a:cxnLst>
              <a:cxn ang="0">
                <a:pos x="wd2" y="hd2"/>
              </a:cxn>
              <a:cxn ang="5400000">
                <a:pos x="wd2" y="hd2"/>
              </a:cxn>
              <a:cxn ang="10800000">
                <a:pos x="wd2" y="hd2"/>
              </a:cxn>
              <a:cxn ang="16200000">
                <a:pos x="wd2" y="hd2"/>
              </a:cxn>
            </a:cxnLst>
            <a:rect l="0" t="0" r="r" b="b"/>
            <a:pathLst>
              <a:path w="21600" h="21508" extrusionOk="0">
                <a:moveTo>
                  <a:pt x="10787" y="0"/>
                </a:moveTo>
                <a:cubicBezTo>
                  <a:pt x="10141" y="0"/>
                  <a:pt x="9614" y="418"/>
                  <a:pt x="9614" y="953"/>
                </a:cubicBezTo>
                <a:lnTo>
                  <a:pt x="9614" y="1148"/>
                </a:lnTo>
                <a:lnTo>
                  <a:pt x="0" y="1148"/>
                </a:lnTo>
                <a:lnTo>
                  <a:pt x="0" y="3486"/>
                </a:lnTo>
                <a:lnTo>
                  <a:pt x="1641" y="3486"/>
                </a:lnTo>
                <a:lnTo>
                  <a:pt x="1641" y="13599"/>
                </a:lnTo>
                <a:lnTo>
                  <a:pt x="0" y="13599"/>
                </a:lnTo>
                <a:lnTo>
                  <a:pt x="0" y="15937"/>
                </a:lnTo>
                <a:lnTo>
                  <a:pt x="8755" y="15937"/>
                </a:lnTo>
                <a:lnTo>
                  <a:pt x="2788" y="20182"/>
                </a:lnTo>
                <a:cubicBezTo>
                  <a:pt x="2411" y="20452"/>
                  <a:pt x="2358" y="20929"/>
                  <a:pt x="2684" y="21243"/>
                </a:cubicBezTo>
                <a:cubicBezTo>
                  <a:pt x="3011" y="21558"/>
                  <a:pt x="3583" y="21600"/>
                  <a:pt x="3960" y="21329"/>
                </a:cubicBezTo>
                <a:lnTo>
                  <a:pt x="10787" y="16457"/>
                </a:lnTo>
                <a:lnTo>
                  <a:pt x="17614" y="21329"/>
                </a:lnTo>
                <a:cubicBezTo>
                  <a:pt x="17783" y="21452"/>
                  <a:pt x="18004" y="21503"/>
                  <a:pt x="18213" y="21503"/>
                </a:cubicBezTo>
                <a:cubicBezTo>
                  <a:pt x="18468" y="21503"/>
                  <a:pt x="18711" y="21416"/>
                  <a:pt x="18890" y="21243"/>
                </a:cubicBezTo>
                <a:cubicBezTo>
                  <a:pt x="19214" y="20927"/>
                  <a:pt x="19164" y="20452"/>
                  <a:pt x="18786" y="20182"/>
                </a:cubicBezTo>
                <a:lnTo>
                  <a:pt x="12845" y="15937"/>
                </a:lnTo>
                <a:lnTo>
                  <a:pt x="21600" y="15937"/>
                </a:lnTo>
                <a:lnTo>
                  <a:pt x="21600" y="13599"/>
                </a:lnTo>
                <a:lnTo>
                  <a:pt x="19932" y="13599"/>
                </a:lnTo>
                <a:lnTo>
                  <a:pt x="19932" y="3486"/>
                </a:lnTo>
                <a:cubicBezTo>
                  <a:pt x="19932" y="3486"/>
                  <a:pt x="21600" y="3486"/>
                  <a:pt x="21600" y="3486"/>
                </a:cubicBezTo>
                <a:lnTo>
                  <a:pt x="21600" y="1148"/>
                </a:lnTo>
                <a:lnTo>
                  <a:pt x="11959" y="1148"/>
                </a:lnTo>
                <a:lnTo>
                  <a:pt x="11959" y="953"/>
                </a:lnTo>
                <a:cubicBezTo>
                  <a:pt x="11959" y="418"/>
                  <a:pt x="11433" y="0"/>
                  <a:pt x="10787" y="0"/>
                </a:cubicBezTo>
                <a:close/>
                <a:moveTo>
                  <a:pt x="3439" y="3486"/>
                </a:moveTo>
                <a:lnTo>
                  <a:pt x="18135" y="3486"/>
                </a:lnTo>
                <a:cubicBezTo>
                  <a:pt x="18135" y="3486"/>
                  <a:pt x="18135" y="13599"/>
                  <a:pt x="18135" y="13599"/>
                </a:cubicBezTo>
                <a:lnTo>
                  <a:pt x="3439" y="13599"/>
                </a:lnTo>
                <a:lnTo>
                  <a:pt x="3439" y="3486"/>
                </a:lnTo>
                <a:close/>
                <a:moveTo>
                  <a:pt x="5003" y="4851"/>
                </a:moveTo>
                <a:cubicBezTo>
                  <a:pt x="5003" y="4850"/>
                  <a:pt x="5003" y="11931"/>
                  <a:pt x="5003" y="11931"/>
                </a:cubicBezTo>
                <a:lnTo>
                  <a:pt x="10136" y="11931"/>
                </a:lnTo>
                <a:lnTo>
                  <a:pt x="10136" y="4851"/>
                </a:lnTo>
                <a:lnTo>
                  <a:pt x="5003" y="4851"/>
                </a:lnTo>
                <a:close/>
                <a:moveTo>
                  <a:pt x="12507" y="5543"/>
                </a:moveTo>
                <a:cubicBezTo>
                  <a:pt x="12507" y="5543"/>
                  <a:pt x="12507" y="6540"/>
                  <a:pt x="12507" y="6540"/>
                </a:cubicBezTo>
                <a:lnTo>
                  <a:pt x="17014" y="6540"/>
                </a:lnTo>
                <a:lnTo>
                  <a:pt x="17014" y="5543"/>
                </a:lnTo>
                <a:lnTo>
                  <a:pt x="12507" y="5543"/>
                </a:lnTo>
                <a:close/>
                <a:moveTo>
                  <a:pt x="12507" y="8315"/>
                </a:moveTo>
                <a:cubicBezTo>
                  <a:pt x="12507" y="8315"/>
                  <a:pt x="12507" y="9311"/>
                  <a:pt x="12507" y="9311"/>
                </a:cubicBezTo>
                <a:lnTo>
                  <a:pt x="17014" y="9311"/>
                </a:lnTo>
                <a:lnTo>
                  <a:pt x="17014" y="8315"/>
                </a:lnTo>
                <a:lnTo>
                  <a:pt x="12507" y="8315"/>
                </a:lnTo>
                <a:close/>
                <a:moveTo>
                  <a:pt x="12507" y="11087"/>
                </a:moveTo>
                <a:cubicBezTo>
                  <a:pt x="12507" y="11087"/>
                  <a:pt x="12507" y="12083"/>
                  <a:pt x="12507" y="12083"/>
                </a:cubicBezTo>
                <a:lnTo>
                  <a:pt x="17014" y="12083"/>
                </a:lnTo>
                <a:lnTo>
                  <a:pt x="17014" y="11087"/>
                </a:lnTo>
                <a:lnTo>
                  <a:pt x="12507" y="11087"/>
                </a:lnTo>
                <a:close/>
              </a:path>
            </a:pathLst>
          </a:custGeom>
          <a:solidFill>
            <a:schemeClr val="accent3"/>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056" name="Shape 6056"/>
          <p:cNvSpPr/>
          <p:nvPr/>
        </p:nvSpPr>
        <p:spPr>
          <a:xfrm>
            <a:off x="4314369" y="3432720"/>
            <a:ext cx="290457" cy="331866"/>
          </a:xfrm>
          <a:custGeom>
            <a:avLst/>
            <a:gdLst/>
            <a:ahLst/>
            <a:cxnLst>
              <a:cxn ang="0">
                <a:pos x="wd2" y="hd2"/>
              </a:cxn>
              <a:cxn ang="5400000">
                <a:pos x="wd2" y="hd2"/>
              </a:cxn>
              <a:cxn ang="10800000">
                <a:pos x="wd2" y="hd2"/>
              </a:cxn>
              <a:cxn ang="16200000">
                <a:pos x="wd2" y="hd2"/>
              </a:cxn>
            </a:cxnLst>
            <a:rect l="0" t="0" r="r" b="b"/>
            <a:pathLst>
              <a:path w="21584" h="21600" extrusionOk="0">
                <a:moveTo>
                  <a:pt x="11431" y="0"/>
                </a:moveTo>
                <a:lnTo>
                  <a:pt x="5790" y="4941"/>
                </a:lnTo>
                <a:cubicBezTo>
                  <a:pt x="5322" y="5350"/>
                  <a:pt x="5322" y="6020"/>
                  <a:pt x="5790" y="6430"/>
                </a:cubicBezTo>
                <a:cubicBezTo>
                  <a:pt x="6018" y="6626"/>
                  <a:pt x="6330" y="6728"/>
                  <a:pt x="6641" y="6728"/>
                </a:cubicBezTo>
                <a:cubicBezTo>
                  <a:pt x="6951" y="6728"/>
                  <a:pt x="7264" y="6626"/>
                  <a:pt x="7491" y="6430"/>
                </a:cubicBezTo>
                <a:lnTo>
                  <a:pt x="10241" y="4022"/>
                </a:lnTo>
                <a:lnTo>
                  <a:pt x="10241" y="11023"/>
                </a:lnTo>
                <a:cubicBezTo>
                  <a:pt x="10241" y="11604"/>
                  <a:pt x="10770" y="12066"/>
                  <a:pt x="11431" y="12066"/>
                </a:cubicBezTo>
                <a:cubicBezTo>
                  <a:pt x="12092" y="12066"/>
                  <a:pt x="12650" y="11604"/>
                  <a:pt x="12650" y="11023"/>
                </a:cubicBezTo>
                <a:lnTo>
                  <a:pt x="12650" y="4022"/>
                </a:lnTo>
                <a:lnTo>
                  <a:pt x="15400" y="6430"/>
                </a:lnTo>
                <a:cubicBezTo>
                  <a:pt x="15622" y="6626"/>
                  <a:pt x="15912" y="6728"/>
                  <a:pt x="16222" y="6728"/>
                </a:cubicBezTo>
                <a:cubicBezTo>
                  <a:pt x="16533" y="6728"/>
                  <a:pt x="16845" y="6626"/>
                  <a:pt x="17072" y="6430"/>
                </a:cubicBezTo>
                <a:cubicBezTo>
                  <a:pt x="17542" y="6020"/>
                  <a:pt x="17542" y="5350"/>
                  <a:pt x="17072" y="4941"/>
                </a:cubicBezTo>
                <a:lnTo>
                  <a:pt x="11431" y="0"/>
                </a:lnTo>
                <a:close/>
                <a:moveTo>
                  <a:pt x="3579" y="7945"/>
                </a:moveTo>
                <a:cubicBezTo>
                  <a:pt x="3064" y="7945"/>
                  <a:pt x="2610" y="8234"/>
                  <a:pt x="2446" y="8665"/>
                </a:cubicBezTo>
                <a:lnTo>
                  <a:pt x="64" y="14971"/>
                </a:lnTo>
                <a:cubicBezTo>
                  <a:pt x="18" y="15079"/>
                  <a:pt x="8" y="15180"/>
                  <a:pt x="8" y="15294"/>
                </a:cubicBezTo>
                <a:cubicBezTo>
                  <a:pt x="-10" y="15294"/>
                  <a:pt x="8" y="20557"/>
                  <a:pt x="8" y="20557"/>
                </a:cubicBezTo>
                <a:cubicBezTo>
                  <a:pt x="8" y="21138"/>
                  <a:pt x="537" y="21600"/>
                  <a:pt x="1198" y="21600"/>
                </a:cubicBezTo>
                <a:lnTo>
                  <a:pt x="20389" y="21600"/>
                </a:lnTo>
                <a:cubicBezTo>
                  <a:pt x="21051" y="21600"/>
                  <a:pt x="21579" y="21138"/>
                  <a:pt x="21579" y="20557"/>
                </a:cubicBezTo>
                <a:cubicBezTo>
                  <a:pt x="21579" y="20557"/>
                  <a:pt x="21590" y="15294"/>
                  <a:pt x="21579" y="15294"/>
                </a:cubicBezTo>
                <a:cubicBezTo>
                  <a:pt x="21579" y="15181"/>
                  <a:pt x="21563" y="15079"/>
                  <a:pt x="21523" y="14971"/>
                </a:cubicBezTo>
                <a:lnTo>
                  <a:pt x="19142" y="8665"/>
                </a:lnTo>
                <a:cubicBezTo>
                  <a:pt x="18978" y="8234"/>
                  <a:pt x="18495" y="7945"/>
                  <a:pt x="17979" y="7945"/>
                </a:cubicBezTo>
                <a:lnTo>
                  <a:pt x="13189" y="7945"/>
                </a:lnTo>
                <a:lnTo>
                  <a:pt x="13189" y="10030"/>
                </a:lnTo>
                <a:lnTo>
                  <a:pt x="17129" y="10030"/>
                </a:lnTo>
                <a:lnTo>
                  <a:pt x="19142" y="15294"/>
                </a:lnTo>
                <a:lnTo>
                  <a:pt x="2474" y="15294"/>
                </a:lnTo>
                <a:lnTo>
                  <a:pt x="4458" y="10030"/>
                </a:lnTo>
                <a:lnTo>
                  <a:pt x="8398" y="10030"/>
                </a:lnTo>
                <a:lnTo>
                  <a:pt x="8398" y="7945"/>
                </a:lnTo>
                <a:lnTo>
                  <a:pt x="3579" y="7945"/>
                </a:lnTo>
                <a:close/>
              </a:path>
            </a:pathLst>
          </a:custGeom>
          <a:solidFill>
            <a:schemeClr val="accent4"/>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057" name="Shape 6057"/>
          <p:cNvSpPr/>
          <p:nvPr/>
        </p:nvSpPr>
        <p:spPr>
          <a:xfrm>
            <a:off x="4293657" y="1751978"/>
            <a:ext cx="331882" cy="331866"/>
          </a:xfrm>
          <a:custGeom>
            <a:avLst/>
            <a:gdLst/>
            <a:ahLst/>
            <a:cxnLst>
              <a:cxn ang="0">
                <a:pos x="wd2" y="hd2"/>
              </a:cxn>
              <a:cxn ang="5400000">
                <a:pos x="wd2" y="hd2"/>
              </a:cxn>
              <a:cxn ang="10800000">
                <a:pos x="wd2" y="hd2"/>
              </a:cxn>
              <a:cxn ang="16200000">
                <a:pos x="wd2" y="hd2"/>
              </a:cxn>
            </a:cxnLst>
            <a:rect l="0" t="0" r="r" b="b"/>
            <a:pathLst>
              <a:path w="21600" h="21525" extrusionOk="0">
                <a:moveTo>
                  <a:pt x="8012" y="20361"/>
                </a:moveTo>
                <a:cubicBezTo>
                  <a:pt x="8099" y="20720"/>
                  <a:pt x="7920" y="21525"/>
                  <a:pt x="6930" y="21525"/>
                </a:cubicBezTo>
                <a:lnTo>
                  <a:pt x="4768" y="21525"/>
                </a:lnTo>
                <a:cubicBezTo>
                  <a:pt x="4140" y="21525"/>
                  <a:pt x="3600" y="20986"/>
                  <a:pt x="3600" y="20361"/>
                </a:cubicBezTo>
                <a:cubicBezTo>
                  <a:pt x="3600" y="19643"/>
                  <a:pt x="2878" y="17400"/>
                  <a:pt x="1802" y="15245"/>
                </a:cubicBezTo>
                <a:lnTo>
                  <a:pt x="1802" y="14350"/>
                </a:lnTo>
                <a:lnTo>
                  <a:pt x="5040" y="14350"/>
                </a:lnTo>
                <a:cubicBezTo>
                  <a:pt x="5040" y="14350"/>
                  <a:pt x="4949" y="17313"/>
                  <a:pt x="7110" y="18835"/>
                </a:cubicBezTo>
                <a:cubicBezTo>
                  <a:pt x="7738" y="19283"/>
                  <a:pt x="8012" y="19913"/>
                  <a:pt x="8012" y="20361"/>
                </a:cubicBezTo>
                <a:cubicBezTo>
                  <a:pt x="8012" y="20361"/>
                  <a:pt x="8012" y="20361"/>
                  <a:pt x="8012" y="20361"/>
                </a:cubicBezTo>
                <a:close/>
                <a:moveTo>
                  <a:pt x="18001" y="16463"/>
                </a:moveTo>
                <a:cubicBezTo>
                  <a:pt x="16120" y="14611"/>
                  <a:pt x="12691" y="12000"/>
                  <a:pt x="8099" y="11693"/>
                </a:cubicBezTo>
                <a:lnTo>
                  <a:pt x="8099" y="8040"/>
                </a:lnTo>
                <a:cubicBezTo>
                  <a:pt x="12691" y="7729"/>
                  <a:pt x="16120" y="5119"/>
                  <a:pt x="18001" y="3270"/>
                </a:cubicBezTo>
                <a:cubicBezTo>
                  <a:pt x="18001" y="3270"/>
                  <a:pt x="18001" y="16463"/>
                  <a:pt x="18001" y="16463"/>
                </a:cubicBezTo>
                <a:close/>
                <a:moveTo>
                  <a:pt x="19803" y="8071"/>
                </a:moveTo>
                <a:lnTo>
                  <a:pt x="19803" y="896"/>
                </a:lnTo>
                <a:cubicBezTo>
                  <a:pt x="19803" y="507"/>
                  <a:pt x="19549" y="161"/>
                  <a:pt x="19179" y="43"/>
                </a:cubicBezTo>
                <a:cubicBezTo>
                  <a:pt x="18810" y="-75"/>
                  <a:pt x="18401" y="56"/>
                  <a:pt x="18172" y="371"/>
                </a:cubicBezTo>
                <a:cubicBezTo>
                  <a:pt x="18128" y="433"/>
                  <a:pt x="13836" y="6275"/>
                  <a:pt x="7198" y="6275"/>
                </a:cubicBezTo>
                <a:lnTo>
                  <a:pt x="1621" y="6275"/>
                </a:lnTo>
                <a:cubicBezTo>
                  <a:pt x="720" y="6275"/>
                  <a:pt x="0" y="6993"/>
                  <a:pt x="0" y="7891"/>
                </a:cubicBezTo>
                <a:lnTo>
                  <a:pt x="0" y="11837"/>
                </a:lnTo>
                <a:cubicBezTo>
                  <a:pt x="0" y="12735"/>
                  <a:pt x="720" y="13454"/>
                  <a:pt x="1621" y="13454"/>
                </a:cubicBezTo>
                <a:lnTo>
                  <a:pt x="7198" y="13454"/>
                </a:lnTo>
                <a:cubicBezTo>
                  <a:pt x="13836" y="13454"/>
                  <a:pt x="18128" y="19300"/>
                  <a:pt x="18172" y="19358"/>
                </a:cubicBezTo>
                <a:cubicBezTo>
                  <a:pt x="18343" y="19594"/>
                  <a:pt x="18616" y="19729"/>
                  <a:pt x="18902" y="19729"/>
                </a:cubicBezTo>
                <a:cubicBezTo>
                  <a:pt x="18995" y="19729"/>
                  <a:pt x="19087" y="19716"/>
                  <a:pt x="19179" y="19686"/>
                </a:cubicBezTo>
                <a:cubicBezTo>
                  <a:pt x="19549" y="19569"/>
                  <a:pt x="19803" y="19226"/>
                  <a:pt x="19803" y="18835"/>
                </a:cubicBezTo>
                <a:lnTo>
                  <a:pt x="19803" y="11658"/>
                </a:lnTo>
                <a:cubicBezTo>
                  <a:pt x="20791" y="11658"/>
                  <a:pt x="21600" y="10852"/>
                  <a:pt x="21600" y="9866"/>
                </a:cubicBezTo>
                <a:cubicBezTo>
                  <a:pt x="21600" y="8877"/>
                  <a:pt x="20791" y="8071"/>
                  <a:pt x="19803" y="8071"/>
                </a:cubicBezTo>
                <a:cubicBezTo>
                  <a:pt x="19803" y="8071"/>
                  <a:pt x="19803" y="8071"/>
                  <a:pt x="19803" y="8071"/>
                </a:cubicBezTo>
                <a:close/>
              </a:path>
            </a:pathLst>
          </a:custGeom>
          <a:solidFill>
            <a:schemeClr val="accent1"/>
          </a:solidFill>
          <a:ln w="12700">
            <a:miter lim="400000"/>
          </a:ln>
        </p:spPr>
        <p:txBody>
          <a:bodyPr lIns="14288" tIns="14288" rIns="14288" bIns="14288" anchor="ct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058" name="Shape 6058"/>
          <p:cNvSpPr/>
          <p:nvPr/>
        </p:nvSpPr>
        <p:spPr>
          <a:xfrm>
            <a:off x="6384954" y="2479023"/>
            <a:ext cx="1624755" cy="0"/>
          </a:xfrm>
          <a:prstGeom prst="line">
            <a:avLst/>
          </a:prstGeom>
          <a:ln w="38100">
            <a:solidFill>
              <a:srgbClr val="DCDEE0"/>
            </a:solidFill>
            <a:miter lim="400000"/>
          </a:ln>
        </p:spPr>
        <p:txBody>
          <a:bodyPr lIns="0" tIns="0" rIns="0" bIns="0" anchor="ctr"/>
          <a:lstStyle/>
          <a:p>
            <a:pPr lvl="0">
              <a:defRPr sz="3200"/>
            </a:pPr>
            <a:endParaRPr/>
          </a:p>
        </p:txBody>
      </p:sp>
      <p:grpSp>
        <p:nvGrpSpPr>
          <p:cNvPr id="6063" name="Group 6063"/>
          <p:cNvGrpSpPr/>
          <p:nvPr/>
        </p:nvGrpSpPr>
        <p:grpSpPr>
          <a:xfrm>
            <a:off x="6341216" y="3641834"/>
            <a:ext cx="2170016" cy="500645"/>
            <a:chOff x="0" y="0"/>
            <a:chExt cx="5786709" cy="1335051"/>
          </a:xfrm>
        </p:grpSpPr>
        <p:sp>
          <p:nvSpPr>
            <p:cNvPr id="6059" name="Shape 6059"/>
            <p:cNvSpPr/>
            <p:nvPr/>
          </p:nvSpPr>
          <p:spPr>
            <a:xfrm>
              <a:off x="0" y="2651"/>
              <a:ext cx="446714" cy="1210233"/>
            </a:xfrm>
            <a:custGeom>
              <a:avLst/>
              <a:gdLst/>
              <a:ahLst/>
              <a:cxnLst>
                <a:cxn ang="0">
                  <a:pos x="wd2" y="hd2"/>
                </a:cxn>
                <a:cxn ang="5400000">
                  <a:pos x="wd2" y="hd2"/>
                </a:cxn>
                <a:cxn ang="10800000">
                  <a:pos x="wd2" y="hd2"/>
                </a:cxn>
                <a:cxn ang="16200000">
                  <a:pos x="wd2" y="hd2"/>
                </a:cxn>
              </a:cxnLst>
              <a:rect l="0" t="0" r="r" b="b"/>
              <a:pathLst>
                <a:path w="21600" h="21600" extrusionOk="0">
                  <a:moveTo>
                    <a:pt x="10354" y="0"/>
                  </a:moveTo>
                  <a:cubicBezTo>
                    <a:pt x="8882" y="0"/>
                    <a:pt x="7409" y="208"/>
                    <a:pt x="6286" y="622"/>
                  </a:cubicBezTo>
                  <a:cubicBezTo>
                    <a:pt x="4041" y="1451"/>
                    <a:pt x="4041" y="2795"/>
                    <a:pt x="6286" y="3624"/>
                  </a:cubicBezTo>
                  <a:cubicBezTo>
                    <a:pt x="8532" y="4452"/>
                    <a:pt x="12173" y="4452"/>
                    <a:pt x="14419" y="3624"/>
                  </a:cubicBezTo>
                  <a:cubicBezTo>
                    <a:pt x="16664" y="2795"/>
                    <a:pt x="16664" y="1451"/>
                    <a:pt x="14419" y="622"/>
                  </a:cubicBezTo>
                  <a:cubicBezTo>
                    <a:pt x="13296" y="208"/>
                    <a:pt x="11825" y="0"/>
                    <a:pt x="10354" y="0"/>
                  </a:cubicBezTo>
                  <a:close/>
                  <a:moveTo>
                    <a:pt x="2751" y="4836"/>
                  </a:moveTo>
                  <a:cubicBezTo>
                    <a:pt x="1555" y="4836"/>
                    <a:pt x="550" y="5119"/>
                    <a:pt x="171" y="5512"/>
                  </a:cubicBezTo>
                  <a:cubicBezTo>
                    <a:pt x="65" y="5594"/>
                    <a:pt x="0" y="5685"/>
                    <a:pt x="0" y="5782"/>
                  </a:cubicBezTo>
                  <a:lnTo>
                    <a:pt x="0" y="5851"/>
                  </a:lnTo>
                  <a:lnTo>
                    <a:pt x="0" y="6917"/>
                  </a:lnTo>
                  <a:lnTo>
                    <a:pt x="0" y="12511"/>
                  </a:lnTo>
                  <a:cubicBezTo>
                    <a:pt x="0" y="12862"/>
                    <a:pt x="772" y="13147"/>
                    <a:pt x="1724" y="13147"/>
                  </a:cubicBezTo>
                  <a:cubicBezTo>
                    <a:pt x="2676" y="13147"/>
                    <a:pt x="3448" y="12862"/>
                    <a:pt x="3448" y="12511"/>
                  </a:cubicBezTo>
                  <a:lnTo>
                    <a:pt x="3448" y="8135"/>
                  </a:lnTo>
                  <a:cubicBezTo>
                    <a:pt x="3404" y="8102"/>
                    <a:pt x="3372" y="8066"/>
                    <a:pt x="3372" y="8026"/>
                  </a:cubicBezTo>
                  <a:lnTo>
                    <a:pt x="3372" y="7759"/>
                  </a:lnTo>
                  <a:cubicBezTo>
                    <a:pt x="3372" y="7619"/>
                    <a:pt x="3680" y="7507"/>
                    <a:pt x="4058" y="7507"/>
                  </a:cubicBezTo>
                  <a:lnTo>
                    <a:pt x="4094" y="7507"/>
                  </a:lnTo>
                  <a:cubicBezTo>
                    <a:pt x="4472" y="7507"/>
                    <a:pt x="4777" y="7619"/>
                    <a:pt x="4777" y="7759"/>
                  </a:cubicBezTo>
                  <a:lnTo>
                    <a:pt x="4777" y="8026"/>
                  </a:lnTo>
                  <a:cubicBezTo>
                    <a:pt x="4777" y="8031"/>
                    <a:pt x="4770" y="8035"/>
                    <a:pt x="4770" y="8039"/>
                  </a:cubicBezTo>
                  <a:lnTo>
                    <a:pt x="4770" y="20650"/>
                  </a:lnTo>
                  <a:cubicBezTo>
                    <a:pt x="4770" y="21175"/>
                    <a:pt x="5922" y="21600"/>
                    <a:pt x="7345" y="21600"/>
                  </a:cubicBezTo>
                  <a:cubicBezTo>
                    <a:pt x="8767" y="21600"/>
                    <a:pt x="9920" y="21175"/>
                    <a:pt x="9920" y="20650"/>
                  </a:cubicBezTo>
                  <a:lnTo>
                    <a:pt x="9920" y="13164"/>
                  </a:lnTo>
                  <a:lnTo>
                    <a:pt x="11614" y="13164"/>
                  </a:lnTo>
                  <a:lnTo>
                    <a:pt x="11614" y="20650"/>
                  </a:lnTo>
                  <a:cubicBezTo>
                    <a:pt x="11614" y="21175"/>
                    <a:pt x="12767" y="21600"/>
                    <a:pt x="14189" y="21600"/>
                  </a:cubicBezTo>
                  <a:cubicBezTo>
                    <a:pt x="15612" y="21600"/>
                    <a:pt x="16765" y="21175"/>
                    <a:pt x="16765" y="20650"/>
                  </a:cubicBezTo>
                  <a:lnTo>
                    <a:pt x="16765" y="7932"/>
                  </a:lnTo>
                  <a:lnTo>
                    <a:pt x="16782" y="7932"/>
                  </a:lnTo>
                  <a:lnTo>
                    <a:pt x="16782" y="7759"/>
                  </a:lnTo>
                  <a:cubicBezTo>
                    <a:pt x="16782" y="7619"/>
                    <a:pt x="17089" y="7507"/>
                    <a:pt x="17467" y="7507"/>
                  </a:cubicBezTo>
                  <a:lnTo>
                    <a:pt x="17503" y="7507"/>
                  </a:lnTo>
                  <a:cubicBezTo>
                    <a:pt x="17881" y="7507"/>
                    <a:pt x="18186" y="7619"/>
                    <a:pt x="18186" y="7759"/>
                  </a:cubicBezTo>
                  <a:lnTo>
                    <a:pt x="18186" y="8026"/>
                  </a:lnTo>
                  <a:cubicBezTo>
                    <a:pt x="18186" y="8048"/>
                    <a:pt x="18166" y="8068"/>
                    <a:pt x="18152" y="8088"/>
                  </a:cubicBezTo>
                  <a:lnTo>
                    <a:pt x="18152" y="12511"/>
                  </a:lnTo>
                  <a:cubicBezTo>
                    <a:pt x="18152" y="12862"/>
                    <a:pt x="18924" y="13147"/>
                    <a:pt x="19876" y="13147"/>
                  </a:cubicBezTo>
                  <a:cubicBezTo>
                    <a:pt x="20828" y="13147"/>
                    <a:pt x="21600" y="12862"/>
                    <a:pt x="21600" y="12511"/>
                  </a:cubicBezTo>
                  <a:lnTo>
                    <a:pt x="21600" y="6917"/>
                  </a:lnTo>
                  <a:lnTo>
                    <a:pt x="21600" y="5851"/>
                  </a:lnTo>
                  <a:lnTo>
                    <a:pt x="21600" y="5782"/>
                  </a:lnTo>
                  <a:cubicBezTo>
                    <a:pt x="21600" y="5685"/>
                    <a:pt x="21535" y="5594"/>
                    <a:pt x="21429" y="5512"/>
                  </a:cubicBezTo>
                  <a:cubicBezTo>
                    <a:pt x="21050" y="5119"/>
                    <a:pt x="20045" y="4836"/>
                    <a:pt x="18849" y="4836"/>
                  </a:cubicBezTo>
                  <a:lnTo>
                    <a:pt x="2751" y="4836"/>
                  </a:lnTo>
                  <a:close/>
                </a:path>
              </a:pathLst>
            </a:custGeom>
            <a:solidFill>
              <a:schemeClr val="bg1">
                <a:lumMod val="50000"/>
              </a:schemeClr>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6060" name="Shape 6060"/>
            <p:cNvSpPr/>
            <p:nvPr/>
          </p:nvSpPr>
          <p:spPr>
            <a:xfrm>
              <a:off x="2954060" y="0"/>
              <a:ext cx="556894" cy="1214022"/>
            </a:xfrm>
            <a:custGeom>
              <a:avLst/>
              <a:gdLst/>
              <a:ahLst/>
              <a:cxnLst>
                <a:cxn ang="0">
                  <a:pos x="wd2" y="hd2"/>
                </a:cxn>
                <a:cxn ang="5400000">
                  <a:pos x="wd2" y="hd2"/>
                </a:cxn>
                <a:cxn ang="10800000">
                  <a:pos x="wd2" y="hd2"/>
                </a:cxn>
                <a:cxn ang="16200000">
                  <a:pos x="wd2" y="hd2"/>
                </a:cxn>
              </a:cxnLst>
              <a:rect l="0" t="0" r="r" b="b"/>
              <a:pathLst>
                <a:path w="21465" h="21600" extrusionOk="0">
                  <a:moveTo>
                    <a:pt x="10734" y="0"/>
                  </a:moveTo>
                  <a:cubicBezTo>
                    <a:pt x="9684" y="0"/>
                    <a:pt x="8634" y="185"/>
                    <a:pt x="7832" y="555"/>
                  </a:cubicBezTo>
                  <a:cubicBezTo>
                    <a:pt x="6229" y="1295"/>
                    <a:pt x="6229" y="2496"/>
                    <a:pt x="7832" y="3236"/>
                  </a:cubicBezTo>
                  <a:cubicBezTo>
                    <a:pt x="9436" y="3976"/>
                    <a:pt x="12036" y="3976"/>
                    <a:pt x="13639" y="3236"/>
                  </a:cubicBezTo>
                  <a:cubicBezTo>
                    <a:pt x="15242" y="2496"/>
                    <a:pt x="15242" y="1295"/>
                    <a:pt x="13639" y="555"/>
                  </a:cubicBezTo>
                  <a:cubicBezTo>
                    <a:pt x="12837" y="185"/>
                    <a:pt x="11785" y="0"/>
                    <a:pt x="10734" y="0"/>
                  </a:cubicBezTo>
                  <a:close/>
                  <a:moveTo>
                    <a:pt x="7608" y="4230"/>
                  </a:moveTo>
                  <a:lnTo>
                    <a:pt x="6386" y="4267"/>
                  </a:lnTo>
                  <a:lnTo>
                    <a:pt x="5619" y="4372"/>
                  </a:lnTo>
                  <a:lnTo>
                    <a:pt x="5102" y="4531"/>
                  </a:lnTo>
                  <a:lnTo>
                    <a:pt x="4585" y="4821"/>
                  </a:lnTo>
                  <a:lnTo>
                    <a:pt x="3961" y="5339"/>
                  </a:lnTo>
                  <a:lnTo>
                    <a:pt x="3263" y="6205"/>
                  </a:lnTo>
                  <a:lnTo>
                    <a:pt x="221" y="10804"/>
                  </a:lnTo>
                  <a:cubicBezTo>
                    <a:pt x="11" y="10970"/>
                    <a:pt x="-52" y="11166"/>
                    <a:pt x="43" y="11353"/>
                  </a:cubicBezTo>
                  <a:cubicBezTo>
                    <a:pt x="155" y="11572"/>
                    <a:pt x="474" y="11757"/>
                    <a:pt x="910" y="11857"/>
                  </a:cubicBezTo>
                  <a:cubicBezTo>
                    <a:pt x="1095" y="11848"/>
                    <a:pt x="1275" y="11829"/>
                    <a:pt x="1449" y="11799"/>
                  </a:cubicBezTo>
                  <a:cubicBezTo>
                    <a:pt x="2214" y="11670"/>
                    <a:pt x="2778" y="11366"/>
                    <a:pt x="2939" y="10998"/>
                  </a:cubicBezTo>
                  <a:lnTo>
                    <a:pt x="5339" y="7729"/>
                  </a:lnTo>
                  <a:cubicBezTo>
                    <a:pt x="5412" y="7601"/>
                    <a:pt x="5533" y="7478"/>
                    <a:pt x="5697" y="7369"/>
                  </a:cubicBezTo>
                  <a:cubicBezTo>
                    <a:pt x="5977" y="7184"/>
                    <a:pt x="6372" y="7041"/>
                    <a:pt x="6829" y="6959"/>
                  </a:cubicBezTo>
                  <a:lnTo>
                    <a:pt x="7184" y="7246"/>
                  </a:lnTo>
                  <a:lnTo>
                    <a:pt x="5258" y="11244"/>
                  </a:lnTo>
                  <a:lnTo>
                    <a:pt x="1985" y="14779"/>
                  </a:lnTo>
                  <a:lnTo>
                    <a:pt x="6651" y="14779"/>
                  </a:lnTo>
                  <a:lnTo>
                    <a:pt x="6651" y="20894"/>
                  </a:lnTo>
                  <a:cubicBezTo>
                    <a:pt x="6651" y="21284"/>
                    <a:pt x="7338" y="21600"/>
                    <a:pt x="8185" y="21600"/>
                  </a:cubicBezTo>
                  <a:cubicBezTo>
                    <a:pt x="9031" y="21600"/>
                    <a:pt x="9718" y="21284"/>
                    <a:pt x="9718" y="20894"/>
                  </a:cubicBezTo>
                  <a:lnTo>
                    <a:pt x="9718" y="14779"/>
                  </a:lnTo>
                  <a:lnTo>
                    <a:pt x="11809" y="14779"/>
                  </a:lnTo>
                  <a:lnTo>
                    <a:pt x="11809" y="20894"/>
                  </a:lnTo>
                  <a:cubicBezTo>
                    <a:pt x="11810" y="21284"/>
                    <a:pt x="12496" y="21600"/>
                    <a:pt x="13343" y="21600"/>
                  </a:cubicBezTo>
                  <a:cubicBezTo>
                    <a:pt x="14190" y="21600"/>
                    <a:pt x="14876" y="21284"/>
                    <a:pt x="14876" y="20894"/>
                  </a:cubicBezTo>
                  <a:lnTo>
                    <a:pt x="14876" y="14779"/>
                  </a:lnTo>
                  <a:lnTo>
                    <a:pt x="15148" y="14779"/>
                  </a:lnTo>
                  <a:lnTo>
                    <a:pt x="19891" y="14779"/>
                  </a:lnTo>
                  <a:lnTo>
                    <a:pt x="18635" y="13649"/>
                  </a:lnTo>
                  <a:cubicBezTo>
                    <a:pt x="18510" y="13553"/>
                    <a:pt x="18387" y="13457"/>
                    <a:pt x="18268" y="13359"/>
                  </a:cubicBezTo>
                  <a:cubicBezTo>
                    <a:pt x="16031" y="11534"/>
                    <a:pt x="14874" y="9469"/>
                    <a:pt x="14911" y="7372"/>
                  </a:cubicBezTo>
                  <a:lnTo>
                    <a:pt x="14742" y="7027"/>
                  </a:lnTo>
                  <a:lnTo>
                    <a:pt x="14880" y="6936"/>
                  </a:lnTo>
                  <a:lnTo>
                    <a:pt x="15385" y="7028"/>
                  </a:lnTo>
                  <a:lnTo>
                    <a:pt x="15755" y="7230"/>
                  </a:lnTo>
                  <a:lnTo>
                    <a:pt x="16076" y="7667"/>
                  </a:lnTo>
                  <a:cubicBezTo>
                    <a:pt x="16615" y="8406"/>
                    <a:pt x="17179" y="9141"/>
                    <a:pt x="17766" y="9873"/>
                  </a:cubicBezTo>
                  <a:cubicBezTo>
                    <a:pt x="18209" y="10424"/>
                    <a:pt x="18664" y="10975"/>
                    <a:pt x="19134" y="11522"/>
                  </a:cubicBezTo>
                  <a:cubicBezTo>
                    <a:pt x="19339" y="11680"/>
                    <a:pt x="19704" y="11781"/>
                    <a:pt x="20103" y="11789"/>
                  </a:cubicBezTo>
                  <a:cubicBezTo>
                    <a:pt x="20905" y="11806"/>
                    <a:pt x="21548" y="11488"/>
                    <a:pt x="21456" y="11120"/>
                  </a:cubicBezTo>
                  <a:lnTo>
                    <a:pt x="21331" y="10834"/>
                  </a:lnTo>
                  <a:lnTo>
                    <a:pt x="18723" y="6751"/>
                  </a:lnTo>
                  <a:lnTo>
                    <a:pt x="17878" y="5695"/>
                  </a:lnTo>
                  <a:lnTo>
                    <a:pt x="17027" y="4880"/>
                  </a:lnTo>
                  <a:lnTo>
                    <a:pt x="16497" y="4601"/>
                  </a:lnTo>
                  <a:lnTo>
                    <a:pt x="15883" y="4357"/>
                  </a:lnTo>
                  <a:lnTo>
                    <a:pt x="15347" y="4266"/>
                  </a:lnTo>
                  <a:lnTo>
                    <a:pt x="14400" y="4230"/>
                  </a:lnTo>
                  <a:lnTo>
                    <a:pt x="7608" y="4230"/>
                  </a:lnTo>
                  <a:close/>
                </a:path>
              </a:pathLst>
            </a:custGeom>
            <a:solidFill>
              <a:srgbClr val="7F7F7F"/>
            </a:solidFill>
            <a:ln w="12700" cap="flat">
              <a:noFill/>
              <a:miter lim="400000"/>
            </a:ln>
            <a:effectLst/>
          </p:spPr>
          <p:txBody>
            <a:bodyPr wrap="square" lIns="0" tIns="0" rIns="0" bIns="0" numCol="1" anchor="ctr">
              <a:noAutofit/>
            </a:bodyPr>
            <a:lstStyle/>
            <a:p>
              <a:pPr lvl="0">
                <a:defRPr sz="3200">
                  <a:solidFill>
                    <a:srgbClr val="FFFFFF"/>
                  </a:solidFill>
                </a:defRPr>
              </a:pPr>
              <a:endParaRPr/>
            </a:p>
          </p:txBody>
        </p:sp>
        <p:sp>
          <p:nvSpPr>
            <p:cNvPr id="6061" name="Shape 6061"/>
            <p:cNvSpPr/>
            <p:nvPr/>
          </p:nvSpPr>
          <p:spPr>
            <a:xfrm rot="10594">
              <a:off x="665997" y="247925"/>
              <a:ext cx="2075343" cy="10839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lnSpc>
                  <a:spcPts val="938"/>
                </a:lnSpc>
                <a:spcBef>
                  <a:spcPts val="225"/>
                </a:spcBef>
                <a:defRPr sz="1800"/>
              </a:pPr>
              <a:r>
                <a:rPr sz="1500" dirty="0">
                  <a:solidFill>
                    <a:srgbClr val="A6AAA9"/>
                  </a:solidFill>
                  <a:latin typeface="Roboto Bold"/>
                  <a:ea typeface="Roboto Bold"/>
                  <a:cs typeface="Roboto Bold"/>
                  <a:sym typeface="Roboto Bold"/>
                </a:rPr>
                <a:t>75%</a:t>
              </a:r>
            </a:p>
            <a:p>
              <a:pPr algn="l">
                <a:lnSpc>
                  <a:spcPts val="938"/>
                </a:lnSpc>
                <a:spcBef>
                  <a:spcPts val="225"/>
                </a:spcBef>
                <a:defRPr sz="1800"/>
              </a:pPr>
              <a:r>
                <a:rPr sz="700" dirty="0">
                  <a:solidFill>
                    <a:srgbClr val="A6AAA9"/>
                  </a:solidFill>
                  <a:latin typeface="Roboto Regular"/>
                  <a:ea typeface="Roboto Regular"/>
                  <a:cs typeface="Roboto Regular"/>
                  <a:sym typeface="Roboto Regular"/>
                </a:rPr>
                <a:t>Man Worker</a:t>
              </a:r>
            </a:p>
          </p:txBody>
        </p:sp>
        <p:sp>
          <p:nvSpPr>
            <p:cNvPr id="6062" name="Shape 6062"/>
            <p:cNvSpPr/>
            <p:nvPr/>
          </p:nvSpPr>
          <p:spPr>
            <a:xfrm rot="10594">
              <a:off x="3709702" y="247925"/>
              <a:ext cx="2075343" cy="10839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lnSpc>
                  <a:spcPts val="938"/>
                </a:lnSpc>
                <a:spcBef>
                  <a:spcPts val="225"/>
                </a:spcBef>
                <a:defRPr sz="1800"/>
              </a:pPr>
              <a:r>
                <a:rPr sz="1500" dirty="0">
                  <a:solidFill>
                    <a:srgbClr val="A6AAA9"/>
                  </a:solidFill>
                  <a:latin typeface="Roboto Bold"/>
                  <a:ea typeface="Roboto Bold"/>
                  <a:cs typeface="Roboto Bold"/>
                  <a:sym typeface="Roboto Bold"/>
                </a:rPr>
                <a:t>75%</a:t>
              </a:r>
            </a:p>
            <a:p>
              <a:pPr algn="l">
                <a:lnSpc>
                  <a:spcPts val="938"/>
                </a:lnSpc>
                <a:spcBef>
                  <a:spcPts val="225"/>
                </a:spcBef>
                <a:defRPr sz="1800"/>
              </a:pPr>
              <a:r>
                <a:rPr sz="700" dirty="0">
                  <a:solidFill>
                    <a:srgbClr val="A6AAA9"/>
                  </a:solidFill>
                  <a:latin typeface="Roboto Regular"/>
                  <a:ea typeface="Roboto Regular"/>
                  <a:cs typeface="Roboto Regular"/>
                  <a:sym typeface="Roboto Regular"/>
                </a:rPr>
                <a:t>Man Worker</a:t>
              </a:r>
            </a:p>
          </p:txBody>
        </p:sp>
      </p:grpSp>
      <p:sp>
        <p:nvSpPr>
          <p:cNvPr id="6064" name="Shape 6064"/>
          <p:cNvSpPr/>
          <p:nvPr/>
        </p:nvSpPr>
        <p:spPr>
          <a:xfrm rot="21589406">
            <a:off x="6359904" y="1549981"/>
            <a:ext cx="1674855" cy="668324"/>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1313"/>
              </a:lnSpc>
              <a:spcBef>
                <a:spcPts val="225"/>
              </a:spcBef>
              <a:defRPr sz="1800"/>
            </a:pPr>
            <a:r>
              <a:rPr lang="zh-CN" altLang="en-US" sz="1100" dirty="0" smtClean="0">
                <a:solidFill>
                  <a:schemeClr val="accent1"/>
                </a:solidFill>
                <a:latin typeface="Roboto Bold"/>
                <a:ea typeface="Roboto Bold"/>
                <a:cs typeface="Roboto Bold"/>
                <a:sym typeface="Roboto Bold"/>
              </a:rPr>
              <a:t>添加小标题</a:t>
            </a:r>
            <a:endParaRPr sz="1100" dirty="0">
              <a:solidFill>
                <a:schemeClr val="accent1"/>
              </a:solidFill>
              <a:latin typeface="Roboto Bold"/>
              <a:ea typeface="Roboto Bold"/>
              <a:cs typeface="Roboto Bold"/>
              <a:sym typeface="Roboto Bold"/>
            </a:endParaRPr>
          </a:p>
          <a:p>
            <a:pPr algn="l">
              <a:lnSpc>
                <a:spcPts val="1313"/>
              </a:lnSpc>
              <a:spcBef>
                <a:spcPts val="225"/>
              </a:spcBef>
              <a:defRPr sz="1800"/>
            </a:pPr>
            <a:r>
              <a:rPr sz="800" dirty="0">
                <a:solidFill>
                  <a:schemeClr val="bg1">
                    <a:lumMod val="50000"/>
                  </a:schemeClr>
                </a:solidFill>
                <a:latin typeface="Roboto Regular"/>
                <a:ea typeface="Roboto Regular"/>
                <a:cs typeface="Roboto Regular"/>
                <a:sym typeface="Roboto Regular"/>
              </a:rPr>
              <a:t>sit amet, consectetuer adipiscing elit, sed  diam nonummy nibh.</a:t>
            </a:r>
          </a:p>
        </p:txBody>
      </p:sp>
      <p:sp>
        <p:nvSpPr>
          <p:cNvPr id="6065" name="Shape 6065"/>
          <p:cNvSpPr/>
          <p:nvPr/>
        </p:nvSpPr>
        <p:spPr>
          <a:xfrm rot="21589406">
            <a:off x="6359904" y="2670981"/>
            <a:ext cx="1674854" cy="668202"/>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1313"/>
              </a:lnSpc>
              <a:spcBef>
                <a:spcPts val="225"/>
              </a:spcBef>
              <a:defRPr sz="1800"/>
            </a:pPr>
            <a:r>
              <a:rPr lang="zh-CN" altLang="en-US" sz="1100" dirty="0" smtClean="0">
                <a:solidFill>
                  <a:schemeClr val="accent3"/>
                </a:solidFill>
                <a:latin typeface="Roboto Bold"/>
                <a:ea typeface="Roboto Bold"/>
                <a:cs typeface="Roboto Bold"/>
                <a:sym typeface="Roboto Bold"/>
              </a:rPr>
              <a:t>添加小标题</a:t>
            </a:r>
            <a:endParaRPr sz="1100" dirty="0">
              <a:solidFill>
                <a:schemeClr val="accent3"/>
              </a:solidFill>
              <a:latin typeface="Roboto Bold"/>
              <a:ea typeface="Roboto Bold"/>
              <a:cs typeface="Roboto Bold"/>
              <a:sym typeface="Roboto Bold"/>
            </a:endParaRPr>
          </a:p>
          <a:p>
            <a:pPr algn="l">
              <a:lnSpc>
                <a:spcPts val="1313"/>
              </a:lnSpc>
              <a:spcBef>
                <a:spcPts val="225"/>
              </a:spcBef>
              <a:defRPr sz="1800"/>
            </a:pPr>
            <a:r>
              <a:rPr sz="700" dirty="0">
                <a:solidFill>
                  <a:schemeClr val="bg1">
                    <a:lumMod val="50000"/>
                  </a:schemeClr>
                </a:solidFill>
                <a:latin typeface="Roboto Regular"/>
                <a:ea typeface="Roboto Regular"/>
                <a:cs typeface="Roboto Regular"/>
                <a:sym typeface="Roboto Regular"/>
              </a:rPr>
              <a:t>sit amet, consectetuer adipiscing elit, sed  diam nonummy nibh.</a:t>
            </a:r>
          </a:p>
        </p:txBody>
      </p:sp>
      <p:sp>
        <p:nvSpPr>
          <p:cNvPr id="6066" name="Shape 6066"/>
          <p:cNvSpPr/>
          <p:nvPr/>
        </p:nvSpPr>
        <p:spPr>
          <a:xfrm>
            <a:off x="976146" y="3108776"/>
            <a:ext cx="1624755" cy="0"/>
          </a:xfrm>
          <a:prstGeom prst="line">
            <a:avLst/>
          </a:prstGeom>
          <a:ln w="38100">
            <a:solidFill>
              <a:srgbClr val="DCDEE0"/>
            </a:solidFill>
            <a:miter lim="400000"/>
          </a:ln>
        </p:spPr>
        <p:txBody>
          <a:bodyPr lIns="0" tIns="0" rIns="0" bIns="0" anchor="ctr"/>
          <a:lstStyle/>
          <a:p>
            <a:pPr lvl="0">
              <a:defRPr sz="3200"/>
            </a:pPr>
            <a:endParaRPr/>
          </a:p>
        </p:txBody>
      </p:sp>
      <p:sp>
        <p:nvSpPr>
          <p:cNvPr id="6067" name="Shape 6067"/>
          <p:cNvSpPr/>
          <p:nvPr/>
        </p:nvSpPr>
        <p:spPr>
          <a:xfrm rot="21589406">
            <a:off x="951096" y="2179734"/>
            <a:ext cx="1674854" cy="668323"/>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1313"/>
              </a:lnSpc>
              <a:spcBef>
                <a:spcPts val="225"/>
              </a:spcBef>
              <a:defRPr sz="1800"/>
            </a:pPr>
            <a:r>
              <a:rPr lang="zh-CN" altLang="en-US" sz="1100" dirty="0" smtClean="0">
                <a:solidFill>
                  <a:schemeClr val="accent2"/>
                </a:solidFill>
                <a:latin typeface="Roboto Bold"/>
                <a:ea typeface="Roboto Bold"/>
                <a:cs typeface="Roboto Bold"/>
                <a:sym typeface="Roboto Bold"/>
              </a:rPr>
              <a:t>添加小标题</a:t>
            </a:r>
            <a:endParaRPr sz="1100" dirty="0">
              <a:solidFill>
                <a:schemeClr val="accent2"/>
              </a:solidFill>
              <a:latin typeface="Roboto Bold"/>
              <a:ea typeface="Roboto Bold"/>
              <a:cs typeface="Roboto Bold"/>
              <a:sym typeface="Roboto Bold"/>
            </a:endParaRPr>
          </a:p>
          <a:p>
            <a:pPr algn="l">
              <a:lnSpc>
                <a:spcPts val="1313"/>
              </a:lnSpc>
              <a:spcBef>
                <a:spcPts val="225"/>
              </a:spcBef>
              <a:defRPr sz="1800"/>
            </a:pPr>
            <a:r>
              <a:rPr sz="700" dirty="0">
                <a:solidFill>
                  <a:schemeClr val="bg1">
                    <a:lumMod val="50000"/>
                  </a:schemeClr>
                </a:solidFill>
                <a:latin typeface="Roboto Regular"/>
                <a:ea typeface="Roboto Regular"/>
                <a:cs typeface="Roboto Regular"/>
                <a:sym typeface="Roboto Regular"/>
              </a:rPr>
              <a:t>sit amet, consectetuer adipiscing elit, sed  diam nonummy nibh.</a:t>
            </a:r>
          </a:p>
        </p:txBody>
      </p:sp>
      <p:sp>
        <p:nvSpPr>
          <p:cNvPr id="6068" name="Shape 6068"/>
          <p:cNvSpPr/>
          <p:nvPr/>
        </p:nvSpPr>
        <p:spPr>
          <a:xfrm rot="21589406">
            <a:off x="951096" y="3300734"/>
            <a:ext cx="1674854" cy="668202"/>
          </a:xfrm>
          <a:prstGeom prst="rect">
            <a:avLst/>
          </a:prstGeom>
          <a:ln w="12700">
            <a:miter lim="400000"/>
          </a:ln>
          <a:extLst>
            <a:ext uri="{C572A759-6A51-4108-AA02-DFA0A04FC94B}">
              <ma14:wrappingTextBoxFlag xmlns:ma14="http://schemas.microsoft.com/office/mac/drawingml/2011/main" xmlns="" val="1"/>
            </a:ext>
          </a:extLst>
        </p:spPr>
        <p:txBody>
          <a:bodyPr lIns="19050" tIns="19050" rIns="19050" bIns="19050" anchor="ctr"/>
          <a:lstStyle/>
          <a:p>
            <a:pPr algn="l">
              <a:lnSpc>
                <a:spcPts val="1313"/>
              </a:lnSpc>
              <a:spcBef>
                <a:spcPts val="225"/>
              </a:spcBef>
              <a:defRPr sz="1800"/>
            </a:pPr>
            <a:r>
              <a:rPr lang="zh-CN" altLang="en-US" sz="1100" dirty="0" smtClean="0">
                <a:solidFill>
                  <a:schemeClr val="accent4"/>
                </a:solidFill>
                <a:latin typeface="Roboto Bold"/>
                <a:ea typeface="Roboto Bold"/>
                <a:cs typeface="Roboto Bold"/>
                <a:sym typeface="Roboto Bold"/>
              </a:rPr>
              <a:t>添加小标题</a:t>
            </a:r>
            <a:endParaRPr sz="1100" dirty="0">
              <a:solidFill>
                <a:schemeClr val="accent4"/>
              </a:solidFill>
              <a:latin typeface="Roboto Bold"/>
              <a:ea typeface="Roboto Bold"/>
              <a:cs typeface="Roboto Bold"/>
              <a:sym typeface="Roboto Bold"/>
            </a:endParaRPr>
          </a:p>
          <a:p>
            <a:pPr algn="l">
              <a:lnSpc>
                <a:spcPts val="1313"/>
              </a:lnSpc>
              <a:spcBef>
                <a:spcPts val="225"/>
              </a:spcBef>
              <a:defRPr sz="1800"/>
            </a:pPr>
            <a:r>
              <a:rPr sz="700" dirty="0">
                <a:solidFill>
                  <a:schemeClr val="bg1">
                    <a:lumMod val="50000"/>
                  </a:schemeClr>
                </a:solidFill>
                <a:latin typeface="Roboto Regular"/>
                <a:ea typeface="Roboto Regular"/>
                <a:cs typeface="Roboto Regular"/>
                <a:sym typeface="Roboto Regular"/>
              </a:rPr>
              <a:t>sit amet, consectetuer adipiscing elit, sed  diam nonummy nibh.</a:t>
            </a:r>
          </a:p>
        </p:txBody>
      </p:sp>
    </p:spTree>
    <p:extLst>
      <p:ext uri="{BB962C8B-B14F-4D97-AF65-F5344CB8AC3E}">
        <p14:creationId xmlns:p14="http://schemas.microsoft.com/office/powerpoint/2010/main" val="3325758709"/>
      </p:ext>
    </p:extLst>
  </p:cSld>
  <p:clrMapOvr>
    <a:masterClrMapping/>
  </p:clrMapOvr>
  <mc:AlternateContent xmlns:mc="http://schemas.openxmlformats.org/markup-compatibility/2006" xmlns:p14="http://schemas.microsoft.com/office/powerpoint/2010/main">
    <mc:Choice Requires="p14">
      <p:transition spd="slow">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6029"/>
                                        </p:tgtEl>
                                        <p:attrNameLst>
                                          <p:attrName>style.visibility</p:attrName>
                                        </p:attrNameLst>
                                      </p:cBhvr>
                                      <p:to>
                                        <p:strVal val="visible"/>
                                      </p:to>
                                    </p:set>
                                    <p:animEffect transition="in" filter="box(out)">
                                      <p:cBhvr>
                                        <p:cTn id="7" dur="499"/>
                                        <p:tgtEl>
                                          <p:spTgt spid="6029"/>
                                        </p:tgtEl>
                                      </p:cBhvr>
                                    </p:animEffect>
                                  </p:childTnLst>
                                </p:cTn>
                              </p:par>
                            </p:childTnLst>
                          </p:cTn>
                        </p:par>
                        <p:par>
                          <p:cTn id="8" fill="hold">
                            <p:stCondLst>
                              <p:cond delay="499"/>
                            </p:stCondLst>
                            <p:childTnLst>
                              <p:par>
                                <p:cTn id="9" presetID="23" presetClass="entr" presetSubtype="16" fill="hold" grpId="0" nodeType="afterEffect">
                                  <p:stCondLst>
                                    <p:cond delay="0"/>
                                  </p:stCondLst>
                                  <p:iterate type="lt">
                                    <p:tmAbs val="0"/>
                                  </p:iterate>
                                  <p:childTnLst>
                                    <p:set>
                                      <p:cBhvr>
                                        <p:cTn id="10" fill="hold"/>
                                        <p:tgtEl>
                                          <p:spTgt spid="6053"/>
                                        </p:tgtEl>
                                        <p:attrNameLst>
                                          <p:attrName>style.visibility</p:attrName>
                                        </p:attrNameLst>
                                      </p:cBhvr>
                                      <p:to>
                                        <p:strVal val="visible"/>
                                      </p:to>
                                    </p:set>
                                    <p:anim calcmode="lin" valueType="num">
                                      <p:cBhvr>
                                        <p:cTn id="11" dur="499" fill="hold"/>
                                        <p:tgtEl>
                                          <p:spTgt spid="6053"/>
                                        </p:tgtEl>
                                        <p:attrNameLst>
                                          <p:attrName>ppt_w</p:attrName>
                                        </p:attrNameLst>
                                      </p:cBhvr>
                                      <p:tavLst>
                                        <p:tav tm="0">
                                          <p:val>
                                            <p:strVal val="4*#ppt_w"/>
                                          </p:val>
                                        </p:tav>
                                        <p:tav tm="100000">
                                          <p:val>
                                            <p:strVal val="#ppt_w"/>
                                          </p:val>
                                        </p:tav>
                                      </p:tavLst>
                                    </p:anim>
                                    <p:anim calcmode="lin" valueType="num">
                                      <p:cBhvr>
                                        <p:cTn id="12" dur="499" fill="hold"/>
                                        <p:tgtEl>
                                          <p:spTgt spid="6053"/>
                                        </p:tgtEl>
                                        <p:attrNameLst>
                                          <p:attrName>ppt_h</p:attrName>
                                        </p:attrNameLst>
                                      </p:cBhvr>
                                      <p:tavLst>
                                        <p:tav tm="0">
                                          <p:val>
                                            <p:strVal val="4*#ppt_h"/>
                                          </p:val>
                                        </p:tav>
                                        <p:tav tm="100000">
                                          <p:val>
                                            <p:strVal val="#ppt_h"/>
                                          </p:val>
                                        </p:tav>
                                      </p:tavLst>
                                    </p:anim>
                                  </p:childTnLst>
                                </p:cTn>
                              </p:par>
                            </p:childTnLst>
                          </p:cTn>
                        </p:par>
                        <p:par>
                          <p:cTn id="13" fill="hold">
                            <p:stCondLst>
                              <p:cond delay="998"/>
                            </p:stCondLst>
                            <p:childTnLst>
                              <p:par>
                                <p:cTn id="14" presetID="2" presetClass="entr" presetSubtype="1" fill="hold" grpId="0" nodeType="afterEffect">
                                  <p:stCondLst>
                                    <p:cond delay="0"/>
                                  </p:stCondLst>
                                  <p:iterate>
                                    <p:tmAbs val="0"/>
                                  </p:iterate>
                                  <p:childTnLst>
                                    <p:set>
                                      <p:cBhvr>
                                        <p:cTn id="15" fill="hold"/>
                                        <p:tgtEl>
                                          <p:spTgt spid="6057"/>
                                        </p:tgtEl>
                                        <p:attrNameLst>
                                          <p:attrName>style.visibility</p:attrName>
                                        </p:attrNameLst>
                                      </p:cBhvr>
                                      <p:to>
                                        <p:strVal val="visible"/>
                                      </p:to>
                                    </p:set>
                                    <p:anim calcmode="lin" valueType="num">
                                      <p:cBhvr>
                                        <p:cTn id="16" dur="499" fill="hold"/>
                                        <p:tgtEl>
                                          <p:spTgt spid="6057"/>
                                        </p:tgtEl>
                                        <p:attrNameLst>
                                          <p:attrName>ppt_x</p:attrName>
                                        </p:attrNameLst>
                                      </p:cBhvr>
                                      <p:tavLst>
                                        <p:tav tm="0">
                                          <p:val>
                                            <p:strVal val="#ppt_x"/>
                                          </p:val>
                                        </p:tav>
                                        <p:tav tm="100000">
                                          <p:val>
                                            <p:strVal val="#ppt_x"/>
                                          </p:val>
                                        </p:tav>
                                      </p:tavLst>
                                    </p:anim>
                                    <p:anim calcmode="lin" valueType="num">
                                      <p:cBhvr>
                                        <p:cTn id="17" dur="499" fill="hold"/>
                                        <p:tgtEl>
                                          <p:spTgt spid="6057"/>
                                        </p:tgtEl>
                                        <p:attrNameLst>
                                          <p:attrName>ppt_y</p:attrName>
                                        </p:attrNameLst>
                                      </p:cBhvr>
                                      <p:tavLst>
                                        <p:tav tm="0">
                                          <p:val>
                                            <p:strVal val="0-#ppt_h/2"/>
                                          </p:val>
                                        </p:tav>
                                        <p:tav tm="100000">
                                          <p:val>
                                            <p:strVal val="#ppt_y"/>
                                          </p:val>
                                        </p:tav>
                                      </p:tavLst>
                                    </p:anim>
                                  </p:childTnLst>
                                </p:cTn>
                              </p:par>
                            </p:childTnLst>
                          </p:cTn>
                        </p:par>
                        <p:par>
                          <p:cTn id="18" fill="hold">
                            <p:stCondLst>
                              <p:cond delay="1497"/>
                            </p:stCondLst>
                            <p:childTnLst>
                              <p:par>
                                <p:cTn id="19" presetID="2" presetClass="entr" presetSubtype="8" fill="hold" grpId="0" nodeType="afterEffect">
                                  <p:stCondLst>
                                    <p:cond delay="0"/>
                                  </p:stCondLst>
                                  <p:iterate>
                                    <p:tmAbs val="0"/>
                                  </p:iterate>
                                  <p:childTnLst>
                                    <p:set>
                                      <p:cBhvr>
                                        <p:cTn id="20" fill="hold"/>
                                        <p:tgtEl>
                                          <p:spTgt spid="6016"/>
                                        </p:tgtEl>
                                        <p:attrNameLst>
                                          <p:attrName>style.visibility</p:attrName>
                                        </p:attrNameLst>
                                      </p:cBhvr>
                                      <p:to>
                                        <p:strVal val="visible"/>
                                      </p:to>
                                    </p:set>
                                    <p:anim calcmode="lin" valueType="num">
                                      <p:cBhvr>
                                        <p:cTn id="21" dur="499" fill="hold"/>
                                        <p:tgtEl>
                                          <p:spTgt spid="6016"/>
                                        </p:tgtEl>
                                        <p:attrNameLst>
                                          <p:attrName>ppt_x</p:attrName>
                                        </p:attrNameLst>
                                      </p:cBhvr>
                                      <p:tavLst>
                                        <p:tav tm="0">
                                          <p:val>
                                            <p:strVal val="0-#ppt_w/2"/>
                                          </p:val>
                                        </p:tav>
                                        <p:tav tm="100000">
                                          <p:val>
                                            <p:strVal val="#ppt_x"/>
                                          </p:val>
                                        </p:tav>
                                      </p:tavLst>
                                    </p:anim>
                                    <p:anim calcmode="lin" valueType="num">
                                      <p:cBhvr>
                                        <p:cTn id="22" dur="499" fill="hold"/>
                                        <p:tgtEl>
                                          <p:spTgt spid="6016"/>
                                        </p:tgtEl>
                                        <p:attrNameLst>
                                          <p:attrName>ppt_y</p:attrName>
                                        </p:attrNameLst>
                                      </p:cBhvr>
                                      <p:tavLst>
                                        <p:tav tm="0">
                                          <p:val>
                                            <p:strVal val="#ppt_y"/>
                                          </p:val>
                                        </p:tav>
                                        <p:tav tm="100000">
                                          <p:val>
                                            <p:strVal val="#ppt_y"/>
                                          </p:val>
                                        </p:tav>
                                      </p:tavLst>
                                    </p:anim>
                                  </p:childTnLst>
                                </p:cTn>
                              </p:par>
                            </p:childTnLst>
                          </p:cTn>
                        </p:par>
                        <p:par>
                          <p:cTn id="23" fill="hold">
                            <p:stCondLst>
                              <p:cond delay="1996"/>
                            </p:stCondLst>
                            <p:childTnLst>
                              <p:par>
                                <p:cTn id="24" presetID="2" presetClass="entr" presetSubtype="2" fill="hold" grpId="0" nodeType="afterEffect">
                                  <p:stCondLst>
                                    <p:cond delay="0"/>
                                  </p:stCondLst>
                                  <p:iterate>
                                    <p:tmAbs val="0"/>
                                  </p:iterate>
                                  <p:childTnLst>
                                    <p:set>
                                      <p:cBhvr>
                                        <p:cTn id="25" fill="hold"/>
                                        <p:tgtEl>
                                          <p:spTgt spid="6064"/>
                                        </p:tgtEl>
                                        <p:attrNameLst>
                                          <p:attrName>style.visibility</p:attrName>
                                        </p:attrNameLst>
                                      </p:cBhvr>
                                      <p:to>
                                        <p:strVal val="visible"/>
                                      </p:to>
                                    </p:set>
                                    <p:anim calcmode="lin" valueType="num">
                                      <p:cBhvr>
                                        <p:cTn id="26" dur="499" fill="hold"/>
                                        <p:tgtEl>
                                          <p:spTgt spid="6064"/>
                                        </p:tgtEl>
                                        <p:attrNameLst>
                                          <p:attrName>ppt_x</p:attrName>
                                        </p:attrNameLst>
                                      </p:cBhvr>
                                      <p:tavLst>
                                        <p:tav tm="0">
                                          <p:val>
                                            <p:strVal val="1+#ppt_w/2"/>
                                          </p:val>
                                        </p:tav>
                                        <p:tav tm="100000">
                                          <p:val>
                                            <p:strVal val="#ppt_x"/>
                                          </p:val>
                                        </p:tav>
                                      </p:tavLst>
                                    </p:anim>
                                    <p:anim calcmode="lin" valueType="num">
                                      <p:cBhvr>
                                        <p:cTn id="27" dur="499" fill="hold"/>
                                        <p:tgtEl>
                                          <p:spTgt spid="6064"/>
                                        </p:tgtEl>
                                        <p:attrNameLst>
                                          <p:attrName>ppt_y</p:attrName>
                                        </p:attrNameLst>
                                      </p:cBhvr>
                                      <p:tavLst>
                                        <p:tav tm="0">
                                          <p:val>
                                            <p:strVal val="#ppt_y"/>
                                          </p:val>
                                        </p:tav>
                                        <p:tav tm="100000">
                                          <p:val>
                                            <p:strVal val="#ppt_y"/>
                                          </p:val>
                                        </p:tav>
                                      </p:tavLst>
                                    </p:anim>
                                  </p:childTnLst>
                                </p:cTn>
                              </p:par>
                            </p:childTnLst>
                          </p:cTn>
                        </p:par>
                        <p:par>
                          <p:cTn id="28" fill="hold">
                            <p:stCondLst>
                              <p:cond delay="2495"/>
                            </p:stCondLst>
                            <p:childTnLst>
                              <p:par>
                                <p:cTn id="29" presetID="4" presetClass="entr" presetSubtype="32" fill="hold" grpId="0" nodeType="afterEffect">
                                  <p:stCondLst>
                                    <p:cond delay="0"/>
                                  </p:stCondLst>
                                  <p:iterate>
                                    <p:tmAbs val="0"/>
                                  </p:iterate>
                                  <p:childTnLst>
                                    <p:set>
                                      <p:cBhvr>
                                        <p:cTn id="30" fill="hold"/>
                                        <p:tgtEl>
                                          <p:spTgt spid="5994"/>
                                        </p:tgtEl>
                                        <p:attrNameLst>
                                          <p:attrName>style.visibility</p:attrName>
                                        </p:attrNameLst>
                                      </p:cBhvr>
                                      <p:to>
                                        <p:strVal val="visible"/>
                                      </p:to>
                                    </p:set>
                                    <p:animEffect transition="in" filter="box(out)">
                                      <p:cBhvr>
                                        <p:cTn id="31" dur="499"/>
                                        <p:tgtEl>
                                          <p:spTgt spid="5994"/>
                                        </p:tgtEl>
                                      </p:cBhvr>
                                    </p:animEffect>
                                  </p:childTnLst>
                                </p:cTn>
                              </p:par>
                            </p:childTnLst>
                          </p:cTn>
                        </p:par>
                        <p:par>
                          <p:cTn id="32" fill="hold">
                            <p:stCondLst>
                              <p:cond delay="2994"/>
                            </p:stCondLst>
                            <p:childTnLst>
                              <p:par>
                                <p:cTn id="33" presetID="2" presetClass="entr" presetSubtype="1" fill="hold" grpId="0" nodeType="afterEffect">
                                  <p:stCondLst>
                                    <p:cond delay="0"/>
                                  </p:stCondLst>
                                  <p:iterate>
                                    <p:tmAbs val="0"/>
                                  </p:iterate>
                                  <p:childTnLst>
                                    <p:set>
                                      <p:cBhvr>
                                        <p:cTn id="34" fill="hold"/>
                                        <p:tgtEl>
                                          <p:spTgt spid="6054"/>
                                        </p:tgtEl>
                                        <p:attrNameLst>
                                          <p:attrName>style.visibility</p:attrName>
                                        </p:attrNameLst>
                                      </p:cBhvr>
                                      <p:to>
                                        <p:strVal val="visible"/>
                                      </p:to>
                                    </p:set>
                                    <p:anim calcmode="lin" valueType="num">
                                      <p:cBhvr>
                                        <p:cTn id="35" dur="499" fill="hold"/>
                                        <p:tgtEl>
                                          <p:spTgt spid="6054"/>
                                        </p:tgtEl>
                                        <p:attrNameLst>
                                          <p:attrName>ppt_x</p:attrName>
                                        </p:attrNameLst>
                                      </p:cBhvr>
                                      <p:tavLst>
                                        <p:tav tm="0">
                                          <p:val>
                                            <p:strVal val="#ppt_x"/>
                                          </p:val>
                                        </p:tav>
                                        <p:tav tm="100000">
                                          <p:val>
                                            <p:strVal val="#ppt_x"/>
                                          </p:val>
                                        </p:tav>
                                      </p:tavLst>
                                    </p:anim>
                                    <p:anim calcmode="lin" valueType="num">
                                      <p:cBhvr>
                                        <p:cTn id="36" dur="499" fill="hold"/>
                                        <p:tgtEl>
                                          <p:spTgt spid="6054"/>
                                        </p:tgtEl>
                                        <p:attrNameLst>
                                          <p:attrName>ppt_y</p:attrName>
                                        </p:attrNameLst>
                                      </p:cBhvr>
                                      <p:tavLst>
                                        <p:tav tm="0">
                                          <p:val>
                                            <p:strVal val="0-#ppt_h/2"/>
                                          </p:val>
                                        </p:tav>
                                        <p:tav tm="100000">
                                          <p:val>
                                            <p:strVal val="#ppt_y"/>
                                          </p:val>
                                        </p:tav>
                                      </p:tavLst>
                                    </p:anim>
                                  </p:childTnLst>
                                </p:cTn>
                              </p:par>
                            </p:childTnLst>
                          </p:cTn>
                        </p:par>
                        <p:par>
                          <p:cTn id="37" fill="hold">
                            <p:stCondLst>
                              <p:cond delay="3493"/>
                            </p:stCondLst>
                            <p:childTnLst>
                              <p:par>
                                <p:cTn id="38" presetID="2" presetClass="entr" presetSubtype="2" fill="hold" grpId="0" nodeType="afterEffect">
                                  <p:stCondLst>
                                    <p:cond delay="0"/>
                                  </p:stCondLst>
                                  <p:iterate>
                                    <p:tmAbs val="0"/>
                                  </p:iterate>
                                  <p:childTnLst>
                                    <p:set>
                                      <p:cBhvr>
                                        <p:cTn id="39" fill="hold"/>
                                        <p:tgtEl>
                                          <p:spTgt spid="6001"/>
                                        </p:tgtEl>
                                        <p:attrNameLst>
                                          <p:attrName>style.visibility</p:attrName>
                                        </p:attrNameLst>
                                      </p:cBhvr>
                                      <p:to>
                                        <p:strVal val="visible"/>
                                      </p:to>
                                    </p:set>
                                    <p:anim calcmode="lin" valueType="num">
                                      <p:cBhvr>
                                        <p:cTn id="40" dur="499" fill="hold"/>
                                        <p:tgtEl>
                                          <p:spTgt spid="6001"/>
                                        </p:tgtEl>
                                        <p:attrNameLst>
                                          <p:attrName>ppt_x</p:attrName>
                                        </p:attrNameLst>
                                      </p:cBhvr>
                                      <p:tavLst>
                                        <p:tav tm="0">
                                          <p:val>
                                            <p:strVal val="1+#ppt_w/2"/>
                                          </p:val>
                                        </p:tav>
                                        <p:tav tm="100000">
                                          <p:val>
                                            <p:strVal val="#ppt_x"/>
                                          </p:val>
                                        </p:tav>
                                      </p:tavLst>
                                    </p:anim>
                                    <p:anim calcmode="lin" valueType="num">
                                      <p:cBhvr>
                                        <p:cTn id="41" dur="499" fill="hold"/>
                                        <p:tgtEl>
                                          <p:spTgt spid="6001"/>
                                        </p:tgtEl>
                                        <p:attrNameLst>
                                          <p:attrName>ppt_y</p:attrName>
                                        </p:attrNameLst>
                                      </p:cBhvr>
                                      <p:tavLst>
                                        <p:tav tm="0">
                                          <p:val>
                                            <p:strVal val="#ppt_y"/>
                                          </p:val>
                                        </p:tav>
                                        <p:tav tm="100000">
                                          <p:val>
                                            <p:strVal val="#ppt_y"/>
                                          </p:val>
                                        </p:tav>
                                      </p:tavLst>
                                    </p:anim>
                                  </p:childTnLst>
                                </p:cTn>
                              </p:par>
                            </p:childTnLst>
                          </p:cTn>
                        </p:par>
                        <p:par>
                          <p:cTn id="42" fill="hold">
                            <p:stCondLst>
                              <p:cond delay="3992"/>
                            </p:stCondLst>
                            <p:childTnLst>
                              <p:par>
                                <p:cTn id="43" presetID="2" presetClass="entr" presetSubtype="8" fill="hold" grpId="0" nodeType="afterEffect">
                                  <p:stCondLst>
                                    <p:cond delay="0"/>
                                  </p:stCondLst>
                                  <p:iterate>
                                    <p:tmAbs val="0"/>
                                  </p:iterate>
                                  <p:childTnLst>
                                    <p:set>
                                      <p:cBhvr>
                                        <p:cTn id="44" fill="hold"/>
                                        <p:tgtEl>
                                          <p:spTgt spid="6067"/>
                                        </p:tgtEl>
                                        <p:attrNameLst>
                                          <p:attrName>style.visibility</p:attrName>
                                        </p:attrNameLst>
                                      </p:cBhvr>
                                      <p:to>
                                        <p:strVal val="visible"/>
                                      </p:to>
                                    </p:set>
                                    <p:anim calcmode="lin" valueType="num">
                                      <p:cBhvr>
                                        <p:cTn id="45" dur="499" fill="hold"/>
                                        <p:tgtEl>
                                          <p:spTgt spid="6067"/>
                                        </p:tgtEl>
                                        <p:attrNameLst>
                                          <p:attrName>ppt_x</p:attrName>
                                        </p:attrNameLst>
                                      </p:cBhvr>
                                      <p:tavLst>
                                        <p:tav tm="0">
                                          <p:val>
                                            <p:strVal val="0-#ppt_w/2"/>
                                          </p:val>
                                        </p:tav>
                                        <p:tav tm="100000">
                                          <p:val>
                                            <p:strVal val="#ppt_x"/>
                                          </p:val>
                                        </p:tav>
                                      </p:tavLst>
                                    </p:anim>
                                    <p:anim calcmode="lin" valueType="num">
                                      <p:cBhvr>
                                        <p:cTn id="46" dur="499" fill="hold"/>
                                        <p:tgtEl>
                                          <p:spTgt spid="6067"/>
                                        </p:tgtEl>
                                        <p:attrNameLst>
                                          <p:attrName>ppt_y</p:attrName>
                                        </p:attrNameLst>
                                      </p:cBhvr>
                                      <p:tavLst>
                                        <p:tav tm="0">
                                          <p:val>
                                            <p:strVal val="#ppt_y"/>
                                          </p:val>
                                        </p:tav>
                                        <p:tav tm="100000">
                                          <p:val>
                                            <p:strVal val="#ppt_y"/>
                                          </p:val>
                                        </p:tav>
                                      </p:tavLst>
                                    </p:anim>
                                  </p:childTnLst>
                                </p:cTn>
                              </p:par>
                            </p:childTnLst>
                          </p:cTn>
                        </p:par>
                        <p:par>
                          <p:cTn id="47" fill="hold">
                            <p:stCondLst>
                              <p:cond delay="4491"/>
                            </p:stCondLst>
                            <p:childTnLst>
                              <p:par>
                                <p:cTn id="48" presetID="4" presetClass="entr" presetSubtype="32" fill="hold" grpId="0" nodeType="afterEffect">
                                  <p:stCondLst>
                                    <p:cond delay="0"/>
                                  </p:stCondLst>
                                  <p:iterate>
                                    <p:tmAbs val="0"/>
                                  </p:iterate>
                                  <p:childTnLst>
                                    <p:set>
                                      <p:cBhvr>
                                        <p:cTn id="49" fill="hold"/>
                                        <p:tgtEl>
                                          <p:spTgt spid="5992"/>
                                        </p:tgtEl>
                                        <p:attrNameLst>
                                          <p:attrName>style.visibility</p:attrName>
                                        </p:attrNameLst>
                                      </p:cBhvr>
                                      <p:to>
                                        <p:strVal val="visible"/>
                                      </p:to>
                                    </p:set>
                                    <p:animEffect transition="in" filter="box(out)">
                                      <p:cBhvr>
                                        <p:cTn id="50" dur="499"/>
                                        <p:tgtEl>
                                          <p:spTgt spid="5992"/>
                                        </p:tgtEl>
                                      </p:cBhvr>
                                    </p:animEffect>
                                  </p:childTnLst>
                                </p:cTn>
                              </p:par>
                            </p:childTnLst>
                          </p:cTn>
                        </p:par>
                        <p:par>
                          <p:cTn id="51" fill="hold">
                            <p:stCondLst>
                              <p:cond delay="4990"/>
                            </p:stCondLst>
                            <p:childTnLst>
                              <p:par>
                                <p:cTn id="52" presetID="4" presetClass="entr" presetSubtype="32" fill="hold" grpId="0" nodeType="afterEffect">
                                  <p:stCondLst>
                                    <p:cond delay="0"/>
                                  </p:stCondLst>
                                  <p:iterate>
                                    <p:tmAbs val="0"/>
                                  </p:iterate>
                                  <p:childTnLst>
                                    <p:set>
                                      <p:cBhvr>
                                        <p:cTn id="53" fill="hold"/>
                                        <p:tgtEl>
                                          <p:spTgt spid="6058"/>
                                        </p:tgtEl>
                                        <p:attrNameLst>
                                          <p:attrName>style.visibility</p:attrName>
                                        </p:attrNameLst>
                                      </p:cBhvr>
                                      <p:to>
                                        <p:strVal val="visible"/>
                                      </p:to>
                                    </p:set>
                                    <p:animEffect transition="in" filter="box(out)">
                                      <p:cBhvr>
                                        <p:cTn id="54" dur="499"/>
                                        <p:tgtEl>
                                          <p:spTgt spid="6058"/>
                                        </p:tgtEl>
                                      </p:cBhvr>
                                    </p:animEffect>
                                  </p:childTnLst>
                                </p:cTn>
                              </p:par>
                            </p:childTnLst>
                          </p:cTn>
                        </p:par>
                        <p:par>
                          <p:cTn id="55" fill="hold">
                            <p:stCondLst>
                              <p:cond delay="5489"/>
                            </p:stCondLst>
                            <p:childTnLst>
                              <p:par>
                                <p:cTn id="56" presetID="2" presetClass="entr" presetSubtype="1" fill="hold" grpId="0" nodeType="afterEffect">
                                  <p:stCondLst>
                                    <p:cond delay="0"/>
                                  </p:stCondLst>
                                  <p:iterate>
                                    <p:tmAbs val="0"/>
                                  </p:iterate>
                                  <p:childTnLst>
                                    <p:set>
                                      <p:cBhvr>
                                        <p:cTn id="57" fill="hold"/>
                                        <p:tgtEl>
                                          <p:spTgt spid="6055"/>
                                        </p:tgtEl>
                                        <p:attrNameLst>
                                          <p:attrName>style.visibility</p:attrName>
                                        </p:attrNameLst>
                                      </p:cBhvr>
                                      <p:to>
                                        <p:strVal val="visible"/>
                                      </p:to>
                                    </p:set>
                                    <p:anim calcmode="lin" valueType="num">
                                      <p:cBhvr>
                                        <p:cTn id="58" dur="499" fill="hold"/>
                                        <p:tgtEl>
                                          <p:spTgt spid="6055"/>
                                        </p:tgtEl>
                                        <p:attrNameLst>
                                          <p:attrName>ppt_x</p:attrName>
                                        </p:attrNameLst>
                                      </p:cBhvr>
                                      <p:tavLst>
                                        <p:tav tm="0">
                                          <p:val>
                                            <p:strVal val="#ppt_x"/>
                                          </p:val>
                                        </p:tav>
                                        <p:tav tm="100000">
                                          <p:val>
                                            <p:strVal val="#ppt_x"/>
                                          </p:val>
                                        </p:tav>
                                      </p:tavLst>
                                    </p:anim>
                                    <p:anim calcmode="lin" valueType="num">
                                      <p:cBhvr>
                                        <p:cTn id="59" dur="499" fill="hold"/>
                                        <p:tgtEl>
                                          <p:spTgt spid="6055"/>
                                        </p:tgtEl>
                                        <p:attrNameLst>
                                          <p:attrName>ppt_y</p:attrName>
                                        </p:attrNameLst>
                                      </p:cBhvr>
                                      <p:tavLst>
                                        <p:tav tm="0">
                                          <p:val>
                                            <p:strVal val="0-#ppt_h/2"/>
                                          </p:val>
                                        </p:tav>
                                        <p:tav tm="100000">
                                          <p:val>
                                            <p:strVal val="#ppt_y"/>
                                          </p:val>
                                        </p:tav>
                                      </p:tavLst>
                                    </p:anim>
                                  </p:childTnLst>
                                </p:cTn>
                              </p:par>
                            </p:childTnLst>
                          </p:cTn>
                        </p:par>
                        <p:par>
                          <p:cTn id="60" fill="hold">
                            <p:stCondLst>
                              <p:cond delay="5988"/>
                            </p:stCondLst>
                            <p:childTnLst>
                              <p:par>
                                <p:cTn id="61" presetID="2" presetClass="entr" presetSubtype="8" fill="hold" grpId="0" nodeType="afterEffect">
                                  <p:stCondLst>
                                    <p:cond delay="0"/>
                                  </p:stCondLst>
                                  <p:iterate>
                                    <p:tmAbs val="0"/>
                                  </p:iterate>
                                  <p:childTnLst>
                                    <p:set>
                                      <p:cBhvr>
                                        <p:cTn id="62" fill="hold"/>
                                        <p:tgtEl>
                                          <p:spTgt spid="6023"/>
                                        </p:tgtEl>
                                        <p:attrNameLst>
                                          <p:attrName>style.visibility</p:attrName>
                                        </p:attrNameLst>
                                      </p:cBhvr>
                                      <p:to>
                                        <p:strVal val="visible"/>
                                      </p:to>
                                    </p:set>
                                    <p:anim calcmode="lin" valueType="num">
                                      <p:cBhvr>
                                        <p:cTn id="63" dur="499" fill="hold"/>
                                        <p:tgtEl>
                                          <p:spTgt spid="6023"/>
                                        </p:tgtEl>
                                        <p:attrNameLst>
                                          <p:attrName>ppt_x</p:attrName>
                                        </p:attrNameLst>
                                      </p:cBhvr>
                                      <p:tavLst>
                                        <p:tav tm="0">
                                          <p:val>
                                            <p:strVal val="0-#ppt_w/2"/>
                                          </p:val>
                                        </p:tav>
                                        <p:tav tm="100000">
                                          <p:val>
                                            <p:strVal val="#ppt_x"/>
                                          </p:val>
                                        </p:tav>
                                      </p:tavLst>
                                    </p:anim>
                                    <p:anim calcmode="lin" valueType="num">
                                      <p:cBhvr>
                                        <p:cTn id="64" dur="499" fill="hold"/>
                                        <p:tgtEl>
                                          <p:spTgt spid="6023"/>
                                        </p:tgtEl>
                                        <p:attrNameLst>
                                          <p:attrName>ppt_y</p:attrName>
                                        </p:attrNameLst>
                                      </p:cBhvr>
                                      <p:tavLst>
                                        <p:tav tm="0">
                                          <p:val>
                                            <p:strVal val="#ppt_y"/>
                                          </p:val>
                                        </p:tav>
                                        <p:tav tm="100000">
                                          <p:val>
                                            <p:strVal val="#ppt_y"/>
                                          </p:val>
                                        </p:tav>
                                      </p:tavLst>
                                    </p:anim>
                                  </p:childTnLst>
                                </p:cTn>
                              </p:par>
                            </p:childTnLst>
                          </p:cTn>
                        </p:par>
                        <p:par>
                          <p:cTn id="65" fill="hold">
                            <p:stCondLst>
                              <p:cond delay="6487"/>
                            </p:stCondLst>
                            <p:childTnLst>
                              <p:par>
                                <p:cTn id="66" presetID="2" presetClass="entr" presetSubtype="2" fill="hold" grpId="0" nodeType="afterEffect">
                                  <p:stCondLst>
                                    <p:cond delay="0"/>
                                  </p:stCondLst>
                                  <p:iterate>
                                    <p:tmAbs val="0"/>
                                  </p:iterate>
                                  <p:childTnLst>
                                    <p:set>
                                      <p:cBhvr>
                                        <p:cTn id="67" fill="hold"/>
                                        <p:tgtEl>
                                          <p:spTgt spid="6065"/>
                                        </p:tgtEl>
                                        <p:attrNameLst>
                                          <p:attrName>style.visibility</p:attrName>
                                        </p:attrNameLst>
                                      </p:cBhvr>
                                      <p:to>
                                        <p:strVal val="visible"/>
                                      </p:to>
                                    </p:set>
                                    <p:anim calcmode="lin" valueType="num">
                                      <p:cBhvr>
                                        <p:cTn id="68" dur="499" fill="hold"/>
                                        <p:tgtEl>
                                          <p:spTgt spid="6065"/>
                                        </p:tgtEl>
                                        <p:attrNameLst>
                                          <p:attrName>ppt_x</p:attrName>
                                        </p:attrNameLst>
                                      </p:cBhvr>
                                      <p:tavLst>
                                        <p:tav tm="0">
                                          <p:val>
                                            <p:strVal val="1+#ppt_w/2"/>
                                          </p:val>
                                        </p:tav>
                                        <p:tav tm="100000">
                                          <p:val>
                                            <p:strVal val="#ppt_x"/>
                                          </p:val>
                                        </p:tav>
                                      </p:tavLst>
                                    </p:anim>
                                    <p:anim calcmode="lin" valueType="num">
                                      <p:cBhvr>
                                        <p:cTn id="69" dur="499" fill="hold"/>
                                        <p:tgtEl>
                                          <p:spTgt spid="6065"/>
                                        </p:tgtEl>
                                        <p:attrNameLst>
                                          <p:attrName>ppt_y</p:attrName>
                                        </p:attrNameLst>
                                      </p:cBhvr>
                                      <p:tavLst>
                                        <p:tav tm="0">
                                          <p:val>
                                            <p:strVal val="#ppt_y"/>
                                          </p:val>
                                        </p:tav>
                                        <p:tav tm="100000">
                                          <p:val>
                                            <p:strVal val="#ppt_y"/>
                                          </p:val>
                                        </p:tav>
                                      </p:tavLst>
                                    </p:anim>
                                  </p:childTnLst>
                                </p:cTn>
                              </p:par>
                            </p:childTnLst>
                          </p:cTn>
                        </p:par>
                        <p:par>
                          <p:cTn id="70" fill="hold">
                            <p:stCondLst>
                              <p:cond delay="6986"/>
                            </p:stCondLst>
                            <p:childTnLst>
                              <p:par>
                                <p:cTn id="71" presetID="4" presetClass="entr" presetSubtype="32" fill="hold" grpId="0" nodeType="afterEffect">
                                  <p:stCondLst>
                                    <p:cond delay="0"/>
                                  </p:stCondLst>
                                  <p:iterate>
                                    <p:tmAbs val="0"/>
                                  </p:iterate>
                                  <p:childTnLst>
                                    <p:set>
                                      <p:cBhvr>
                                        <p:cTn id="72" fill="hold"/>
                                        <p:tgtEl>
                                          <p:spTgt spid="6066"/>
                                        </p:tgtEl>
                                        <p:attrNameLst>
                                          <p:attrName>style.visibility</p:attrName>
                                        </p:attrNameLst>
                                      </p:cBhvr>
                                      <p:to>
                                        <p:strVal val="visible"/>
                                      </p:to>
                                    </p:set>
                                    <p:animEffect transition="in" filter="box(out)">
                                      <p:cBhvr>
                                        <p:cTn id="73" dur="499"/>
                                        <p:tgtEl>
                                          <p:spTgt spid="6066"/>
                                        </p:tgtEl>
                                      </p:cBhvr>
                                    </p:animEffect>
                                  </p:childTnLst>
                                </p:cTn>
                              </p:par>
                            </p:childTnLst>
                          </p:cTn>
                        </p:par>
                        <p:par>
                          <p:cTn id="74" fill="hold">
                            <p:stCondLst>
                              <p:cond delay="7485"/>
                            </p:stCondLst>
                            <p:childTnLst>
                              <p:par>
                                <p:cTn id="75" presetID="4" presetClass="entr" presetSubtype="32" fill="hold" grpId="0" nodeType="afterEffect">
                                  <p:stCondLst>
                                    <p:cond delay="0"/>
                                  </p:stCondLst>
                                  <p:iterate>
                                    <p:tmAbs val="0"/>
                                  </p:iterate>
                                  <p:childTnLst>
                                    <p:set>
                                      <p:cBhvr>
                                        <p:cTn id="76" fill="hold"/>
                                        <p:tgtEl>
                                          <p:spTgt spid="5993"/>
                                        </p:tgtEl>
                                        <p:attrNameLst>
                                          <p:attrName>style.visibility</p:attrName>
                                        </p:attrNameLst>
                                      </p:cBhvr>
                                      <p:to>
                                        <p:strVal val="visible"/>
                                      </p:to>
                                    </p:set>
                                    <p:animEffect transition="in" filter="box(out)">
                                      <p:cBhvr>
                                        <p:cTn id="77" dur="499"/>
                                        <p:tgtEl>
                                          <p:spTgt spid="5993"/>
                                        </p:tgtEl>
                                      </p:cBhvr>
                                    </p:animEffect>
                                  </p:childTnLst>
                                </p:cTn>
                              </p:par>
                            </p:childTnLst>
                          </p:cTn>
                        </p:par>
                        <p:par>
                          <p:cTn id="78" fill="hold">
                            <p:stCondLst>
                              <p:cond delay="7984"/>
                            </p:stCondLst>
                            <p:childTnLst>
                              <p:par>
                                <p:cTn id="79" presetID="2" presetClass="entr" presetSubtype="1" fill="hold" grpId="0" nodeType="afterEffect">
                                  <p:stCondLst>
                                    <p:cond delay="0"/>
                                  </p:stCondLst>
                                  <p:iterate>
                                    <p:tmAbs val="0"/>
                                  </p:iterate>
                                  <p:childTnLst>
                                    <p:set>
                                      <p:cBhvr>
                                        <p:cTn id="80" fill="hold"/>
                                        <p:tgtEl>
                                          <p:spTgt spid="6056"/>
                                        </p:tgtEl>
                                        <p:attrNameLst>
                                          <p:attrName>style.visibility</p:attrName>
                                        </p:attrNameLst>
                                      </p:cBhvr>
                                      <p:to>
                                        <p:strVal val="visible"/>
                                      </p:to>
                                    </p:set>
                                    <p:anim calcmode="lin" valueType="num">
                                      <p:cBhvr>
                                        <p:cTn id="81" dur="499" fill="hold"/>
                                        <p:tgtEl>
                                          <p:spTgt spid="6056"/>
                                        </p:tgtEl>
                                        <p:attrNameLst>
                                          <p:attrName>ppt_x</p:attrName>
                                        </p:attrNameLst>
                                      </p:cBhvr>
                                      <p:tavLst>
                                        <p:tav tm="0">
                                          <p:val>
                                            <p:strVal val="#ppt_x"/>
                                          </p:val>
                                        </p:tav>
                                        <p:tav tm="100000">
                                          <p:val>
                                            <p:strVal val="#ppt_x"/>
                                          </p:val>
                                        </p:tav>
                                      </p:tavLst>
                                    </p:anim>
                                    <p:anim calcmode="lin" valueType="num">
                                      <p:cBhvr>
                                        <p:cTn id="82" dur="499" fill="hold"/>
                                        <p:tgtEl>
                                          <p:spTgt spid="6056"/>
                                        </p:tgtEl>
                                        <p:attrNameLst>
                                          <p:attrName>ppt_y</p:attrName>
                                        </p:attrNameLst>
                                      </p:cBhvr>
                                      <p:tavLst>
                                        <p:tav tm="0">
                                          <p:val>
                                            <p:strVal val="0-#ppt_h/2"/>
                                          </p:val>
                                        </p:tav>
                                        <p:tav tm="100000">
                                          <p:val>
                                            <p:strVal val="#ppt_y"/>
                                          </p:val>
                                        </p:tav>
                                      </p:tavLst>
                                    </p:anim>
                                  </p:childTnLst>
                                </p:cTn>
                              </p:par>
                            </p:childTnLst>
                          </p:cTn>
                        </p:par>
                        <p:par>
                          <p:cTn id="83" fill="hold">
                            <p:stCondLst>
                              <p:cond delay="8483"/>
                            </p:stCondLst>
                            <p:childTnLst>
                              <p:par>
                                <p:cTn id="84" presetID="2" presetClass="entr" presetSubtype="2" fill="hold" grpId="0" nodeType="afterEffect">
                                  <p:stCondLst>
                                    <p:cond delay="0"/>
                                  </p:stCondLst>
                                  <p:iterate>
                                    <p:tmAbs val="0"/>
                                  </p:iterate>
                                  <p:childTnLst>
                                    <p:set>
                                      <p:cBhvr>
                                        <p:cTn id="85" fill="hold"/>
                                        <p:tgtEl>
                                          <p:spTgt spid="6008"/>
                                        </p:tgtEl>
                                        <p:attrNameLst>
                                          <p:attrName>style.visibility</p:attrName>
                                        </p:attrNameLst>
                                      </p:cBhvr>
                                      <p:to>
                                        <p:strVal val="visible"/>
                                      </p:to>
                                    </p:set>
                                    <p:anim calcmode="lin" valueType="num">
                                      <p:cBhvr>
                                        <p:cTn id="86" dur="499" fill="hold"/>
                                        <p:tgtEl>
                                          <p:spTgt spid="6008"/>
                                        </p:tgtEl>
                                        <p:attrNameLst>
                                          <p:attrName>ppt_x</p:attrName>
                                        </p:attrNameLst>
                                      </p:cBhvr>
                                      <p:tavLst>
                                        <p:tav tm="0">
                                          <p:val>
                                            <p:strVal val="1+#ppt_w/2"/>
                                          </p:val>
                                        </p:tav>
                                        <p:tav tm="100000">
                                          <p:val>
                                            <p:strVal val="#ppt_x"/>
                                          </p:val>
                                        </p:tav>
                                      </p:tavLst>
                                    </p:anim>
                                    <p:anim calcmode="lin" valueType="num">
                                      <p:cBhvr>
                                        <p:cTn id="87" dur="499" fill="hold"/>
                                        <p:tgtEl>
                                          <p:spTgt spid="6008"/>
                                        </p:tgtEl>
                                        <p:attrNameLst>
                                          <p:attrName>ppt_y</p:attrName>
                                        </p:attrNameLst>
                                      </p:cBhvr>
                                      <p:tavLst>
                                        <p:tav tm="0">
                                          <p:val>
                                            <p:strVal val="#ppt_y"/>
                                          </p:val>
                                        </p:tav>
                                        <p:tav tm="100000">
                                          <p:val>
                                            <p:strVal val="#ppt_y"/>
                                          </p:val>
                                        </p:tav>
                                      </p:tavLst>
                                    </p:anim>
                                  </p:childTnLst>
                                </p:cTn>
                              </p:par>
                            </p:childTnLst>
                          </p:cTn>
                        </p:par>
                        <p:par>
                          <p:cTn id="88" fill="hold">
                            <p:stCondLst>
                              <p:cond delay="8982"/>
                            </p:stCondLst>
                            <p:childTnLst>
                              <p:par>
                                <p:cTn id="89" presetID="2" presetClass="entr" presetSubtype="8" fill="hold" grpId="0" nodeType="afterEffect">
                                  <p:stCondLst>
                                    <p:cond delay="0"/>
                                  </p:stCondLst>
                                  <p:iterate>
                                    <p:tmAbs val="0"/>
                                  </p:iterate>
                                  <p:childTnLst>
                                    <p:set>
                                      <p:cBhvr>
                                        <p:cTn id="90" fill="hold"/>
                                        <p:tgtEl>
                                          <p:spTgt spid="6068"/>
                                        </p:tgtEl>
                                        <p:attrNameLst>
                                          <p:attrName>style.visibility</p:attrName>
                                        </p:attrNameLst>
                                      </p:cBhvr>
                                      <p:to>
                                        <p:strVal val="visible"/>
                                      </p:to>
                                    </p:set>
                                    <p:anim calcmode="lin" valueType="num">
                                      <p:cBhvr>
                                        <p:cTn id="91" dur="499" fill="hold"/>
                                        <p:tgtEl>
                                          <p:spTgt spid="6068"/>
                                        </p:tgtEl>
                                        <p:attrNameLst>
                                          <p:attrName>ppt_x</p:attrName>
                                        </p:attrNameLst>
                                      </p:cBhvr>
                                      <p:tavLst>
                                        <p:tav tm="0">
                                          <p:val>
                                            <p:strVal val="0-#ppt_w/2"/>
                                          </p:val>
                                        </p:tav>
                                        <p:tav tm="100000">
                                          <p:val>
                                            <p:strVal val="#ppt_x"/>
                                          </p:val>
                                        </p:tav>
                                      </p:tavLst>
                                    </p:anim>
                                    <p:anim calcmode="lin" valueType="num">
                                      <p:cBhvr>
                                        <p:cTn id="92" dur="499" fill="hold"/>
                                        <p:tgtEl>
                                          <p:spTgt spid="6068"/>
                                        </p:tgtEl>
                                        <p:attrNameLst>
                                          <p:attrName>ppt_y</p:attrName>
                                        </p:attrNameLst>
                                      </p:cBhvr>
                                      <p:tavLst>
                                        <p:tav tm="0">
                                          <p:val>
                                            <p:strVal val="#ppt_y"/>
                                          </p:val>
                                        </p:tav>
                                        <p:tav tm="100000">
                                          <p:val>
                                            <p:strVal val="#ppt_y"/>
                                          </p:val>
                                        </p:tav>
                                      </p:tavLst>
                                    </p:anim>
                                  </p:childTnLst>
                                </p:cTn>
                              </p:par>
                            </p:childTnLst>
                          </p:cTn>
                        </p:par>
                        <p:par>
                          <p:cTn id="93" fill="hold">
                            <p:stCondLst>
                              <p:cond delay="9481"/>
                            </p:stCondLst>
                            <p:childTnLst>
                              <p:par>
                                <p:cTn id="94" presetID="2" presetClass="entr" presetSubtype="1" fill="hold" grpId="0" nodeType="afterEffect">
                                  <p:stCondLst>
                                    <p:cond delay="0"/>
                                  </p:stCondLst>
                                  <p:iterate>
                                    <p:tmAbs val="0"/>
                                  </p:iterate>
                                  <p:childTnLst>
                                    <p:set>
                                      <p:cBhvr>
                                        <p:cTn id="95" fill="hold"/>
                                        <p:tgtEl>
                                          <p:spTgt spid="6063"/>
                                        </p:tgtEl>
                                        <p:attrNameLst>
                                          <p:attrName>style.visibility</p:attrName>
                                        </p:attrNameLst>
                                      </p:cBhvr>
                                      <p:to>
                                        <p:strVal val="visible"/>
                                      </p:to>
                                    </p:set>
                                    <p:anim calcmode="lin" valueType="num">
                                      <p:cBhvr>
                                        <p:cTn id="96" dur="80" fill="hold"/>
                                        <p:tgtEl>
                                          <p:spTgt spid="6063"/>
                                        </p:tgtEl>
                                        <p:attrNameLst>
                                          <p:attrName>ppt_x</p:attrName>
                                        </p:attrNameLst>
                                      </p:cBhvr>
                                      <p:tavLst>
                                        <p:tav tm="0">
                                          <p:val>
                                            <p:strVal val="#ppt_x"/>
                                          </p:val>
                                        </p:tav>
                                        <p:tav tm="100000">
                                          <p:val>
                                            <p:strVal val="#ppt_x"/>
                                          </p:val>
                                        </p:tav>
                                      </p:tavLst>
                                    </p:anim>
                                    <p:anim calcmode="lin" valueType="num">
                                      <p:cBhvr>
                                        <p:cTn id="97" dur="80" fill="hold"/>
                                        <p:tgtEl>
                                          <p:spTgt spid="606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92" grpId="0" animBg="1" advAuto="0"/>
      <p:bldP spid="5993" grpId="0" animBg="1" advAuto="0"/>
      <p:bldP spid="5994" grpId="0" animBg="1" advAuto="0"/>
      <p:bldP spid="6001" grpId="0" animBg="1" advAuto="0"/>
      <p:bldP spid="6008" grpId="0" animBg="1" advAuto="0"/>
      <p:bldP spid="6016" grpId="0" animBg="1" advAuto="0"/>
      <p:bldP spid="6023" grpId="0" animBg="1" advAuto="0"/>
      <p:bldP spid="6029" grpId="0" animBg="1" advAuto="0"/>
      <p:bldP spid="6053" grpId="0" animBg="1" advAuto="0"/>
      <p:bldP spid="6054" grpId="0" animBg="1" advAuto="0"/>
      <p:bldP spid="6055" grpId="0" animBg="1" advAuto="0"/>
      <p:bldP spid="6056" grpId="0" animBg="1" advAuto="0"/>
      <p:bldP spid="6057" grpId="0" animBg="1" advAuto="0"/>
      <p:bldP spid="6058" grpId="0" animBg="1" advAuto="0"/>
      <p:bldP spid="6063" grpId="0" animBg="1" advAuto="0"/>
      <p:bldP spid="6064" grpId="0" animBg="1" advAuto="0"/>
      <p:bldP spid="6065" grpId="0" animBg="1" advAuto="0"/>
      <p:bldP spid="6066" grpId="0" animBg="1" advAuto="0"/>
      <p:bldP spid="6067" grpId="0" animBg="1" advAuto="0"/>
      <p:bldP spid="6068" grpId="0" animBg="1" advAuto="0"/>
    </p:bldLst>
  </p:timing>
</p:sld>
</file>

<file path=ppt/theme/theme1.xml><?xml version="1.0" encoding="utf-8"?>
<a:theme xmlns:a="http://schemas.openxmlformats.org/drawingml/2006/main" name="Office 主题​​">
  <a:themeElements>
    <a:clrScheme name="038">
      <a:dk1>
        <a:srgbClr val="2B2B2B"/>
      </a:dk1>
      <a:lt1>
        <a:srgbClr val="F6F8F8"/>
      </a:lt1>
      <a:dk2>
        <a:srgbClr val="2B2B2B"/>
      </a:dk2>
      <a:lt2>
        <a:srgbClr val="FFFFFF"/>
      </a:lt2>
      <a:accent1>
        <a:srgbClr val="41B7D0"/>
      </a:accent1>
      <a:accent2>
        <a:srgbClr val="3FACD0"/>
      </a:accent2>
      <a:accent3>
        <a:srgbClr val="3DA1D2"/>
      </a:accent3>
      <a:accent4>
        <a:srgbClr val="3B96D3"/>
      </a:accent4>
      <a:accent5>
        <a:srgbClr val="398BD5"/>
      </a:accent5>
      <a:accent6>
        <a:srgbClr val="3780D7"/>
      </a:accent6>
      <a:hlink>
        <a:srgbClr val="5B9BD5"/>
      </a:hlink>
      <a:folHlink>
        <a:srgbClr val="70AD47"/>
      </a:folHlink>
    </a:clrScheme>
    <a:fontScheme name="中国风">
      <a:majorFont>
        <a:latin typeface="华文细黑"/>
        <a:ea typeface="方正清刻本悦宋简体"/>
        <a:cs typeface=""/>
      </a:majorFont>
      <a:minorFont>
        <a:latin typeface="华文细黑"/>
        <a:ea typeface="幼圆"/>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351</TotalTime>
  <Words>1781</Words>
  <Application>Microsoft Office PowerPoint</Application>
  <PresentationFormat>全屏显示(16:9)</PresentationFormat>
  <Paragraphs>332</Paragraphs>
  <Slides>31</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31</vt:i4>
      </vt:variant>
    </vt:vector>
  </HeadingPairs>
  <TitlesOfParts>
    <vt:vector size="53" baseType="lpstr">
      <vt:lpstr>Gill Sans</vt:lpstr>
      <vt:lpstr>方正兰亭超细黑简体</vt:lpstr>
      <vt:lpstr>方正清刻本悦宋简体</vt:lpstr>
      <vt:lpstr>华文细黑</vt:lpstr>
      <vt:lpstr>宋体</vt:lpstr>
      <vt:lpstr>幼圆</vt:lpstr>
      <vt:lpstr>Arial</vt:lpstr>
      <vt:lpstr>BebasNeueBold</vt:lpstr>
      <vt:lpstr>BebasNeueBook</vt:lpstr>
      <vt:lpstr>BebasNeueLight</vt:lpstr>
      <vt:lpstr>Calibri</vt:lpstr>
      <vt:lpstr>Helvetica</vt:lpstr>
      <vt:lpstr>Lato Bold</vt:lpstr>
      <vt:lpstr>Lato Light</vt:lpstr>
      <vt:lpstr>Montserrat</vt:lpstr>
      <vt:lpstr>Open Sans</vt:lpstr>
      <vt:lpstr>Roboto Black</vt:lpstr>
      <vt:lpstr>Roboto Bold</vt:lpstr>
      <vt:lpstr>Roboto Light</vt:lpstr>
      <vt:lpstr>Roboto Medium</vt:lpstr>
      <vt:lpstr>Roboto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bossppt</cp:lastModifiedBy>
  <cp:revision>1</cp:revision>
  <dcterms:created xsi:type="dcterms:W3CDTF">2017-02-10T01:47:46Z</dcterms:created>
  <dcterms:modified xsi:type="dcterms:W3CDTF">2017-06-12T05:46:16Z</dcterms:modified>
  <cp:category>店铺： BOSSPPT顶尖职业文案</cp:category>
  <cp:contentStatus>BOSSPPT</cp:contentStatus>
</cp:coreProperties>
</file>