
<file path=[Content_Types].xml><?xml version="1.0" encoding="utf-8"?>
<Types xmlns="http://schemas.openxmlformats.org/package/2006/content-types">
  <Default Extension="jpeg" ContentType="image/jpe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3"/>
  </p:notesMasterIdLst>
  <p:sldIdLst>
    <p:sldId id="295" r:id="rId3"/>
    <p:sldId id="256" r:id="rId4"/>
    <p:sldId id="275" r:id="rId5"/>
    <p:sldId id="281" r:id="rId6"/>
    <p:sldId id="276" r:id="rId7"/>
    <p:sldId id="279" r:id="rId8"/>
    <p:sldId id="272" r:id="rId9"/>
    <p:sldId id="282" r:id="rId10"/>
    <p:sldId id="265" r:id="rId11"/>
    <p:sldId id="257" r:id="rId12"/>
    <p:sldId id="283" r:id="rId14"/>
    <p:sldId id="268" r:id="rId15"/>
    <p:sldId id="273" r:id="rId16"/>
    <p:sldId id="284" r:id="rId17"/>
    <p:sldId id="280" r:id="rId18"/>
    <p:sldId id="285" r:id="rId19"/>
    <p:sldId id="286" r:id="rId2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9CAD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5987" autoAdjust="0"/>
    <p:restoredTop sz="94660"/>
  </p:normalViewPr>
  <p:slideViewPr>
    <p:cSldViewPr snapToGrid="0" showGuides="1">
      <p:cViewPr>
        <p:scale>
          <a:sx n="100" d="100"/>
          <a:sy n="100" d="100"/>
        </p:scale>
        <p:origin x="300" y="360"/>
      </p:cViewPr>
      <p:guideLst>
        <p:guide orient="horz" pos="2160"/>
        <p:guide pos="3863"/>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3" Type="http://schemas.openxmlformats.org/officeDocument/2006/relationships/tableStyles" Target="tableStyles.xml"/><Relationship Id="rId22" Type="http://schemas.openxmlformats.org/officeDocument/2006/relationships/viewProps" Target="viewProps.xml"/><Relationship Id="rId21" Type="http://schemas.openxmlformats.org/officeDocument/2006/relationships/presProps" Target="presProps.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notesMaster" Target="notesMasters/notesMaster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ea typeface="隶书" panose="02010509060101010101" pitchFamily="49"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ea typeface="隶书" panose="02010509060101010101" pitchFamily="49" charset="-122"/>
              </a:defRPr>
            </a:lvl1pPr>
          </a:lstStyle>
          <a:p>
            <a:fld id="{3241E299-C23A-4504-8589-442ECD0012A3}"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ea typeface="隶书" panose="02010509060101010101" pitchFamily="49"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ea typeface="隶书" panose="02010509060101010101" pitchFamily="49" charset="-122"/>
              </a:defRPr>
            </a:lvl1pPr>
          </a:lstStyle>
          <a:p>
            <a:fld id="{0A780BC6-7937-4281-97B0-246C68066BD0}"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隶书" panose="02010509060101010101" pitchFamily="49" charset="-122"/>
        <a:cs typeface="+mn-cs"/>
      </a:defRPr>
    </a:lvl1pPr>
    <a:lvl2pPr marL="457200" algn="l" defTabSz="914400" rtl="0" eaLnBrk="1" latinLnBrk="0" hangingPunct="1">
      <a:defRPr sz="1200" kern="1200">
        <a:solidFill>
          <a:schemeClr val="tx1"/>
        </a:solidFill>
        <a:latin typeface="+mn-lt"/>
        <a:ea typeface="隶书" panose="02010509060101010101" pitchFamily="49" charset="-122"/>
        <a:cs typeface="+mn-cs"/>
      </a:defRPr>
    </a:lvl2pPr>
    <a:lvl3pPr marL="914400" algn="l" defTabSz="914400" rtl="0" eaLnBrk="1" latinLnBrk="0" hangingPunct="1">
      <a:defRPr sz="1200" kern="1200">
        <a:solidFill>
          <a:schemeClr val="tx1"/>
        </a:solidFill>
        <a:latin typeface="+mn-lt"/>
        <a:ea typeface="隶书" panose="02010509060101010101" pitchFamily="49" charset="-122"/>
        <a:cs typeface="+mn-cs"/>
      </a:defRPr>
    </a:lvl3pPr>
    <a:lvl4pPr marL="1371600" algn="l" defTabSz="914400" rtl="0" eaLnBrk="1" latinLnBrk="0" hangingPunct="1">
      <a:defRPr sz="1200" kern="1200">
        <a:solidFill>
          <a:schemeClr val="tx1"/>
        </a:solidFill>
        <a:latin typeface="+mn-lt"/>
        <a:ea typeface="隶书" panose="02010509060101010101" pitchFamily="49" charset="-122"/>
        <a:cs typeface="+mn-cs"/>
      </a:defRPr>
    </a:lvl4pPr>
    <a:lvl5pPr marL="1828800" algn="l" defTabSz="914400" rtl="0" eaLnBrk="1" latinLnBrk="0" hangingPunct="1">
      <a:defRPr sz="1200" kern="1200">
        <a:solidFill>
          <a:schemeClr val="tx1"/>
        </a:solidFill>
        <a:latin typeface="+mn-lt"/>
        <a:ea typeface="隶书" panose="02010509060101010101" pitchFamily="49"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0A9B4060-2023-4BFE-8C18-4AF75E40DD2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CA29293-1DB1-46F0-AB90-7980FE95FAEE}"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A9B4060-2023-4BFE-8C18-4AF75E40DD2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CA29293-1DB1-46F0-AB90-7980FE95FAEE}"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A9B4060-2023-4BFE-8C18-4AF75E40DD2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CA29293-1DB1-46F0-AB90-7980FE95FAEE}"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3250" advTm="0">
        <p15:prstTrans prst="origami"/>
      </p:transition>
    </mc:Choice>
    <mc:Fallback>
      <p:transition spd="slow"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A9B4060-2023-4BFE-8C18-4AF75E40DD2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CA29293-1DB1-46F0-AB90-7980FE95FAEE}"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0A9B4060-2023-4BFE-8C18-4AF75E40DD2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CA29293-1DB1-46F0-AB90-7980FE95FAEE}"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0A9B4060-2023-4BFE-8C18-4AF75E40DD2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CA29293-1DB1-46F0-AB90-7980FE95FAEE}"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0A9B4060-2023-4BFE-8C18-4AF75E40DD2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CA29293-1DB1-46F0-AB90-7980FE95FAEE}"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0A9B4060-2023-4BFE-8C18-4AF75E40DD28}"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CA29293-1DB1-46F0-AB90-7980FE95FAEE}"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A9B4060-2023-4BFE-8C18-4AF75E40DD28}"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CA29293-1DB1-46F0-AB90-7980FE95FAEE}"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0A9B4060-2023-4BFE-8C18-4AF75E40DD2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CA29293-1DB1-46F0-AB90-7980FE95FAEE}"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0A9B4060-2023-4BFE-8C18-4AF75E40DD2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CA29293-1DB1-46F0-AB90-7980FE95FAEE}"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ea typeface="隶书" panose="02010509060101010101" pitchFamily="49" charset="-122"/>
              </a:defRPr>
            </a:lvl1pPr>
          </a:lstStyle>
          <a:p>
            <a:fld id="{0A9B4060-2023-4BFE-8C18-4AF75E40DD28}" type="datetimeFigureOut">
              <a:rPr lang="zh-CN" altLang="en-US" smtClean="0"/>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ea typeface="隶书" panose="02010509060101010101" pitchFamily="49" charset="-122"/>
              </a:defRPr>
            </a:lvl1pPr>
          </a:lstStyle>
          <a:p>
            <a:endParaRPr lang="zh-CN" altLang="en-US" dirty="0"/>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ea typeface="隶书" panose="02010509060101010101" pitchFamily="49" charset="-122"/>
              </a:defRPr>
            </a:lvl1pPr>
          </a:lstStyle>
          <a:p>
            <a:fld id="{BCA29293-1DB1-46F0-AB90-7980FE95FAEE}"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隶书" panose="02010509060101010101" pitchFamily="49"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隶书" panose="02010509060101010101" pitchFamily="49"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隶书" panose="02010509060101010101" pitchFamily="49"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隶书" panose="02010509060101010101" pitchFamily="49"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隶书" panose="02010509060101010101" pitchFamily="49"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隶书" panose="020105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6.xml"/><Relationship Id="rId1" Type="http://schemas.openxmlformats.org/officeDocument/2006/relationships/image" Target="../media/image11.pn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tags" Target="../tags/tag6.xml"/></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8.xml"/><Relationship Id="rId3" Type="http://schemas.openxmlformats.org/officeDocument/2006/relationships/image" Target="../media/image13.png"/><Relationship Id="rId2" Type="http://schemas.openxmlformats.org/officeDocument/2006/relationships/tags" Target="../tags/tag7.xml"/><Relationship Id="rId1"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5.png"/><Relationship Id="rId1" Type="http://schemas.openxmlformats.org/officeDocument/2006/relationships/image" Target="../media/image14.pn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tags" Target="../tags/tag9.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6.png"/></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tags" Target="../tags/tag10.xml"/></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tags" Target="../tags/tag11.xm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tags" Target="../tags/tag1.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tags" Target="../tags/tag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6.png"/><Relationship Id="rId1" Type="http://schemas.openxmlformats.org/officeDocument/2006/relationships/tags" Target="../tags/tag3.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emf"/><Relationship Id="rId1" Type="http://schemas.openxmlformats.org/officeDocument/2006/relationships/image" Target="../media/image7.pn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tags" Target="../tags/tag4.xml"/></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tags" Target="../tags/tag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endParaRPr lang="zh-CN" altLang="en-US"/>
          </a:p>
        </p:txBody>
      </p:sp>
      <p:sp>
        <p:nvSpPr>
          <p:cNvPr id="3" name="副标题 2"/>
          <p:cNvSpPr>
            <a:spLocks noGrp="1"/>
          </p:cNvSpPr>
          <p:nvPr>
            <p:ph type="subTitle" idx="1"/>
          </p:nvPr>
        </p:nvSpPr>
        <p:spPr/>
        <p:txBody>
          <a:bodyPr/>
          <a:p>
            <a:endParaRPr lang="zh-CN" altLang="en-US"/>
          </a:p>
        </p:txBody>
      </p:sp>
      <p:pic>
        <p:nvPicPr>
          <p:cNvPr id="4" name="图片 3"/>
          <p:cNvPicPr>
            <a:picLocks noChangeAspect="1"/>
          </p:cNvPicPr>
          <p:nvPr/>
        </p:nvPicPr>
        <p:blipFill>
          <a:blip r:embed="rId1"/>
          <a:stretch>
            <a:fillRect/>
          </a:stretch>
        </p:blipFill>
        <p:spPr>
          <a:xfrm>
            <a:off x="5080" y="-2540"/>
            <a:ext cx="12192635" cy="6856095"/>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7" name="组合 76"/>
          <p:cNvGrpSpPr/>
          <p:nvPr/>
        </p:nvGrpSpPr>
        <p:grpSpPr>
          <a:xfrm>
            <a:off x="915229" y="5231727"/>
            <a:ext cx="10337256" cy="0"/>
            <a:chOff x="686422" y="3923795"/>
            <a:chExt cx="7752942" cy="0"/>
          </a:xfrm>
        </p:grpSpPr>
        <p:cxnSp>
          <p:nvCxnSpPr>
            <p:cNvPr id="4" name="Straight Connector 2"/>
            <p:cNvCxnSpPr/>
            <p:nvPr/>
          </p:nvCxnSpPr>
          <p:spPr>
            <a:xfrm>
              <a:off x="1645481" y="3923795"/>
              <a:ext cx="1107000" cy="0"/>
            </a:xfrm>
            <a:prstGeom prst="line">
              <a:avLst/>
            </a:prstGeom>
            <a:ln w="2222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5" name="Straight Connector 3"/>
            <p:cNvCxnSpPr/>
            <p:nvPr/>
          </p:nvCxnSpPr>
          <p:spPr>
            <a:xfrm>
              <a:off x="2818500" y="3923795"/>
              <a:ext cx="1107000" cy="0"/>
            </a:xfrm>
            <a:prstGeom prst="line">
              <a:avLst/>
            </a:prstGeom>
            <a:ln w="2222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6" name="Straight Connector 4"/>
            <p:cNvCxnSpPr/>
            <p:nvPr/>
          </p:nvCxnSpPr>
          <p:spPr>
            <a:xfrm>
              <a:off x="4002510" y="3923795"/>
              <a:ext cx="1107000" cy="0"/>
            </a:xfrm>
            <a:prstGeom prst="line">
              <a:avLst/>
            </a:prstGeom>
            <a:ln w="2222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7" name="Straight Connector 5"/>
            <p:cNvCxnSpPr/>
            <p:nvPr/>
          </p:nvCxnSpPr>
          <p:spPr>
            <a:xfrm>
              <a:off x="5175529" y="3923795"/>
              <a:ext cx="1107000" cy="0"/>
            </a:xfrm>
            <a:prstGeom prst="line">
              <a:avLst/>
            </a:prstGeom>
            <a:ln w="2222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8" name="Straight Connector 6"/>
            <p:cNvCxnSpPr/>
            <p:nvPr/>
          </p:nvCxnSpPr>
          <p:spPr>
            <a:xfrm rot="10800000">
              <a:off x="7548364" y="3923795"/>
              <a:ext cx="891000" cy="0"/>
            </a:xfrm>
            <a:prstGeom prst="line">
              <a:avLst/>
            </a:prstGeom>
            <a:ln w="2222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9" name="Straight Connector 7"/>
            <p:cNvCxnSpPr/>
            <p:nvPr/>
          </p:nvCxnSpPr>
          <p:spPr>
            <a:xfrm rot="10800000">
              <a:off x="6359370" y="3923795"/>
              <a:ext cx="1107000" cy="0"/>
            </a:xfrm>
            <a:prstGeom prst="line">
              <a:avLst/>
            </a:prstGeom>
            <a:ln w="2222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0" name="Straight Connector 8"/>
            <p:cNvCxnSpPr/>
            <p:nvPr/>
          </p:nvCxnSpPr>
          <p:spPr>
            <a:xfrm rot="10800000">
              <a:off x="686422" y="3923795"/>
              <a:ext cx="891000" cy="0"/>
            </a:xfrm>
            <a:prstGeom prst="line">
              <a:avLst/>
            </a:prstGeom>
            <a:ln w="22225">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78" name="组合 77"/>
          <p:cNvGrpSpPr/>
          <p:nvPr/>
        </p:nvGrpSpPr>
        <p:grpSpPr>
          <a:xfrm>
            <a:off x="1241054" y="3513349"/>
            <a:ext cx="1837621" cy="2094115"/>
            <a:chOff x="930790" y="2635012"/>
            <a:chExt cx="1378216" cy="1570586"/>
          </a:xfrm>
        </p:grpSpPr>
        <p:sp>
          <p:nvSpPr>
            <p:cNvPr id="11" name="TextBox 9"/>
            <p:cNvSpPr txBox="1"/>
            <p:nvPr/>
          </p:nvSpPr>
          <p:spPr>
            <a:xfrm>
              <a:off x="1146691" y="2920762"/>
              <a:ext cx="946414" cy="230833"/>
            </a:xfrm>
            <a:prstGeom prst="rect">
              <a:avLst/>
            </a:prstGeom>
            <a:noFill/>
          </p:spPr>
          <p:txBody>
            <a:bodyPr wrap="none">
              <a:normAutofit fontScale="85000" lnSpcReduction="20000"/>
            </a:bodyPr>
            <a:lstStyle/>
            <a:p>
              <a:pPr algn="ctr"/>
              <a:r>
                <a:rPr lang="zh-CN" altLang="en-US" sz="1865" b="1" dirty="0" smtClean="0">
                  <a:ea typeface="隶书" panose="02010509060101010101" pitchFamily="49" charset="-122"/>
                </a:rPr>
                <a:t>点击添加标题</a:t>
              </a:r>
              <a:endParaRPr lang="zh-CN" altLang="en-US" sz="1865" b="1" dirty="0">
                <a:ea typeface="隶书" panose="02010509060101010101" pitchFamily="49" charset="-122"/>
              </a:endParaRPr>
            </a:p>
          </p:txBody>
        </p:sp>
        <p:sp>
          <p:nvSpPr>
            <p:cNvPr id="12" name="TextBox 10"/>
            <p:cNvSpPr txBox="1"/>
            <p:nvPr/>
          </p:nvSpPr>
          <p:spPr>
            <a:xfrm>
              <a:off x="930790" y="3089716"/>
              <a:ext cx="1378216" cy="415499"/>
            </a:xfrm>
            <a:prstGeom prst="rect">
              <a:avLst/>
            </a:prstGeom>
            <a:noFill/>
          </p:spPr>
          <p:txBody>
            <a:bodyPr wrap="square">
              <a:normAutofit fontScale="77500" lnSpcReduction="20000"/>
            </a:bodyPr>
            <a:lstStyle/>
            <a:p>
              <a:pPr algn="ctr">
                <a:lnSpc>
                  <a:spcPct val="120000"/>
                </a:lnSpc>
              </a:pPr>
              <a:r>
                <a:rPr lang="zh-CN" altLang="en-US" sz="1335" dirty="0" smtClean="0">
                  <a:ea typeface="隶书" panose="02010509060101010101" pitchFamily="49" charset="-122"/>
                </a:rPr>
                <a:t>点击添加文本信息点击添加文本信息点击添加文本信息</a:t>
              </a:r>
              <a:endParaRPr lang="zh-CN" altLang="en-US" sz="1335" dirty="0">
                <a:ea typeface="隶书" panose="02010509060101010101" pitchFamily="49" charset="-122"/>
              </a:endParaRPr>
            </a:p>
          </p:txBody>
        </p:sp>
        <p:sp>
          <p:nvSpPr>
            <p:cNvPr id="18" name="TextBox 16"/>
            <p:cNvSpPr txBox="1"/>
            <p:nvPr/>
          </p:nvSpPr>
          <p:spPr>
            <a:xfrm>
              <a:off x="1414794" y="3997849"/>
              <a:ext cx="393377" cy="207749"/>
            </a:xfrm>
            <a:prstGeom prst="rect">
              <a:avLst/>
            </a:prstGeom>
            <a:noFill/>
          </p:spPr>
          <p:txBody>
            <a:bodyPr wrap="none">
              <a:normAutofit fontScale="85000" lnSpcReduction="20000"/>
            </a:bodyPr>
            <a:lstStyle/>
            <a:p>
              <a:r>
                <a:rPr lang="id-ID" sz="1600" b="1"/>
                <a:t>2012</a:t>
              </a:r>
              <a:endParaRPr lang="id-ID" sz="1600" b="1"/>
            </a:p>
          </p:txBody>
        </p:sp>
        <p:sp>
          <p:nvSpPr>
            <p:cNvPr id="19" name="Oval 17"/>
            <p:cNvSpPr/>
            <p:nvPr/>
          </p:nvSpPr>
          <p:spPr>
            <a:xfrm>
              <a:off x="1579398" y="3883295"/>
              <a:ext cx="81000" cy="81000"/>
            </a:xfrm>
            <a:prstGeom prst="ellipse">
              <a:avLst/>
            </a:prstGeom>
            <a:solidFill>
              <a:srgbClr val="F9CAD3"/>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cxnSp>
          <p:nvCxnSpPr>
            <p:cNvPr id="25" name="Straight Connector 23"/>
            <p:cNvCxnSpPr/>
            <p:nvPr/>
          </p:nvCxnSpPr>
          <p:spPr>
            <a:xfrm flipV="1">
              <a:off x="1619898" y="3567789"/>
              <a:ext cx="0" cy="270000"/>
            </a:xfrm>
            <a:prstGeom prst="line">
              <a:avLst/>
            </a:prstGeom>
            <a:ln w="19050" cap="rnd">
              <a:solidFill>
                <a:schemeClr val="tx2"/>
              </a:solidFill>
              <a:prstDash val="sysDot"/>
              <a:round/>
            </a:ln>
          </p:spPr>
          <p:style>
            <a:lnRef idx="1">
              <a:schemeClr val="accent1"/>
            </a:lnRef>
            <a:fillRef idx="0">
              <a:schemeClr val="accent1"/>
            </a:fillRef>
            <a:effectRef idx="0">
              <a:schemeClr val="accent1"/>
            </a:effectRef>
            <a:fontRef idx="minor">
              <a:schemeClr val="tx1"/>
            </a:fontRef>
          </p:style>
        </p:cxnSp>
        <p:cxnSp>
          <p:nvCxnSpPr>
            <p:cNvPr id="26" name="Straight Connector 24"/>
            <p:cNvCxnSpPr/>
            <p:nvPr/>
          </p:nvCxnSpPr>
          <p:spPr>
            <a:xfrm flipV="1">
              <a:off x="1619898" y="2635012"/>
              <a:ext cx="0" cy="297000"/>
            </a:xfrm>
            <a:prstGeom prst="line">
              <a:avLst/>
            </a:prstGeom>
            <a:ln w="19050" cap="rnd">
              <a:solidFill>
                <a:schemeClr val="tx2"/>
              </a:solidFill>
              <a:prstDash val="sysDot"/>
              <a:round/>
            </a:ln>
          </p:spPr>
          <p:style>
            <a:lnRef idx="1">
              <a:schemeClr val="accent1"/>
            </a:lnRef>
            <a:fillRef idx="0">
              <a:schemeClr val="accent1"/>
            </a:fillRef>
            <a:effectRef idx="0">
              <a:schemeClr val="accent1"/>
            </a:effectRef>
            <a:fontRef idx="minor">
              <a:schemeClr val="tx1"/>
            </a:fontRef>
          </p:style>
        </p:cxnSp>
      </p:grpSp>
      <p:grpSp>
        <p:nvGrpSpPr>
          <p:cNvPr id="80" name="组合 79"/>
          <p:cNvGrpSpPr/>
          <p:nvPr/>
        </p:nvGrpSpPr>
        <p:grpSpPr>
          <a:xfrm>
            <a:off x="2811252" y="1992363"/>
            <a:ext cx="1837621" cy="3615101"/>
            <a:chOff x="2108439" y="1494272"/>
            <a:chExt cx="1378216" cy="2711326"/>
          </a:xfrm>
        </p:grpSpPr>
        <p:sp>
          <p:nvSpPr>
            <p:cNvPr id="17" name="TextBox 15"/>
            <p:cNvSpPr txBox="1"/>
            <p:nvPr/>
          </p:nvSpPr>
          <p:spPr>
            <a:xfrm>
              <a:off x="2594607" y="3997849"/>
              <a:ext cx="393377" cy="207749"/>
            </a:xfrm>
            <a:prstGeom prst="rect">
              <a:avLst/>
            </a:prstGeom>
            <a:noFill/>
          </p:spPr>
          <p:txBody>
            <a:bodyPr wrap="none">
              <a:normAutofit fontScale="85000" lnSpcReduction="20000"/>
            </a:bodyPr>
            <a:lstStyle/>
            <a:p>
              <a:r>
                <a:rPr lang="id-ID" sz="1600" b="1"/>
                <a:t>2013</a:t>
              </a:r>
              <a:endParaRPr lang="id-ID" sz="1600" b="1"/>
            </a:p>
          </p:txBody>
        </p:sp>
        <p:sp>
          <p:nvSpPr>
            <p:cNvPr id="20" name="Oval 18"/>
            <p:cNvSpPr/>
            <p:nvPr/>
          </p:nvSpPr>
          <p:spPr>
            <a:xfrm>
              <a:off x="2749593" y="3883295"/>
              <a:ext cx="81000" cy="81000"/>
            </a:xfrm>
            <a:prstGeom prst="ellipse">
              <a:avLst/>
            </a:prstGeom>
            <a:solidFill>
              <a:srgbClr val="F9CAD3"/>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28" name="TextBox 26"/>
            <p:cNvSpPr txBox="1"/>
            <p:nvPr/>
          </p:nvSpPr>
          <p:spPr>
            <a:xfrm>
              <a:off x="2324343" y="1956356"/>
              <a:ext cx="946413" cy="230833"/>
            </a:xfrm>
            <a:prstGeom prst="rect">
              <a:avLst/>
            </a:prstGeom>
            <a:noFill/>
          </p:spPr>
          <p:txBody>
            <a:bodyPr wrap="none">
              <a:normAutofit fontScale="85000" lnSpcReduction="20000"/>
            </a:bodyPr>
            <a:lstStyle/>
            <a:p>
              <a:pPr algn="ctr"/>
              <a:r>
                <a:rPr lang="zh-CN" altLang="en-US" sz="1865" b="1" dirty="0" smtClean="0">
                  <a:ea typeface="隶书" panose="02010509060101010101" pitchFamily="49" charset="-122"/>
                </a:rPr>
                <a:t>点击添加标题</a:t>
              </a:r>
              <a:endParaRPr lang="zh-CN" altLang="en-US" sz="1865" b="1" dirty="0">
                <a:ea typeface="隶书" panose="02010509060101010101" pitchFamily="49" charset="-122"/>
              </a:endParaRPr>
            </a:p>
          </p:txBody>
        </p:sp>
        <p:sp>
          <p:nvSpPr>
            <p:cNvPr id="29" name="TextBox 27"/>
            <p:cNvSpPr txBox="1"/>
            <p:nvPr/>
          </p:nvSpPr>
          <p:spPr>
            <a:xfrm>
              <a:off x="2108439" y="2125310"/>
              <a:ext cx="1378216" cy="415499"/>
            </a:xfrm>
            <a:prstGeom prst="rect">
              <a:avLst/>
            </a:prstGeom>
            <a:noFill/>
          </p:spPr>
          <p:txBody>
            <a:bodyPr wrap="square">
              <a:normAutofit fontScale="77500" lnSpcReduction="20000"/>
            </a:bodyPr>
            <a:lstStyle/>
            <a:p>
              <a:pPr algn="ctr">
                <a:lnSpc>
                  <a:spcPct val="120000"/>
                </a:lnSpc>
              </a:pPr>
              <a:r>
                <a:rPr lang="zh-CN" altLang="en-US" sz="1335" dirty="0" smtClean="0">
                  <a:ea typeface="隶书" panose="02010509060101010101" pitchFamily="49" charset="-122"/>
                </a:rPr>
                <a:t>点击添加文本信息点击添加文本信息点击添加文本信息</a:t>
              </a:r>
              <a:endParaRPr lang="zh-CN" altLang="en-US" sz="1335" dirty="0">
                <a:ea typeface="隶书" panose="02010509060101010101" pitchFamily="49" charset="-122"/>
              </a:endParaRPr>
            </a:p>
          </p:txBody>
        </p:sp>
        <p:cxnSp>
          <p:nvCxnSpPr>
            <p:cNvPr id="30" name="Straight Connector 28"/>
            <p:cNvCxnSpPr/>
            <p:nvPr/>
          </p:nvCxnSpPr>
          <p:spPr>
            <a:xfrm flipV="1">
              <a:off x="2797547" y="2603383"/>
              <a:ext cx="0" cy="1242000"/>
            </a:xfrm>
            <a:prstGeom prst="line">
              <a:avLst/>
            </a:prstGeom>
            <a:ln w="19050" cap="rnd">
              <a:solidFill>
                <a:schemeClr val="tx2"/>
              </a:solidFill>
              <a:prstDash val="sysDot"/>
              <a:round/>
            </a:ln>
          </p:spPr>
          <p:style>
            <a:lnRef idx="1">
              <a:schemeClr val="accent1"/>
            </a:lnRef>
            <a:fillRef idx="0">
              <a:schemeClr val="accent1"/>
            </a:fillRef>
            <a:effectRef idx="0">
              <a:schemeClr val="accent1"/>
            </a:effectRef>
            <a:fontRef idx="minor">
              <a:schemeClr val="tx1"/>
            </a:fontRef>
          </p:style>
        </p:cxnSp>
        <p:cxnSp>
          <p:nvCxnSpPr>
            <p:cNvPr id="31" name="Straight Connector 29"/>
            <p:cNvCxnSpPr/>
            <p:nvPr/>
          </p:nvCxnSpPr>
          <p:spPr>
            <a:xfrm flipV="1">
              <a:off x="2790093" y="1663462"/>
              <a:ext cx="0" cy="297000"/>
            </a:xfrm>
            <a:prstGeom prst="line">
              <a:avLst/>
            </a:prstGeom>
            <a:ln w="19050" cap="rnd">
              <a:solidFill>
                <a:schemeClr val="tx2"/>
              </a:solidFill>
              <a:prstDash val="sysDot"/>
              <a:round/>
            </a:ln>
          </p:spPr>
          <p:style>
            <a:lnRef idx="1">
              <a:schemeClr val="accent1"/>
            </a:lnRef>
            <a:fillRef idx="0">
              <a:schemeClr val="accent1"/>
            </a:fillRef>
            <a:effectRef idx="0">
              <a:schemeClr val="accent1"/>
            </a:effectRef>
            <a:fontRef idx="minor">
              <a:schemeClr val="tx1"/>
            </a:fontRef>
          </p:style>
        </p:cxnSp>
        <p:sp>
          <p:nvSpPr>
            <p:cNvPr id="73" name="Oval 71"/>
            <p:cNvSpPr/>
            <p:nvPr/>
          </p:nvSpPr>
          <p:spPr bwMode="auto">
            <a:xfrm>
              <a:off x="2825939" y="1494272"/>
              <a:ext cx="29520" cy="28406"/>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p>
          </p:txBody>
        </p:sp>
      </p:grpSp>
      <p:grpSp>
        <p:nvGrpSpPr>
          <p:cNvPr id="81" name="组合 80"/>
          <p:cNvGrpSpPr/>
          <p:nvPr/>
        </p:nvGrpSpPr>
        <p:grpSpPr>
          <a:xfrm>
            <a:off x="4385308" y="3551885"/>
            <a:ext cx="1837621" cy="2055580"/>
            <a:chOff x="3288981" y="2663913"/>
            <a:chExt cx="1378216" cy="1541685"/>
          </a:xfrm>
        </p:grpSpPr>
        <p:sp>
          <p:nvSpPr>
            <p:cNvPr id="16" name="TextBox 14"/>
            <p:cNvSpPr txBox="1"/>
            <p:nvPr/>
          </p:nvSpPr>
          <p:spPr>
            <a:xfrm>
              <a:off x="3787017" y="3997849"/>
              <a:ext cx="393377" cy="207749"/>
            </a:xfrm>
            <a:prstGeom prst="rect">
              <a:avLst/>
            </a:prstGeom>
            <a:noFill/>
          </p:spPr>
          <p:txBody>
            <a:bodyPr wrap="none">
              <a:normAutofit fontScale="85000" lnSpcReduction="20000"/>
            </a:bodyPr>
            <a:lstStyle/>
            <a:p>
              <a:r>
                <a:rPr lang="id-ID" sz="1600" b="1"/>
                <a:t>2014</a:t>
              </a:r>
              <a:endParaRPr lang="id-ID" sz="1600" b="1"/>
            </a:p>
          </p:txBody>
        </p:sp>
        <p:sp>
          <p:nvSpPr>
            <p:cNvPr id="21" name="Oval 19"/>
            <p:cNvSpPr/>
            <p:nvPr/>
          </p:nvSpPr>
          <p:spPr>
            <a:xfrm>
              <a:off x="3931183" y="3883295"/>
              <a:ext cx="81000" cy="81000"/>
            </a:xfrm>
            <a:prstGeom prst="ellipse">
              <a:avLst/>
            </a:prstGeom>
            <a:solidFill>
              <a:srgbClr val="F9CAD3"/>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33" name="TextBox 31"/>
            <p:cNvSpPr txBox="1"/>
            <p:nvPr/>
          </p:nvSpPr>
          <p:spPr>
            <a:xfrm>
              <a:off x="3504882" y="2919846"/>
              <a:ext cx="946414" cy="230833"/>
            </a:xfrm>
            <a:prstGeom prst="rect">
              <a:avLst/>
            </a:prstGeom>
            <a:noFill/>
          </p:spPr>
          <p:txBody>
            <a:bodyPr wrap="none">
              <a:normAutofit fontScale="85000" lnSpcReduction="20000"/>
            </a:bodyPr>
            <a:lstStyle/>
            <a:p>
              <a:pPr algn="ctr"/>
              <a:r>
                <a:rPr lang="zh-CN" altLang="en-US" sz="1865" b="1" dirty="0" smtClean="0">
                  <a:ea typeface="隶书" panose="02010509060101010101" pitchFamily="49" charset="-122"/>
                </a:rPr>
                <a:t>点击添加标题</a:t>
              </a:r>
              <a:endParaRPr lang="zh-CN" altLang="en-US" sz="1865" b="1" dirty="0">
                <a:ea typeface="隶书" panose="02010509060101010101" pitchFamily="49" charset="-122"/>
              </a:endParaRPr>
            </a:p>
          </p:txBody>
        </p:sp>
        <p:sp>
          <p:nvSpPr>
            <p:cNvPr id="34" name="TextBox 32"/>
            <p:cNvSpPr txBox="1"/>
            <p:nvPr/>
          </p:nvSpPr>
          <p:spPr>
            <a:xfrm>
              <a:off x="3288981" y="3088800"/>
              <a:ext cx="1378216" cy="415499"/>
            </a:xfrm>
            <a:prstGeom prst="rect">
              <a:avLst/>
            </a:prstGeom>
            <a:noFill/>
          </p:spPr>
          <p:txBody>
            <a:bodyPr wrap="square">
              <a:normAutofit fontScale="77500" lnSpcReduction="20000"/>
            </a:bodyPr>
            <a:lstStyle/>
            <a:p>
              <a:pPr algn="ctr">
                <a:lnSpc>
                  <a:spcPct val="120000"/>
                </a:lnSpc>
              </a:pPr>
              <a:r>
                <a:rPr lang="zh-CN" altLang="en-US" sz="1335" dirty="0" smtClean="0">
                  <a:ea typeface="隶书" panose="02010509060101010101" pitchFamily="49" charset="-122"/>
                </a:rPr>
                <a:t>点击添加文本信息点击添加文本信息点击添加文本信息</a:t>
              </a:r>
              <a:endParaRPr lang="zh-CN" altLang="en-US" sz="1335" dirty="0">
                <a:ea typeface="隶书" panose="02010509060101010101" pitchFamily="49" charset="-122"/>
              </a:endParaRPr>
            </a:p>
          </p:txBody>
        </p:sp>
        <p:cxnSp>
          <p:nvCxnSpPr>
            <p:cNvPr id="35" name="Straight Connector 33"/>
            <p:cNvCxnSpPr/>
            <p:nvPr/>
          </p:nvCxnSpPr>
          <p:spPr>
            <a:xfrm flipV="1">
              <a:off x="3978088" y="3551965"/>
              <a:ext cx="0" cy="297000"/>
            </a:xfrm>
            <a:prstGeom prst="line">
              <a:avLst/>
            </a:prstGeom>
            <a:ln w="19050" cap="rnd">
              <a:solidFill>
                <a:schemeClr val="tx2"/>
              </a:solidFill>
              <a:prstDash val="sysDot"/>
              <a:round/>
            </a:ln>
          </p:spPr>
          <p:style>
            <a:lnRef idx="1">
              <a:schemeClr val="accent1"/>
            </a:lnRef>
            <a:fillRef idx="0">
              <a:schemeClr val="accent1"/>
            </a:fillRef>
            <a:effectRef idx="0">
              <a:schemeClr val="accent1"/>
            </a:effectRef>
            <a:fontRef idx="minor">
              <a:schemeClr val="tx1"/>
            </a:fontRef>
          </p:style>
        </p:cxnSp>
        <p:cxnSp>
          <p:nvCxnSpPr>
            <p:cNvPr id="36" name="Straight Connector 34"/>
            <p:cNvCxnSpPr/>
            <p:nvPr/>
          </p:nvCxnSpPr>
          <p:spPr>
            <a:xfrm flipV="1">
              <a:off x="3978088" y="2663913"/>
              <a:ext cx="0" cy="243000"/>
            </a:xfrm>
            <a:prstGeom prst="line">
              <a:avLst/>
            </a:prstGeom>
            <a:ln w="19050" cap="rnd">
              <a:solidFill>
                <a:schemeClr val="tx2"/>
              </a:solidFill>
              <a:prstDash val="sysDot"/>
              <a:round/>
            </a:ln>
          </p:spPr>
          <p:style>
            <a:lnRef idx="1">
              <a:schemeClr val="accent1"/>
            </a:lnRef>
            <a:fillRef idx="0">
              <a:schemeClr val="accent1"/>
            </a:fillRef>
            <a:effectRef idx="0">
              <a:schemeClr val="accent1"/>
            </a:effectRef>
            <a:fontRef idx="minor">
              <a:schemeClr val="tx1"/>
            </a:fontRef>
          </p:style>
        </p:cxnSp>
      </p:grpSp>
      <p:grpSp>
        <p:nvGrpSpPr>
          <p:cNvPr id="83" name="组合 82"/>
          <p:cNvGrpSpPr/>
          <p:nvPr/>
        </p:nvGrpSpPr>
        <p:grpSpPr>
          <a:xfrm>
            <a:off x="5945568" y="1872447"/>
            <a:ext cx="1837621" cy="3725492"/>
            <a:chOff x="4459176" y="1404335"/>
            <a:chExt cx="1378216" cy="2794119"/>
          </a:xfrm>
        </p:grpSpPr>
        <p:sp>
          <p:nvSpPr>
            <p:cNvPr id="15" name="TextBox 13"/>
            <p:cNvSpPr txBox="1"/>
            <p:nvPr/>
          </p:nvSpPr>
          <p:spPr>
            <a:xfrm>
              <a:off x="4959717" y="3990705"/>
              <a:ext cx="393377" cy="207749"/>
            </a:xfrm>
            <a:prstGeom prst="rect">
              <a:avLst/>
            </a:prstGeom>
            <a:noFill/>
          </p:spPr>
          <p:txBody>
            <a:bodyPr wrap="none">
              <a:normAutofit fontScale="85000" lnSpcReduction="20000"/>
            </a:bodyPr>
            <a:lstStyle/>
            <a:p>
              <a:r>
                <a:rPr lang="id-ID" sz="1600" b="1"/>
                <a:t>2015</a:t>
              </a:r>
              <a:endParaRPr lang="id-ID" sz="1600" b="1"/>
            </a:p>
          </p:txBody>
        </p:sp>
        <p:sp>
          <p:nvSpPr>
            <p:cNvPr id="22" name="Oval 20"/>
            <p:cNvSpPr/>
            <p:nvPr/>
          </p:nvSpPr>
          <p:spPr>
            <a:xfrm>
              <a:off x="5109894" y="3883295"/>
              <a:ext cx="81000" cy="81000"/>
            </a:xfrm>
            <a:prstGeom prst="ellipse">
              <a:avLst/>
            </a:prstGeom>
            <a:solidFill>
              <a:srgbClr val="F9CAD3"/>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37" name="TextBox 35"/>
            <p:cNvSpPr txBox="1"/>
            <p:nvPr/>
          </p:nvSpPr>
          <p:spPr>
            <a:xfrm>
              <a:off x="4675081" y="2089616"/>
              <a:ext cx="946414" cy="230833"/>
            </a:xfrm>
            <a:prstGeom prst="rect">
              <a:avLst/>
            </a:prstGeom>
            <a:noFill/>
          </p:spPr>
          <p:txBody>
            <a:bodyPr wrap="none">
              <a:normAutofit fontScale="85000" lnSpcReduction="20000"/>
            </a:bodyPr>
            <a:lstStyle/>
            <a:p>
              <a:pPr algn="ctr"/>
              <a:r>
                <a:rPr lang="zh-CN" altLang="en-US" sz="1865" b="1" dirty="0" smtClean="0">
                  <a:ea typeface="隶书" panose="02010509060101010101" pitchFamily="49" charset="-122"/>
                </a:rPr>
                <a:t>点击添加标题</a:t>
              </a:r>
              <a:endParaRPr lang="zh-CN" altLang="en-US" sz="1865" b="1" dirty="0">
                <a:ea typeface="隶书" panose="02010509060101010101" pitchFamily="49" charset="-122"/>
              </a:endParaRPr>
            </a:p>
          </p:txBody>
        </p:sp>
        <p:sp>
          <p:nvSpPr>
            <p:cNvPr id="38" name="TextBox 36"/>
            <p:cNvSpPr txBox="1"/>
            <p:nvPr/>
          </p:nvSpPr>
          <p:spPr>
            <a:xfrm>
              <a:off x="4459176" y="2258570"/>
              <a:ext cx="1378216" cy="415499"/>
            </a:xfrm>
            <a:prstGeom prst="rect">
              <a:avLst/>
            </a:prstGeom>
            <a:noFill/>
          </p:spPr>
          <p:txBody>
            <a:bodyPr wrap="square">
              <a:normAutofit fontScale="77500" lnSpcReduction="20000"/>
            </a:bodyPr>
            <a:lstStyle/>
            <a:p>
              <a:pPr algn="ctr">
                <a:lnSpc>
                  <a:spcPct val="120000"/>
                </a:lnSpc>
              </a:pPr>
              <a:r>
                <a:rPr lang="zh-CN" altLang="en-US" sz="1335" dirty="0" smtClean="0">
                  <a:ea typeface="隶书" panose="02010509060101010101" pitchFamily="49" charset="-122"/>
                </a:rPr>
                <a:t>点击添加文本信息点击添加文本信息点击添加文本信息</a:t>
              </a:r>
              <a:endParaRPr lang="zh-CN" altLang="en-US" sz="1335" dirty="0">
                <a:ea typeface="隶书" panose="02010509060101010101" pitchFamily="49" charset="-122"/>
              </a:endParaRPr>
            </a:p>
          </p:txBody>
        </p:sp>
        <p:cxnSp>
          <p:nvCxnSpPr>
            <p:cNvPr id="39" name="Straight Connector 37"/>
            <p:cNvCxnSpPr/>
            <p:nvPr/>
          </p:nvCxnSpPr>
          <p:spPr>
            <a:xfrm flipV="1">
              <a:off x="5148283" y="2736644"/>
              <a:ext cx="0" cy="1107000"/>
            </a:xfrm>
            <a:prstGeom prst="line">
              <a:avLst/>
            </a:prstGeom>
            <a:ln w="19050" cap="rnd">
              <a:solidFill>
                <a:schemeClr val="tx2"/>
              </a:solidFill>
              <a:prstDash val="sysDot"/>
              <a:round/>
            </a:ln>
          </p:spPr>
          <p:style>
            <a:lnRef idx="1">
              <a:schemeClr val="accent1"/>
            </a:lnRef>
            <a:fillRef idx="0">
              <a:schemeClr val="accent1"/>
            </a:fillRef>
            <a:effectRef idx="0">
              <a:schemeClr val="accent1"/>
            </a:effectRef>
            <a:fontRef idx="minor">
              <a:schemeClr val="tx1"/>
            </a:fontRef>
          </p:style>
        </p:cxnSp>
        <p:cxnSp>
          <p:nvCxnSpPr>
            <p:cNvPr id="40" name="Straight Connector 38"/>
            <p:cNvCxnSpPr/>
            <p:nvPr/>
          </p:nvCxnSpPr>
          <p:spPr>
            <a:xfrm flipV="1">
              <a:off x="5148283" y="1796723"/>
              <a:ext cx="0" cy="297000"/>
            </a:xfrm>
            <a:prstGeom prst="line">
              <a:avLst/>
            </a:prstGeom>
            <a:ln w="19050" cap="rnd">
              <a:solidFill>
                <a:schemeClr val="tx2"/>
              </a:solidFill>
              <a:prstDash val="sysDot"/>
              <a:round/>
            </a:ln>
          </p:spPr>
          <p:style>
            <a:lnRef idx="1">
              <a:schemeClr val="accent1"/>
            </a:lnRef>
            <a:fillRef idx="0">
              <a:schemeClr val="accent1"/>
            </a:fillRef>
            <a:effectRef idx="0">
              <a:schemeClr val="accent1"/>
            </a:effectRef>
            <a:fontRef idx="minor">
              <a:schemeClr val="tx1"/>
            </a:fontRef>
          </p:style>
        </p:cxnSp>
        <p:sp>
          <p:nvSpPr>
            <p:cNvPr id="62" name="Oval 60"/>
            <p:cNvSpPr/>
            <p:nvPr/>
          </p:nvSpPr>
          <p:spPr bwMode="auto">
            <a:xfrm>
              <a:off x="5084233" y="1404335"/>
              <a:ext cx="124959" cy="139476"/>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2400"/>
            </a:p>
          </p:txBody>
        </p:sp>
      </p:grpSp>
      <p:grpSp>
        <p:nvGrpSpPr>
          <p:cNvPr id="84" name="组合 83"/>
          <p:cNvGrpSpPr/>
          <p:nvPr/>
        </p:nvGrpSpPr>
        <p:grpSpPr>
          <a:xfrm>
            <a:off x="7503928" y="3488976"/>
            <a:ext cx="1837621" cy="2118489"/>
            <a:chOff x="5627946" y="2616731"/>
            <a:chExt cx="1378216" cy="1588867"/>
          </a:xfrm>
        </p:grpSpPr>
        <p:sp>
          <p:nvSpPr>
            <p:cNvPr id="14" name="TextBox 12"/>
            <p:cNvSpPr txBox="1"/>
            <p:nvPr/>
          </p:nvSpPr>
          <p:spPr>
            <a:xfrm>
              <a:off x="6125200" y="3997849"/>
              <a:ext cx="393377" cy="207749"/>
            </a:xfrm>
            <a:prstGeom prst="rect">
              <a:avLst/>
            </a:prstGeom>
            <a:noFill/>
          </p:spPr>
          <p:txBody>
            <a:bodyPr wrap="none">
              <a:normAutofit fontScale="85000" lnSpcReduction="20000"/>
            </a:bodyPr>
            <a:lstStyle/>
            <a:p>
              <a:r>
                <a:rPr lang="id-ID" sz="1600" b="1"/>
                <a:t>2016</a:t>
              </a:r>
              <a:endParaRPr lang="id-ID" sz="1600" b="1"/>
            </a:p>
          </p:txBody>
        </p:sp>
        <p:sp>
          <p:nvSpPr>
            <p:cNvPr id="23" name="Oval 21"/>
            <p:cNvSpPr/>
            <p:nvPr/>
          </p:nvSpPr>
          <p:spPr>
            <a:xfrm>
              <a:off x="6270952" y="3883295"/>
              <a:ext cx="81000" cy="81000"/>
            </a:xfrm>
            <a:prstGeom prst="ellipse">
              <a:avLst/>
            </a:prstGeom>
            <a:solidFill>
              <a:srgbClr val="F9CAD3"/>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43" name="TextBox 41"/>
            <p:cNvSpPr txBox="1"/>
            <p:nvPr/>
          </p:nvSpPr>
          <p:spPr>
            <a:xfrm>
              <a:off x="5843850" y="2902481"/>
              <a:ext cx="946413" cy="230833"/>
            </a:xfrm>
            <a:prstGeom prst="rect">
              <a:avLst/>
            </a:prstGeom>
            <a:noFill/>
          </p:spPr>
          <p:txBody>
            <a:bodyPr wrap="none">
              <a:normAutofit fontScale="85000" lnSpcReduction="20000"/>
            </a:bodyPr>
            <a:lstStyle/>
            <a:p>
              <a:pPr algn="ctr"/>
              <a:r>
                <a:rPr lang="zh-CN" altLang="en-US" sz="1865" b="1" dirty="0" smtClean="0">
                  <a:ea typeface="隶书" panose="02010509060101010101" pitchFamily="49" charset="-122"/>
                </a:rPr>
                <a:t>点击添加标题</a:t>
              </a:r>
              <a:endParaRPr lang="zh-CN" altLang="en-US" sz="1865" b="1" dirty="0">
                <a:ea typeface="隶书" panose="02010509060101010101" pitchFamily="49" charset="-122"/>
              </a:endParaRPr>
            </a:p>
          </p:txBody>
        </p:sp>
        <p:sp>
          <p:nvSpPr>
            <p:cNvPr id="44" name="TextBox 42"/>
            <p:cNvSpPr txBox="1"/>
            <p:nvPr/>
          </p:nvSpPr>
          <p:spPr>
            <a:xfrm>
              <a:off x="5627946" y="3071435"/>
              <a:ext cx="1378216" cy="415499"/>
            </a:xfrm>
            <a:prstGeom prst="rect">
              <a:avLst/>
            </a:prstGeom>
            <a:noFill/>
          </p:spPr>
          <p:txBody>
            <a:bodyPr wrap="square">
              <a:normAutofit fontScale="77500" lnSpcReduction="20000"/>
            </a:bodyPr>
            <a:lstStyle/>
            <a:p>
              <a:pPr algn="ctr">
                <a:lnSpc>
                  <a:spcPct val="120000"/>
                </a:lnSpc>
              </a:pPr>
              <a:r>
                <a:rPr lang="zh-CN" altLang="en-US" sz="1335" dirty="0" smtClean="0">
                  <a:ea typeface="隶书" panose="02010509060101010101" pitchFamily="49" charset="-122"/>
                </a:rPr>
                <a:t>点击添加文本信息点击添加文本信息点击添加文本信息</a:t>
              </a:r>
              <a:endParaRPr lang="zh-CN" altLang="en-US" sz="1335" dirty="0">
                <a:ea typeface="隶书" panose="02010509060101010101" pitchFamily="49" charset="-122"/>
              </a:endParaRPr>
            </a:p>
          </p:txBody>
        </p:sp>
        <p:cxnSp>
          <p:nvCxnSpPr>
            <p:cNvPr id="45" name="Straight Connector 43"/>
            <p:cNvCxnSpPr/>
            <p:nvPr/>
          </p:nvCxnSpPr>
          <p:spPr>
            <a:xfrm flipV="1">
              <a:off x="6317053" y="3549508"/>
              <a:ext cx="0" cy="297000"/>
            </a:xfrm>
            <a:prstGeom prst="line">
              <a:avLst/>
            </a:prstGeom>
            <a:ln w="19050" cap="rnd">
              <a:solidFill>
                <a:schemeClr val="tx2"/>
              </a:solidFill>
              <a:prstDash val="sysDot"/>
              <a:round/>
            </a:ln>
          </p:spPr>
          <p:style>
            <a:lnRef idx="1">
              <a:schemeClr val="accent1"/>
            </a:lnRef>
            <a:fillRef idx="0">
              <a:schemeClr val="accent1"/>
            </a:fillRef>
            <a:effectRef idx="0">
              <a:schemeClr val="accent1"/>
            </a:effectRef>
            <a:fontRef idx="minor">
              <a:schemeClr val="tx1"/>
            </a:fontRef>
          </p:style>
        </p:cxnSp>
        <p:cxnSp>
          <p:nvCxnSpPr>
            <p:cNvPr id="46" name="Straight Connector 44"/>
            <p:cNvCxnSpPr/>
            <p:nvPr/>
          </p:nvCxnSpPr>
          <p:spPr>
            <a:xfrm flipV="1">
              <a:off x="6317053" y="2616731"/>
              <a:ext cx="0" cy="297000"/>
            </a:xfrm>
            <a:prstGeom prst="line">
              <a:avLst/>
            </a:prstGeom>
            <a:ln w="19050" cap="rnd">
              <a:solidFill>
                <a:schemeClr val="tx2"/>
              </a:solidFill>
              <a:prstDash val="sysDot"/>
              <a:round/>
            </a:ln>
          </p:spPr>
          <p:style>
            <a:lnRef idx="1">
              <a:schemeClr val="accent1"/>
            </a:lnRef>
            <a:fillRef idx="0">
              <a:schemeClr val="accent1"/>
            </a:fillRef>
            <a:effectRef idx="0">
              <a:schemeClr val="accent1"/>
            </a:effectRef>
            <a:fontRef idx="minor">
              <a:schemeClr val="tx1"/>
            </a:fontRef>
          </p:style>
        </p:cxnSp>
      </p:grpSp>
      <p:grpSp>
        <p:nvGrpSpPr>
          <p:cNvPr id="85" name="组合 84"/>
          <p:cNvGrpSpPr/>
          <p:nvPr/>
        </p:nvGrpSpPr>
        <p:grpSpPr>
          <a:xfrm>
            <a:off x="9084066" y="2203514"/>
            <a:ext cx="1837621" cy="3403951"/>
            <a:chOff x="6813049" y="1652635"/>
            <a:chExt cx="1378216" cy="2552963"/>
          </a:xfrm>
        </p:grpSpPr>
        <p:sp>
          <p:nvSpPr>
            <p:cNvPr id="13" name="TextBox 11"/>
            <p:cNvSpPr txBox="1"/>
            <p:nvPr/>
          </p:nvSpPr>
          <p:spPr>
            <a:xfrm>
              <a:off x="7312188" y="3997849"/>
              <a:ext cx="393377" cy="207749"/>
            </a:xfrm>
            <a:prstGeom prst="rect">
              <a:avLst/>
            </a:prstGeom>
            <a:noFill/>
          </p:spPr>
          <p:txBody>
            <a:bodyPr wrap="none">
              <a:normAutofit fontScale="85000" lnSpcReduction="20000"/>
            </a:bodyPr>
            <a:lstStyle/>
            <a:p>
              <a:r>
                <a:rPr lang="id-ID" sz="1600" b="1" dirty="0"/>
                <a:t>2017</a:t>
              </a:r>
              <a:endParaRPr lang="id-ID" sz="1600" b="1" dirty="0"/>
            </a:p>
          </p:txBody>
        </p:sp>
        <p:sp>
          <p:nvSpPr>
            <p:cNvPr id="24" name="Oval 22"/>
            <p:cNvSpPr/>
            <p:nvPr/>
          </p:nvSpPr>
          <p:spPr>
            <a:xfrm rot="10800000">
              <a:off x="7462966" y="3883295"/>
              <a:ext cx="81000" cy="81000"/>
            </a:xfrm>
            <a:prstGeom prst="ellipse">
              <a:avLst/>
            </a:prstGeom>
            <a:solidFill>
              <a:srgbClr val="F9CAD3"/>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47" name="TextBox 45"/>
            <p:cNvSpPr txBox="1"/>
            <p:nvPr/>
          </p:nvSpPr>
          <p:spPr>
            <a:xfrm>
              <a:off x="7028954" y="1945529"/>
              <a:ext cx="946414" cy="230833"/>
            </a:xfrm>
            <a:prstGeom prst="rect">
              <a:avLst/>
            </a:prstGeom>
            <a:noFill/>
          </p:spPr>
          <p:txBody>
            <a:bodyPr wrap="none">
              <a:normAutofit fontScale="85000" lnSpcReduction="20000"/>
            </a:bodyPr>
            <a:lstStyle/>
            <a:p>
              <a:pPr algn="ctr"/>
              <a:r>
                <a:rPr lang="zh-CN" altLang="en-US" sz="1865" b="1" dirty="0" smtClean="0">
                  <a:ea typeface="隶书" panose="02010509060101010101" pitchFamily="49" charset="-122"/>
                </a:rPr>
                <a:t>点击添加标题</a:t>
              </a:r>
              <a:endParaRPr lang="zh-CN" altLang="en-US" sz="1865" b="1" dirty="0">
                <a:ea typeface="隶书" panose="02010509060101010101" pitchFamily="49" charset="-122"/>
              </a:endParaRPr>
            </a:p>
          </p:txBody>
        </p:sp>
        <p:sp>
          <p:nvSpPr>
            <p:cNvPr id="48" name="TextBox 46"/>
            <p:cNvSpPr txBox="1"/>
            <p:nvPr/>
          </p:nvSpPr>
          <p:spPr>
            <a:xfrm>
              <a:off x="6813049" y="2114483"/>
              <a:ext cx="1378216" cy="415499"/>
            </a:xfrm>
            <a:prstGeom prst="rect">
              <a:avLst/>
            </a:prstGeom>
            <a:noFill/>
          </p:spPr>
          <p:txBody>
            <a:bodyPr wrap="square">
              <a:normAutofit fontScale="77500" lnSpcReduction="20000"/>
            </a:bodyPr>
            <a:lstStyle/>
            <a:p>
              <a:pPr algn="ctr">
                <a:lnSpc>
                  <a:spcPct val="120000"/>
                </a:lnSpc>
              </a:pPr>
              <a:r>
                <a:rPr lang="zh-CN" altLang="en-US" sz="1335" dirty="0" smtClean="0">
                  <a:ea typeface="隶书" panose="02010509060101010101" pitchFamily="49" charset="-122"/>
                </a:rPr>
                <a:t>点击添加文本信息点击添加文本信息点击添加文本信息</a:t>
              </a:r>
              <a:endParaRPr lang="zh-CN" altLang="en-US" sz="1335" dirty="0">
                <a:ea typeface="隶书" panose="02010509060101010101" pitchFamily="49" charset="-122"/>
              </a:endParaRPr>
            </a:p>
          </p:txBody>
        </p:sp>
        <p:cxnSp>
          <p:nvCxnSpPr>
            <p:cNvPr id="49" name="Straight Connector 47"/>
            <p:cNvCxnSpPr/>
            <p:nvPr/>
          </p:nvCxnSpPr>
          <p:spPr>
            <a:xfrm flipV="1">
              <a:off x="7502157" y="2592556"/>
              <a:ext cx="0" cy="1242000"/>
            </a:xfrm>
            <a:prstGeom prst="line">
              <a:avLst/>
            </a:prstGeom>
            <a:ln w="19050" cap="rnd">
              <a:solidFill>
                <a:schemeClr val="tx2"/>
              </a:solidFill>
              <a:prstDash val="sysDot"/>
              <a:round/>
            </a:ln>
          </p:spPr>
          <p:style>
            <a:lnRef idx="1">
              <a:schemeClr val="accent1"/>
            </a:lnRef>
            <a:fillRef idx="0">
              <a:schemeClr val="accent1"/>
            </a:fillRef>
            <a:effectRef idx="0">
              <a:schemeClr val="accent1"/>
            </a:effectRef>
            <a:fontRef idx="minor">
              <a:schemeClr val="tx1"/>
            </a:fontRef>
          </p:style>
        </p:cxnSp>
        <p:cxnSp>
          <p:nvCxnSpPr>
            <p:cNvPr id="50" name="Straight Connector 48"/>
            <p:cNvCxnSpPr/>
            <p:nvPr/>
          </p:nvCxnSpPr>
          <p:spPr>
            <a:xfrm flipV="1">
              <a:off x="7502157" y="1652635"/>
              <a:ext cx="0" cy="297000"/>
            </a:xfrm>
            <a:prstGeom prst="line">
              <a:avLst/>
            </a:prstGeom>
            <a:ln w="19050" cap="rnd">
              <a:solidFill>
                <a:schemeClr val="tx2"/>
              </a:solidFill>
              <a:prstDash val="sysDot"/>
              <a:round/>
            </a:ln>
          </p:spPr>
          <p:style>
            <a:lnRef idx="1">
              <a:schemeClr val="accent1"/>
            </a:lnRef>
            <a:fillRef idx="0">
              <a:schemeClr val="accent1"/>
            </a:fillRef>
            <a:effectRef idx="0">
              <a:schemeClr val="accent1"/>
            </a:effectRef>
            <a:fontRef idx="minor">
              <a:schemeClr val="tx1"/>
            </a:fontRef>
          </p:style>
        </p:cxnSp>
      </p:grpSp>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489910" y="2153543"/>
            <a:ext cx="1226639" cy="1504947"/>
          </a:xfrm>
          <a:prstGeom prst="rect">
            <a:avLst/>
          </a:prstGeom>
        </p:spPr>
      </p:pic>
      <p:pic>
        <p:nvPicPr>
          <p:cNvPr id="87" name="图片 8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042019" y="845651"/>
            <a:ext cx="1226639" cy="1504947"/>
          </a:xfrm>
          <a:prstGeom prst="rect">
            <a:avLst/>
          </a:prstGeom>
        </p:spPr>
      </p:pic>
      <p:pic>
        <p:nvPicPr>
          <p:cNvPr id="88" name="图片 8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65165" y="2179232"/>
            <a:ext cx="1226639" cy="1504947"/>
          </a:xfrm>
          <a:prstGeom prst="rect">
            <a:avLst/>
          </a:prstGeom>
        </p:spPr>
      </p:pic>
      <p:pic>
        <p:nvPicPr>
          <p:cNvPr id="89" name="图片 8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223522" y="1007615"/>
            <a:ext cx="1226639" cy="1504947"/>
          </a:xfrm>
          <a:prstGeom prst="rect">
            <a:avLst/>
          </a:prstGeom>
        </p:spPr>
      </p:pic>
      <p:pic>
        <p:nvPicPr>
          <p:cNvPr id="90" name="图片 8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747950" y="2132572"/>
            <a:ext cx="1226639" cy="1504947"/>
          </a:xfrm>
          <a:prstGeom prst="rect">
            <a:avLst/>
          </a:prstGeom>
        </p:spPr>
      </p:pic>
      <p:pic>
        <p:nvPicPr>
          <p:cNvPr id="91" name="图片 9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341550" y="850052"/>
            <a:ext cx="1226639" cy="1504947"/>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7"/>
                                        </p:tgtEl>
                                        <p:attrNameLst>
                                          <p:attrName>style.visibility</p:attrName>
                                        </p:attrNameLst>
                                      </p:cBhvr>
                                      <p:to>
                                        <p:strVal val="visible"/>
                                      </p:to>
                                    </p:set>
                                    <p:animEffect transition="in" filter="wipe(left)">
                                      <p:cBhvr>
                                        <p:cTn id="7" dur="500"/>
                                        <p:tgtEl>
                                          <p:spTgt spid="77"/>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78"/>
                                        </p:tgtEl>
                                        <p:attrNameLst>
                                          <p:attrName>style.visibility</p:attrName>
                                        </p:attrNameLst>
                                      </p:cBhvr>
                                      <p:to>
                                        <p:strVal val="visible"/>
                                      </p:to>
                                    </p:set>
                                    <p:animEffect transition="in" filter="fade">
                                      <p:cBhvr>
                                        <p:cTn id="11" dur="1000"/>
                                        <p:tgtEl>
                                          <p:spTgt spid="78"/>
                                        </p:tgtEl>
                                      </p:cBhvr>
                                    </p:animEffect>
                                    <p:anim calcmode="lin" valueType="num">
                                      <p:cBhvr>
                                        <p:cTn id="12" dur="1000" fill="hold"/>
                                        <p:tgtEl>
                                          <p:spTgt spid="78"/>
                                        </p:tgtEl>
                                        <p:attrNameLst>
                                          <p:attrName>ppt_x</p:attrName>
                                        </p:attrNameLst>
                                      </p:cBhvr>
                                      <p:tavLst>
                                        <p:tav tm="0">
                                          <p:val>
                                            <p:strVal val="#ppt_x"/>
                                          </p:val>
                                        </p:tav>
                                        <p:tav tm="100000">
                                          <p:val>
                                            <p:strVal val="#ppt_x"/>
                                          </p:val>
                                        </p:tav>
                                      </p:tavLst>
                                    </p:anim>
                                    <p:anim calcmode="lin" valueType="num">
                                      <p:cBhvr>
                                        <p:cTn id="13" dur="1000" fill="hold"/>
                                        <p:tgtEl>
                                          <p:spTgt spid="78"/>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7" presetClass="entr" presetSubtype="0"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000"/>
                                        <p:tgtEl>
                                          <p:spTgt spid="2"/>
                                        </p:tgtEl>
                                      </p:cBhvr>
                                    </p:animEffect>
                                    <p:anim calcmode="lin" valueType="num">
                                      <p:cBhvr>
                                        <p:cTn id="18" dur="1000" fill="hold"/>
                                        <p:tgtEl>
                                          <p:spTgt spid="2"/>
                                        </p:tgtEl>
                                        <p:attrNameLst>
                                          <p:attrName>ppt_x</p:attrName>
                                        </p:attrNameLst>
                                      </p:cBhvr>
                                      <p:tavLst>
                                        <p:tav tm="0">
                                          <p:val>
                                            <p:strVal val="#ppt_x"/>
                                          </p:val>
                                        </p:tav>
                                        <p:tav tm="100000">
                                          <p:val>
                                            <p:strVal val="#ppt_x"/>
                                          </p:val>
                                        </p:tav>
                                      </p:tavLst>
                                    </p:anim>
                                    <p:anim calcmode="lin" valueType="num">
                                      <p:cBhvr>
                                        <p:cTn id="19" dur="1000" fill="hold"/>
                                        <p:tgtEl>
                                          <p:spTgt spid="2"/>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nodeType="afterEffect">
                                  <p:stCondLst>
                                    <p:cond delay="0"/>
                                  </p:stCondLst>
                                  <p:childTnLst>
                                    <p:set>
                                      <p:cBhvr>
                                        <p:cTn id="22" dur="1" fill="hold">
                                          <p:stCondLst>
                                            <p:cond delay="0"/>
                                          </p:stCondLst>
                                        </p:cTn>
                                        <p:tgtEl>
                                          <p:spTgt spid="80"/>
                                        </p:tgtEl>
                                        <p:attrNameLst>
                                          <p:attrName>style.visibility</p:attrName>
                                        </p:attrNameLst>
                                      </p:cBhvr>
                                      <p:to>
                                        <p:strVal val="visible"/>
                                      </p:to>
                                    </p:set>
                                    <p:animEffect transition="in" filter="fade">
                                      <p:cBhvr>
                                        <p:cTn id="23" dur="1000"/>
                                        <p:tgtEl>
                                          <p:spTgt spid="80"/>
                                        </p:tgtEl>
                                      </p:cBhvr>
                                    </p:animEffect>
                                    <p:anim calcmode="lin" valueType="num">
                                      <p:cBhvr>
                                        <p:cTn id="24" dur="1000" fill="hold"/>
                                        <p:tgtEl>
                                          <p:spTgt spid="80"/>
                                        </p:tgtEl>
                                        <p:attrNameLst>
                                          <p:attrName>ppt_x</p:attrName>
                                        </p:attrNameLst>
                                      </p:cBhvr>
                                      <p:tavLst>
                                        <p:tav tm="0">
                                          <p:val>
                                            <p:strVal val="#ppt_x"/>
                                          </p:val>
                                        </p:tav>
                                        <p:tav tm="100000">
                                          <p:val>
                                            <p:strVal val="#ppt_x"/>
                                          </p:val>
                                        </p:tav>
                                      </p:tavLst>
                                    </p:anim>
                                    <p:anim calcmode="lin" valueType="num">
                                      <p:cBhvr>
                                        <p:cTn id="25" dur="1000" fill="hold"/>
                                        <p:tgtEl>
                                          <p:spTgt spid="80"/>
                                        </p:tgtEl>
                                        <p:attrNameLst>
                                          <p:attrName>ppt_y</p:attrName>
                                        </p:attrNameLst>
                                      </p:cBhvr>
                                      <p:tavLst>
                                        <p:tav tm="0">
                                          <p:val>
                                            <p:strVal val="#ppt_y+.1"/>
                                          </p:val>
                                        </p:tav>
                                        <p:tav tm="100000">
                                          <p:val>
                                            <p:strVal val="#ppt_y"/>
                                          </p:val>
                                        </p:tav>
                                      </p:tavLst>
                                    </p:anim>
                                  </p:childTnLst>
                                </p:cTn>
                              </p:par>
                            </p:childTnLst>
                          </p:cTn>
                        </p:par>
                        <p:par>
                          <p:cTn id="26" fill="hold">
                            <p:stCondLst>
                              <p:cond delay="3500"/>
                            </p:stCondLst>
                            <p:childTnLst>
                              <p:par>
                                <p:cTn id="27" presetID="47" presetClass="entr" presetSubtype="0" fill="hold" nodeType="afterEffect">
                                  <p:stCondLst>
                                    <p:cond delay="0"/>
                                  </p:stCondLst>
                                  <p:childTnLst>
                                    <p:set>
                                      <p:cBhvr>
                                        <p:cTn id="28" dur="1" fill="hold">
                                          <p:stCondLst>
                                            <p:cond delay="0"/>
                                          </p:stCondLst>
                                        </p:cTn>
                                        <p:tgtEl>
                                          <p:spTgt spid="87"/>
                                        </p:tgtEl>
                                        <p:attrNameLst>
                                          <p:attrName>style.visibility</p:attrName>
                                        </p:attrNameLst>
                                      </p:cBhvr>
                                      <p:to>
                                        <p:strVal val="visible"/>
                                      </p:to>
                                    </p:set>
                                    <p:animEffect transition="in" filter="fade">
                                      <p:cBhvr>
                                        <p:cTn id="29" dur="1000"/>
                                        <p:tgtEl>
                                          <p:spTgt spid="87"/>
                                        </p:tgtEl>
                                      </p:cBhvr>
                                    </p:animEffect>
                                    <p:anim calcmode="lin" valueType="num">
                                      <p:cBhvr>
                                        <p:cTn id="30" dur="1000" fill="hold"/>
                                        <p:tgtEl>
                                          <p:spTgt spid="87"/>
                                        </p:tgtEl>
                                        <p:attrNameLst>
                                          <p:attrName>ppt_x</p:attrName>
                                        </p:attrNameLst>
                                      </p:cBhvr>
                                      <p:tavLst>
                                        <p:tav tm="0">
                                          <p:val>
                                            <p:strVal val="#ppt_x"/>
                                          </p:val>
                                        </p:tav>
                                        <p:tav tm="100000">
                                          <p:val>
                                            <p:strVal val="#ppt_x"/>
                                          </p:val>
                                        </p:tav>
                                      </p:tavLst>
                                    </p:anim>
                                    <p:anim calcmode="lin" valueType="num">
                                      <p:cBhvr>
                                        <p:cTn id="31" dur="1000" fill="hold"/>
                                        <p:tgtEl>
                                          <p:spTgt spid="87"/>
                                        </p:tgtEl>
                                        <p:attrNameLst>
                                          <p:attrName>ppt_y</p:attrName>
                                        </p:attrNameLst>
                                      </p:cBhvr>
                                      <p:tavLst>
                                        <p:tav tm="0">
                                          <p:val>
                                            <p:strVal val="#ppt_y-.1"/>
                                          </p:val>
                                        </p:tav>
                                        <p:tav tm="100000">
                                          <p:val>
                                            <p:strVal val="#ppt_y"/>
                                          </p:val>
                                        </p:tav>
                                      </p:tavLst>
                                    </p:anim>
                                  </p:childTnLst>
                                </p:cTn>
                              </p:par>
                            </p:childTnLst>
                          </p:cTn>
                        </p:par>
                        <p:par>
                          <p:cTn id="32" fill="hold">
                            <p:stCondLst>
                              <p:cond delay="4500"/>
                            </p:stCondLst>
                            <p:childTnLst>
                              <p:par>
                                <p:cTn id="33" presetID="42" presetClass="entr" presetSubtype="0" fill="hold" nodeType="afterEffect">
                                  <p:stCondLst>
                                    <p:cond delay="0"/>
                                  </p:stCondLst>
                                  <p:childTnLst>
                                    <p:set>
                                      <p:cBhvr>
                                        <p:cTn id="34" dur="1" fill="hold">
                                          <p:stCondLst>
                                            <p:cond delay="0"/>
                                          </p:stCondLst>
                                        </p:cTn>
                                        <p:tgtEl>
                                          <p:spTgt spid="81"/>
                                        </p:tgtEl>
                                        <p:attrNameLst>
                                          <p:attrName>style.visibility</p:attrName>
                                        </p:attrNameLst>
                                      </p:cBhvr>
                                      <p:to>
                                        <p:strVal val="visible"/>
                                      </p:to>
                                    </p:set>
                                    <p:animEffect transition="in" filter="fade">
                                      <p:cBhvr>
                                        <p:cTn id="35" dur="1000"/>
                                        <p:tgtEl>
                                          <p:spTgt spid="81"/>
                                        </p:tgtEl>
                                      </p:cBhvr>
                                    </p:animEffect>
                                    <p:anim calcmode="lin" valueType="num">
                                      <p:cBhvr>
                                        <p:cTn id="36" dur="1000" fill="hold"/>
                                        <p:tgtEl>
                                          <p:spTgt spid="81"/>
                                        </p:tgtEl>
                                        <p:attrNameLst>
                                          <p:attrName>ppt_x</p:attrName>
                                        </p:attrNameLst>
                                      </p:cBhvr>
                                      <p:tavLst>
                                        <p:tav tm="0">
                                          <p:val>
                                            <p:strVal val="#ppt_x"/>
                                          </p:val>
                                        </p:tav>
                                        <p:tav tm="100000">
                                          <p:val>
                                            <p:strVal val="#ppt_x"/>
                                          </p:val>
                                        </p:tav>
                                      </p:tavLst>
                                    </p:anim>
                                    <p:anim calcmode="lin" valueType="num">
                                      <p:cBhvr>
                                        <p:cTn id="37" dur="1000" fill="hold"/>
                                        <p:tgtEl>
                                          <p:spTgt spid="81"/>
                                        </p:tgtEl>
                                        <p:attrNameLst>
                                          <p:attrName>ppt_y</p:attrName>
                                        </p:attrNameLst>
                                      </p:cBhvr>
                                      <p:tavLst>
                                        <p:tav tm="0">
                                          <p:val>
                                            <p:strVal val="#ppt_y+.1"/>
                                          </p:val>
                                        </p:tav>
                                        <p:tav tm="100000">
                                          <p:val>
                                            <p:strVal val="#ppt_y"/>
                                          </p:val>
                                        </p:tav>
                                      </p:tavLst>
                                    </p:anim>
                                  </p:childTnLst>
                                </p:cTn>
                              </p:par>
                            </p:childTnLst>
                          </p:cTn>
                        </p:par>
                        <p:par>
                          <p:cTn id="38" fill="hold">
                            <p:stCondLst>
                              <p:cond delay="5500"/>
                            </p:stCondLst>
                            <p:childTnLst>
                              <p:par>
                                <p:cTn id="39" presetID="47" presetClass="entr" presetSubtype="0" fill="hold" nodeType="afterEffect">
                                  <p:stCondLst>
                                    <p:cond delay="0"/>
                                  </p:stCondLst>
                                  <p:childTnLst>
                                    <p:set>
                                      <p:cBhvr>
                                        <p:cTn id="40" dur="1" fill="hold">
                                          <p:stCondLst>
                                            <p:cond delay="0"/>
                                          </p:stCondLst>
                                        </p:cTn>
                                        <p:tgtEl>
                                          <p:spTgt spid="88"/>
                                        </p:tgtEl>
                                        <p:attrNameLst>
                                          <p:attrName>style.visibility</p:attrName>
                                        </p:attrNameLst>
                                      </p:cBhvr>
                                      <p:to>
                                        <p:strVal val="visible"/>
                                      </p:to>
                                    </p:set>
                                    <p:animEffect transition="in" filter="fade">
                                      <p:cBhvr>
                                        <p:cTn id="41" dur="1000"/>
                                        <p:tgtEl>
                                          <p:spTgt spid="88"/>
                                        </p:tgtEl>
                                      </p:cBhvr>
                                    </p:animEffect>
                                    <p:anim calcmode="lin" valueType="num">
                                      <p:cBhvr>
                                        <p:cTn id="42" dur="1000" fill="hold"/>
                                        <p:tgtEl>
                                          <p:spTgt spid="88"/>
                                        </p:tgtEl>
                                        <p:attrNameLst>
                                          <p:attrName>ppt_x</p:attrName>
                                        </p:attrNameLst>
                                      </p:cBhvr>
                                      <p:tavLst>
                                        <p:tav tm="0">
                                          <p:val>
                                            <p:strVal val="#ppt_x"/>
                                          </p:val>
                                        </p:tav>
                                        <p:tav tm="100000">
                                          <p:val>
                                            <p:strVal val="#ppt_x"/>
                                          </p:val>
                                        </p:tav>
                                      </p:tavLst>
                                    </p:anim>
                                    <p:anim calcmode="lin" valueType="num">
                                      <p:cBhvr>
                                        <p:cTn id="43" dur="1000" fill="hold"/>
                                        <p:tgtEl>
                                          <p:spTgt spid="88"/>
                                        </p:tgtEl>
                                        <p:attrNameLst>
                                          <p:attrName>ppt_y</p:attrName>
                                        </p:attrNameLst>
                                      </p:cBhvr>
                                      <p:tavLst>
                                        <p:tav tm="0">
                                          <p:val>
                                            <p:strVal val="#ppt_y-.1"/>
                                          </p:val>
                                        </p:tav>
                                        <p:tav tm="100000">
                                          <p:val>
                                            <p:strVal val="#ppt_y"/>
                                          </p:val>
                                        </p:tav>
                                      </p:tavLst>
                                    </p:anim>
                                  </p:childTnLst>
                                </p:cTn>
                              </p:par>
                            </p:childTnLst>
                          </p:cTn>
                        </p:par>
                        <p:par>
                          <p:cTn id="44" fill="hold">
                            <p:stCondLst>
                              <p:cond delay="6500"/>
                            </p:stCondLst>
                            <p:childTnLst>
                              <p:par>
                                <p:cTn id="45" presetID="42" presetClass="entr" presetSubtype="0" fill="hold" nodeType="afterEffect">
                                  <p:stCondLst>
                                    <p:cond delay="0"/>
                                  </p:stCondLst>
                                  <p:childTnLst>
                                    <p:set>
                                      <p:cBhvr>
                                        <p:cTn id="46" dur="1" fill="hold">
                                          <p:stCondLst>
                                            <p:cond delay="0"/>
                                          </p:stCondLst>
                                        </p:cTn>
                                        <p:tgtEl>
                                          <p:spTgt spid="83"/>
                                        </p:tgtEl>
                                        <p:attrNameLst>
                                          <p:attrName>style.visibility</p:attrName>
                                        </p:attrNameLst>
                                      </p:cBhvr>
                                      <p:to>
                                        <p:strVal val="visible"/>
                                      </p:to>
                                    </p:set>
                                    <p:animEffect transition="in" filter="fade">
                                      <p:cBhvr>
                                        <p:cTn id="47" dur="1000"/>
                                        <p:tgtEl>
                                          <p:spTgt spid="83"/>
                                        </p:tgtEl>
                                      </p:cBhvr>
                                    </p:animEffect>
                                    <p:anim calcmode="lin" valueType="num">
                                      <p:cBhvr>
                                        <p:cTn id="48" dur="1000" fill="hold"/>
                                        <p:tgtEl>
                                          <p:spTgt spid="83"/>
                                        </p:tgtEl>
                                        <p:attrNameLst>
                                          <p:attrName>ppt_x</p:attrName>
                                        </p:attrNameLst>
                                      </p:cBhvr>
                                      <p:tavLst>
                                        <p:tav tm="0">
                                          <p:val>
                                            <p:strVal val="#ppt_x"/>
                                          </p:val>
                                        </p:tav>
                                        <p:tav tm="100000">
                                          <p:val>
                                            <p:strVal val="#ppt_x"/>
                                          </p:val>
                                        </p:tav>
                                      </p:tavLst>
                                    </p:anim>
                                    <p:anim calcmode="lin" valueType="num">
                                      <p:cBhvr>
                                        <p:cTn id="49" dur="1000" fill="hold"/>
                                        <p:tgtEl>
                                          <p:spTgt spid="83"/>
                                        </p:tgtEl>
                                        <p:attrNameLst>
                                          <p:attrName>ppt_y</p:attrName>
                                        </p:attrNameLst>
                                      </p:cBhvr>
                                      <p:tavLst>
                                        <p:tav tm="0">
                                          <p:val>
                                            <p:strVal val="#ppt_y+.1"/>
                                          </p:val>
                                        </p:tav>
                                        <p:tav tm="100000">
                                          <p:val>
                                            <p:strVal val="#ppt_y"/>
                                          </p:val>
                                        </p:tav>
                                      </p:tavLst>
                                    </p:anim>
                                  </p:childTnLst>
                                </p:cTn>
                              </p:par>
                            </p:childTnLst>
                          </p:cTn>
                        </p:par>
                        <p:par>
                          <p:cTn id="50" fill="hold">
                            <p:stCondLst>
                              <p:cond delay="7500"/>
                            </p:stCondLst>
                            <p:childTnLst>
                              <p:par>
                                <p:cTn id="51" presetID="47" presetClass="entr" presetSubtype="0" fill="hold" nodeType="afterEffect">
                                  <p:stCondLst>
                                    <p:cond delay="0"/>
                                  </p:stCondLst>
                                  <p:childTnLst>
                                    <p:set>
                                      <p:cBhvr>
                                        <p:cTn id="52" dur="1" fill="hold">
                                          <p:stCondLst>
                                            <p:cond delay="0"/>
                                          </p:stCondLst>
                                        </p:cTn>
                                        <p:tgtEl>
                                          <p:spTgt spid="89"/>
                                        </p:tgtEl>
                                        <p:attrNameLst>
                                          <p:attrName>style.visibility</p:attrName>
                                        </p:attrNameLst>
                                      </p:cBhvr>
                                      <p:to>
                                        <p:strVal val="visible"/>
                                      </p:to>
                                    </p:set>
                                    <p:animEffect transition="in" filter="fade">
                                      <p:cBhvr>
                                        <p:cTn id="53" dur="1000"/>
                                        <p:tgtEl>
                                          <p:spTgt spid="89"/>
                                        </p:tgtEl>
                                      </p:cBhvr>
                                    </p:animEffect>
                                    <p:anim calcmode="lin" valueType="num">
                                      <p:cBhvr>
                                        <p:cTn id="54" dur="1000" fill="hold"/>
                                        <p:tgtEl>
                                          <p:spTgt spid="89"/>
                                        </p:tgtEl>
                                        <p:attrNameLst>
                                          <p:attrName>ppt_x</p:attrName>
                                        </p:attrNameLst>
                                      </p:cBhvr>
                                      <p:tavLst>
                                        <p:tav tm="0">
                                          <p:val>
                                            <p:strVal val="#ppt_x"/>
                                          </p:val>
                                        </p:tav>
                                        <p:tav tm="100000">
                                          <p:val>
                                            <p:strVal val="#ppt_x"/>
                                          </p:val>
                                        </p:tav>
                                      </p:tavLst>
                                    </p:anim>
                                    <p:anim calcmode="lin" valueType="num">
                                      <p:cBhvr>
                                        <p:cTn id="55" dur="1000" fill="hold"/>
                                        <p:tgtEl>
                                          <p:spTgt spid="89"/>
                                        </p:tgtEl>
                                        <p:attrNameLst>
                                          <p:attrName>ppt_y</p:attrName>
                                        </p:attrNameLst>
                                      </p:cBhvr>
                                      <p:tavLst>
                                        <p:tav tm="0">
                                          <p:val>
                                            <p:strVal val="#ppt_y-.1"/>
                                          </p:val>
                                        </p:tav>
                                        <p:tav tm="100000">
                                          <p:val>
                                            <p:strVal val="#ppt_y"/>
                                          </p:val>
                                        </p:tav>
                                      </p:tavLst>
                                    </p:anim>
                                  </p:childTnLst>
                                </p:cTn>
                              </p:par>
                            </p:childTnLst>
                          </p:cTn>
                        </p:par>
                        <p:par>
                          <p:cTn id="56" fill="hold">
                            <p:stCondLst>
                              <p:cond delay="8500"/>
                            </p:stCondLst>
                            <p:childTnLst>
                              <p:par>
                                <p:cTn id="57" presetID="42" presetClass="entr" presetSubtype="0" fill="hold" nodeType="afterEffect">
                                  <p:stCondLst>
                                    <p:cond delay="0"/>
                                  </p:stCondLst>
                                  <p:childTnLst>
                                    <p:set>
                                      <p:cBhvr>
                                        <p:cTn id="58" dur="1" fill="hold">
                                          <p:stCondLst>
                                            <p:cond delay="0"/>
                                          </p:stCondLst>
                                        </p:cTn>
                                        <p:tgtEl>
                                          <p:spTgt spid="84"/>
                                        </p:tgtEl>
                                        <p:attrNameLst>
                                          <p:attrName>style.visibility</p:attrName>
                                        </p:attrNameLst>
                                      </p:cBhvr>
                                      <p:to>
                                        <p:strVal val="visible"/>
                                      </p:to>
                                    </p:set>
                                    <p:animEffect transition="in" filter="fade">
                                      <p:cBhvr>
                                        <p:cTn id="59" dur="1000"/>
                                        <p:tgtEl>
                                          <p:spTgt spid="84"/>
                                        </p:tgtEl>
                                      </p:cBhvr>
                                    </p:animEffect>
                                    <p:anim calcmode="lin" valueType="num">
                                      <p:cBhvr>
                                        <p:cTn id="60" dur="1000" fill="hold"/>
                                        <p:tgtEl>
                                          <p:spTgt spid="84"/>
                                        </p:tgtEl>
                                        <p:attrNameLst>
                                          <p:attrName>ppt_x</p:attrName>
                                        </p:attrNameLst>
                                      </p:cBhvr>
                                      <p:tavLst>
                                        <p:tav tm="0">
                                          <p:val>
                                            <p:strVal val="#ppt_x"/>
                                          </p:val>
                                        </p:tav>
                                        <p:tav tm="100000">
                                          <p:val>
                                            <p:strVal val="#ppt_x"/>
                                          </p:val>
                                        </p:tav>
                                      </p:tavLst>
                                    </p:anim>
                                    <p:anim calcmode="lin" valueType="num">
                                      <p:cBhvr>
                                        <p:cTn id="61" dur="1000" fill="hold"/>
                                        <p:tgtEl>
                                          <p:spTgt spid="84"/>
                                        </p:tgtEl>
                                        <p:attrNameLst>
                                          <p:attrName>ppt_y</p:attrName>
                                        </p:attrNameLst>
                                      </p:cBhvr>
                                      <p:tavLst>
                                        <p:tav tm="0">
                                          <p:val>
                                            <p:strVal val="#ppt_y+.1"/>
                                          </p:val>
                                        </p:tav>
                                        <p:tav tm="100000">
                                          <p:val>
                                            <p:strVal val="#ppt_y"/>
                                          </p:val>
                                        </p:tav>
                                      </p:tavLst>
                                    </p:anim>
                                  </p:childTnLst>
                                </p:cTn>
                              </p:par>
                            </p:childTnLst>
                          </p:cTn>
                        </p:par>
                        <p:par>
                          <p:cTn id="62" fill="hold">
                            <p:stCondLst>
                              <p:cond delay="9500"/>
                            </p:stCondLst>
                            <p:childTnLst>
                              <p:par>
                                <p:cTn id="63" presetID="47" presetClass="entr" presetSubtype="0" fill="hold" nodeType="afterEffect">
                                  <p:stCondLst>
                                    <p:cond delay="0"/>
                                  </p:stCondLst>
                                  <p:childTnLst>
                                    <p:set>
                                      <p:cBhvr>
                                        <p:cTn id="64" dur="1" fill="hold">
                                          <p:stCondLst>
                                            <p:cond delay="0"/>
                                          </p:stCondLst>
                                        </p:cTn>
                                        <p:tgtEl>
                                          <p:spTgt spid="90"/>
                                        </p:tgtEl>
                                        <p:attrNameLst>
                                          <p:attrName>style.visibility</p:attrName>
                                        </p:attrNameLst>
                                      </p:cBhvr>
                                      <p:to>
                                        <p:strVal val="visible"/>
                                      </p:to>
                                    </p:set>
                                    <p:animEffect transition="in" filter="fade">
                                      <p:cBhvr>
                                        <p:cTn id="65" dur="1000"/>
                                        <p:tgtEl>
                                          <p:spTgt spid="90"/>
                                        </p:tgtEl>
                                      </p:cBhvr>
                                    </p:animEffect>
                                    <p:anim calcmode="lin" valueType="num">
                                      <p:cBhvr>
                                        <p:cTn id="66" dur="1000" fill="hold"/>
                                        <p:tgtEl>
                                          <p:spTgt spid="90"/>
                                        </p:tgtEl>
                                        <p:attrNameLst>
                                          <p:attrName>ppt_x</p:attrName>
                                        </p:attrNameLst>
                                      </p:cBhvr>
                                      <p:tavLst>
                                        <p:tav tm="0">
                                          <p:val>
                                            <p:strVal val="#ppt_x"/>
                                          </p:val>
                                        </p:tav>
                                        <p:tav tm="100000">
                                          <p:val>
                                            <p:strVal val="#ppt_x"/>
                                          </p:val>
                                        </p:tav>
                                      </p:tavLst>
                                    </p:anim>
                                    <p:anim calcmode="lin" valueType="num">
                                      <p:cBhvr>
                                        <p:cTn id="67" dur="1000" fill="hold"/>
                                        <p:tgtEl>
                                          <p:spTgt spid="90"/>
                                        </p:tgtEl>
                                        <p:attrNameLst>
                                          <p:attrName>ppt_y</p:attrName>
                                        </p:attrNameLst>
                                      </p:cBhvr>
                                      <p:tavLst>
                                        <p:tav tm="0">
                                          <p:val>
                                            <p:strVal val="#ppt_y-.1"/>
                                          </p:val>
                                        </p:tav>
                                        <p:tav tm="100000">
                                          <p:val>
                                            <p:strVal val="#ppt_y"/>
                                          </p:val>
                                        </p:tav>
                                      </p:tavLst>
                                    </p:anim>
                                  </p:childTnLst>
                                </p:cTn>
                              </p:par>
                            </p:childTnLst>
                          </p:cTn>
                        </p:par>
                        <p:par>
                          <p:cTn id="68" fill="hold">
                            <p:stCondLst>
                              <p:cond delay="10500"/>
                            </p:stCondLst>
                            <p:childTnLst>
                              <p:par>
                                <p:cTn id="69" presetID="42" presetClass="entr" presetSubtype="0" fill="hold" nodeType="afterEffect">
                                  <p:stCondLst>
                                    <p:cond delay="0"/>
                                  </p:stCondLst>
                                  <p:childTnLst>
                                    <p:set>
                                      <p:cBhvr>
                                        <p:cTn id="70" dur="1" fill="hold">
                                          <p:stCondLst>
                                            <p:cond delay="0"/>
                                          </p:stCondLst>
                                        </p:cTn>
                                        <p:tgtEl>
                                          <p:spTgt spid="85"/>
                                        </p:tgtEl>
                                        <p:attrNameLst>
                                          <p:attrName>style.visibility</p:attrName>
                                        </p:attrNameLst>
                                      </p:cBhvr>
                                      <p:to>
                                        <p:strVal val="visible"/>
                                      </p:to>
                                    </p:set>
                                    <p:animEffect transition="in" filter="fade">
                                      <p:cBhvr>
                                        <p:cTn id="71" dur="1000"/>
                                        <p:tgtEl>
                                          <p:spTgt spid="85"/>
                                        </p:tgtEl>
                                      </p:cBhvr>
                                    </p:animEffect>
                                    <p:anim calcmode="lin" valueType="num">
                                      <p:cBhvr>
                                        <p:cTn id="72" dur="1000" fill="hold"/>
                                        <p:tgtEl>
                                          <p:spTgt spid="85"/>
                                        </p:tgtEl>
                                        <p:attrNameLst>
                                          <p:attrName>ppt_x</p:attrName>
                                        </p:attrNameLst>
                                      </p:cBhvr>
                                      <p:tavLst>
                                        <p:tav tm="0">
                                          <p:val>
                                            <p:strVal val="#ppt_x"/>
                                          </p:val>
                                        </p:tav>
                                        <p:tav tm="100000">
                                          <p:val>
                                            <p:strVal val="#ppt_x"/>
                                          </p:val>
                                        </p:tav>
                                      </p:tavLst>
                                    </p:anim>
                                    <p:anim calcmode="lin" valueType="num">
                                      <p:cBhvr>
                                        <p:cTn id="73" dur="1000" fill="hold"/>
                                        <p:tgtEl>
                                          <p:spTgt spid="85"/>
                                        </p:tgtEl>
                                        <p:attrNameLst>
                                          <p:attrName>ppt_y</p:attrName>
                                        </p:attrNameLst>
                                      </p:cBhvr>
                                      <p:tavLst>
                                        <p:tav tm="0">
                                          <p:val>
                                            <p:strVal val="#ppt_y+.1"/>
                                          </p:val>
                                        </p:tav>
                                        <p:tav tm="100000">
                                          <p:val>
                                            <p:strVal val="#ppt_y"/>
                                          </p:val>
                                        </p:tav>
                                      </p:tavLst>
                                    </p:anim>
                                  </p:childTnLst>
                                </p:cTn>
                              </p:par>
                            </p:childTnLst>
                          </p:cTn>
                        </p:par>
                        <p:par>
                          <p:cTn id="74" fill="hold">
                            <p:stCondLst>
                              <p:cond delay="11500"/>
                            </p:stCondLst>
                            <p:childTnLst>
                              <p:par>
                                <p:cTn id="75" presetID="47" presetClass="entr" presetSubtype="0" fill="hold" nodeType="afterEffect">
                                  <p:stCondLst>
                                    <p:cond delay="0"/>
                                  </p:stCondLst>
                                  <p:childTnLst>
                                    <p:set>
                                      <p:cBhvr>
                                        <p:cTn id="76" dur="1" fill="hold">
                                          <p:stCondLst>
                                            <p:cond delay="0"/>
                                          </p:stCondLst>
                                        </p:cTn>
                                        <p:tgtEl>
                                          <p:spTgt spid="91"/>
                                        </p:tgtEl>
                                        <p:attrNameLst>
                                          <p:attrName>style.visibility</p:attrName>
                                        </p:attrNameLst>
                                      </p:cBhvr>
                                      <p:to>
                                        <p:strVal val="visible"/>
                                      </p:to>
                                    </p:set>
                                    <p:animEffect transition="in" filter="fade">
                                      <p:cBhvr>
                                        <p:cTn id="77" dur="1000"/>
                                        <p:tgtEl>
                                          <p:spTgt spid="91"/>
                                        </p:tgtEl>
                                      </p:cBhvr>
                                    </p:animEffect>
                                    <p:anim calcmode="lin" valueType="num">
                                      <p:cBhvr>
                                        <p:cTn id="78" dur="1000" fill="hold"/>
                                        <p:tgtEl>
                                          <p:spTgt spid="91"/>
                                        </p:tgtEl>
                                        <p:attrNameLst>
                                          <p:attrName>ppt_x</p:attrName>
                                        </p:attrNameLst>
                                      </p:cBhvr>
                                      <p:tavLst>
                                        <p:tav tm="0">
                                          <p:val>
                                            <p:strVal val="#ppt_x"/>
                                          </p:val>
                                        </p:tav>
                                        <p:tav tm="100000">
                                          <p:val>
                                            <p:strVal val="#ppt_x"/>
                                          </p:val>
                                        </p:tav>
                                      </p:tavLst>
                                    </p:anim>
                                    <p:anim calcmode="lin" valueType="num">
                                      <p:cBhvr>
                                        <p:cTn id="79" dur="1000" fill="hold"/>
                                        <p:tgtEl>
                                          <p:spTgt spid="9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9CAD3">
            <a:alpha val="31000"/>
          </a:srgbClr>
        </a:solidFill>
        <a:effectLst/>
      </p:bgPr>
    </p:bg>
    <p:spTree>
      <p:nvGrpSpPr>
        <p:cNvPr id="1" name=""/>
        <p:cNvGrpSpPr/>
        <p:nvPr/>
      </p:nvGrpSpPr>
      <p:grpSpPr>
        <a:xfrm>
          <a:off x="0" y="0"/>
          <a:ext cx="0" cy="0"/>
          <a:chOff x="0" y="0"/>
          <a:chExt cx="0" cy="0"/>
        </a:xfrm>
      </p:grpSpPr>
      <p:sp>
        <p:nvSpPr>
          <p:cNvPr id="5" name="矩形 4"/>
          <p:cNvSpPr/>
          <p:nvPr/>
        </p:nvSpPr>
        <p:spPr>
          <a:xfrm>
            <a:off x="2009775" y="1515392"/>
            <a:ext cx="8172450" cy="3505326"/>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PA_库_图片 3"/>
          <p:cNvPicPr>
            <a:picLocks noChangeAspect="1"/>
          </p:cNvPicPr>
          <p:nvPr>
            <p:custDataLst>
              <p:tags r:id="rId1"/>
            </p:custDataLst>
          </p:nvPr>
        </p:nvPicPr>
        <p:blipFill>
          <a:blip r:embed="rId2" cstate="print">
            <a:extLst>
              <a:ext uri="{28A0092B-C50C-407E-A947-70E740481C1C}">
                <a14:useLocalDpi xmlns:a14="http://schemas.microsoft.com/office/drawing/2010/main" val="0"/>
              </a:ext>
            </a:extLst>
          </a:blip>
          <a:stretch>
            <a:fillRect/>
          </a:stretch>
        </p:blipFill>
        <p:spPr>
          <a:xfrm>
            <a:off x="2806692" y="2036424"/>
            <a:ext cx="2410446" cy="3412748"/>
          </a:xfrm>
          <a:prstGeom prst="rect">
            <a:avLst/>
          </a:prstGeom>
        </p:spPr>
      </p:pic>
      <p:sp>
        <p:nvSpPr>
          <p:cNvPr id="7" name="矩形 6"/>
          <p:cNvSpPr/>
          <p:nvPr/>
        </p:nvSpPr>
        <p:spPr>
          <a:xfrm>
            <a:off x="6236196" y="1871068"/>
            <a:ext cx="1313180" cy="1446550"/>
          </a:xfrm>
          <a:prstGeom prst="rect">
            <a:avLst/>
          </a:prstGeom>
        </p:spPr>
        <p:txBody>
          <a:bodyPr wrap="none">
            <a:spAutoFit/>
          </a:bodyPr>
          <a:lstStyle/>
          <a:p>
            <a:pPr defTabSz="913765"/>
            <a:r>
              <a:rPr lang="zh-CN" altLang="en-US" sz="8800" kern="2200" dirty="0" smtClean="0">
                <a:solidFill>
                  <a:srgbClr val="FEB6BF"/>
                </a:solidFill>
                <a:latin typeface="汉仪跳跳体简" panose="00020600040101010101" pitchFamily="18" charset="-122"/>
                <a:ea typeface="汉仪跳跳体简" panose="00020600040101010101" pitchFamily="18" charset="-122"/>
              </a:rPr>
              <a:t>第</a:t>
            </a:r>
            <a:endParaRPr lang="zh-CN" altLang="en-US" sz="8800" dirty="0">
              <a:solidFill>
                <a:srgbClr val="FEB6BF"/>
              </a:solidFill>
              <a:latin typeface="汉仪跳跳体简" panose="00020600040101010101" pitchFamily="18" charset="-122"/>
              <a:ea typeface="汉仪跳跳体简" panose="00020600040101010101" pitchFamily="18" charset="-122"/>
            </a:endParaRPr>
          </a:p>
        </p:txBody>
      </p:sp>
      <p:sp>
        <p:nvSpPr>
          <p:cNvPr id="8" name="矩形 7"/>
          <p:cNvSpPr/>
          <p:nvPr/>
        </p:nvSpPr>
        <p:spPr>
          <a:xfrm>
            <a:off x="6645441" y="2866859"/>
            <a:ext cx="1313180" cy="1446550"/>
          </a:xfrm>
          <a:prstGeom prst="rect">
            <a:avLst/>
          </a:prstGeom>
        </p:spPr>
        <p:txBody>
          <a:bodyPr wrap="none">
            <a:spAutoFit/>
          </a:bodyPr>
          <a:lstStyle/>
          <a:p>
            <a:pPr defTabSz="913765"/>
            <a:r>
              <a:rPr lang="zh-CN" altLang="en-US" sz="8800" kern="2200" dirty="0">
                <a:solidFill>
                  <a:srgbClr val="FEB6BF"/>
                </a:solidFill>
                <a:latin typeface="汉仪跳跳体简" panose="00020600040101010101" pitchFamily="18" charset="-122"/>
                <a:ea typeface="汉仪跳跳体简" panose="00020600040101010101" pitchFamily="18" charset="-122"/>
              </a:rPr>
              <a:t>叁</a:t>
            </a:r>
            <a:endParaRPr lang="zh-CN" altLang="en-US" sz="8800" kern="2200" dirty="0">
              <a:solidFill>
                <a:srgbClr val="FEB6BF"/>
              </a:solidFill>
              <a:latin typeface="汉仪跳跳体简" panose="00020600040101010101" pitchFamily="18" charset="-122"/>
              <a:ea typeface="汉仪跳跳体简" panose="00020600040101010101" pitchFamily="18" charset="-122"/>
            </a:endParaRPr>
          </a:p>
        </p:txBody>
      </p:sp>
      <p:sp>
        <p:nvSpPr>
          <p:cNvPr id="9" name="矩形 8"/>
          <p:cNvSpPr/>
          <p:nvPr/>
        </p:nvSpPr>
        <p:spPr>
          <a:xfrm>
            <a:off x="7461599" y="2007326"/>
            <a:ext cx="1313180" cy="1446550"/>
          </a:xfrm>
          <a:prstGeom prst="rect">
            <a:avLst/>
          </a:prstGeom>
        </p:spPr>
        <p:txBody>
          <a:bodyPr wrap="none">
            <a:spAutoFit/>
          </a:bodyPr>
          <a:lstStyle/>
          <a:p>
            <a:pPr defTabSz="913765"/>
            <a:r>
              <a:rPr lang="zh-CN" altLang="en-US" sz="8800" kern="2200" dirty="0" smtClean="0">
                <a:solidFill>
                  <a:srgbClr val="FEB6BF"/>
                </a:solidFill>
                <a:latin typeface="汉仪跳跳体简" panose="00020600040101010101" pitchFamily="18" charset="-122"/>
                <a:ea typeface="汉仪跳跳体简" panose="00020600040101010101" pitchFamily="18" charset="-122"/>
              </a:rPr>
              <a:t>章</a:t>
            </a:r>
            <a:endParaRPr lang="zh-CN" altLang="en-US" sz="8800" kern="2200" dirty="0">
              <a:solidFill>
                <a:srgbClr val="FEB6BF"/>
              </a:solidFill>
              <a:latin typeface="汉仪跳跳体简" panose="00020600040101010101" pitchFamily="18" charset="-122"/>
              <a:ea typeface="汉仪跳跳体简" panose="00020600040101010101" pitchFamily="18" charset="-122"/>
            </a:endParaRPr>
          </a:p>
        </p:txBody>
      </p:sp>
      <p:sp>
        <p:nvSpPr>
          <p:cNvPr id="10" name="矩形 9"/>
          <p:cNvSpPr/>
          <p:nvPr/>
        </p:nvSpPr>
        <p:spPr>
          <a:xfrm>
            <a:off x="7746150" y="3139375"/>
            <a:ext cx="1313180" cy="1446550"/>
          </a:xfrm>
          <a:prstGeom prst="rect">
            <a:avLst/>
          </a:prstGeom>
        </p:spPr>
        <p:txBody>
          <a:bodyPr wrap="none">
            <a:spAutoFit/>
          </a:bodyPr>
          <a:lstStyle/>
          <a:p>
            <a:pPr defTabSz="913765"/>
            <a:r>
              <a:rPr lang="zh-CN" altLang="en-US" sz="8800" kern="2200" dirty="0" smtClean="0">
                <a:solidFill>
                  <a:srgbClr val="FEB6BF"/>
                </a:solidFill>
                <a:latin typeface="汉仪跳跳体简" panose="00020600040101010101" pitchFamily="18" charset="-122"/>
                <a:ea typeface="汉仪跳跳体简" panose="00020600040101010101" pitchFamily="18" charset="-122"/>
              </a:rPr>
              <a:t>节</a:t>
            </a:r>
            <a:endParaRPr lang="zh-CN" altLang="en-US" sz="8800" kern="2200" dirty="0">
              <a:solidFill>
                <a:srgbClr val="FEB6BF"/>
              </a:solidFill>
              <a:latin typeface="汉仪跳跳体简" panose="00020600040101010101" pitchFamily="18" charset="-122"/>
              <a:ea typeface="汉仪跳跳体简" panose="00020600040101010101" pitchFamily="18" charset="-122"/>
            </a:endParaRPr>
          </a:p>
        </p:txBody>
      </p:sp>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527731">
            <a:off x="8965240" y="1431365"/>
            <a:ext cx="1235665" cy="151602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par>
                          <p:cTn id="12" fill="hold">
                            <p:stCondLst>
                              <p:cond delay="1000"/>
                            </p:stCondLst>
                            <p:childTnLst>
                              <p:par>
                                <p:cTn id="13" presetID="47" presetClass="entr" presetSubtype="0"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1000"/>
                                        <p:tgtEl>
                                          <p:spTgt spid="11"/>
                                        </p:tgtEl>
                                      </p:cBhvr>
                                    </p:animEffect>
                                    <p:anim calcmode="lin" valueType="num">
                                      <p:cBhvr>
                                        <p:cTn id="16" dur="1000" fill="hold"/>
                                        <p:tgtEl>
                                          <p:spTgt spid="11"/>
                                        </p:tgtEl>
                                        <p:attrNameLst>
                                          <p:attrName>ppt_x</p:attrName>
                                        </p:attrNameLst>
                                      </p:cBhvr>
                                      <p:tavLst>
                                        <p:tav tm="0">
                                          <p:val>
                                            <p:strVal val="#ppt_x"/>
                                          </p:val>
                                        </p:tav>
                                        <p:tav tm="100000">
                                          <p:val>
                                            <p:strVal val="#ppt_x"/>
                                          </p:val>
                                        </p:tav>
                                      </p:tavLst>
                                    </p:anim>
                                    <p:anim calcmode="lin" valueType="num">
                                      <p:cBhvr>
                                        <p:cTn id="17" dur="1000" fill="hold"/>
                                        <p:tgtEl>
                                          <p:spTgt spid="11"/>
                                        </p:tgtEl>
                                        <p:attrNameLst>
                                          <p:attrName>ppt_y</p:attrName>
                                        </p:attrNameLst>
                                      </p:cBhvr>
                                      <p:tavLst>
                                        <p:tav tm="0">
                                          <p:val>
                                            <p:strVal val="#ppt_y-.1"/>
                                          </p:val>
                                        </p:tav>
                                        <p:tav tm="100000">
                                          <p:val>
                                            <p:strVal val="#ppt_y"/>
                                          </p:val>
                                        </p:tav>
                                      </p:tavLst>
                                    </p:anim>
                                  </p:childTnLst>
                                </p:cTn>
                              </p:par>
                              <p:par>
                                <p:cTn id="18" presetID="53" presetClass="entr" presetSubtype="16" fill="hold" grpId="0" nodeType="with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500" fill="hold"/>
                                        <p:tgtEl>
                                          <p:spTgt spid="7"/>
                                        </p:tgtEl>
                                        <p:attrNameLst>
                                          <p:attrName>ppt_w</p:attrName>
                                        </p:attrNameLst>
                                      </p:cBhvr>
                                      <p:tavLst>
                                        <p:tav tm="0">
                                          <p:val>
                                            <p:fltVal val="0"/>
                                          </p:val>
                                        </p:tav>
                                        <p:tav tm="100000">
                                          <p:val>
                                            <p:strVal val="#ppt_w"/>
                                          </p:val>
                                        </p:tav>
                                      </p:tavLst>
                                    </p:anim>
                                    <p:anim calcmode="lin" valueType="num">
                                      <p:cBhvr>
                                        <p:cTn id="21" dur="500" fill="hold"/>
                                        <p:tgtEl>
                                          <p:spTgt spid="7"/>
                                        </p:tgtEl>
                                        <p:attrNameLst>
                                          <p:attrName>ppt_h</p:attrName>
                                        </p:attrNameLst>
                                      </p:cBhvr>
                                      <p:tavLst>
                                        <p:tav tm="0">
                                          <p:val>
                                            <p:fltVal val="0"/>
                                          </p:val>
                                        </p:tav>
                                        <p:tav tm="100000">
                                          <p:val>
                                            <p:strVal val="#ppt_h"/>
                                          </p:val>
                                        </p:tav>
                                      </p:tavLst>
                                    </p:anim>
                                    <p:animEffect transition="in" filter="fade">
                                      <p:cBhvr>
                                        <p:cTn id="22" dur="500"/>
                                        <p:tgtEl>
                                          <p:spTgt spid="7"/>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ppt_w</p:attrName>
                                        </p:attrNameLst>
                                      </p:cBhvr>
                                      <p:tavLst>
                                        <p:tav tm="0">
                                          <p:val>
                                            <p:fltVal val="0"/>
                                          </p:val>
                                        </p:tav>
                                        <p:tav tm="100000">
                                          <p:val>
                                            <p:strVal val="#ppt_w"/>
                                          </p:val>
                                        </p:tav>
                                      </p:tavLst>
                                    </p:anim>
                                    <p:anim calcmode="lin" valueType="num">
                                      <p:cBhvr>
                                        <p:cTn id="26" dur="500" fill="hold"/>
                                        <p:tgtEl>
                                          <p:spTgt spid="8"/>
                                        </p:tgtEl>
                                        <p:attrNameLst>
                                          <p:attrName>ppt_h</p:attrName>
                                        </p:attrNameLst>
                                      </p:cBhvr>
                                      <p:tavLst>
                                        <p:tav tm="0">
                                          <p:val>
                                            <p:fltVal val="0"/>
                                          </p:val>
                                        </p:tav>
                                        <p:tav tm="100000">
                                          <p:val>
                                            <p:strVal val="#ppt_h"/>
                                          </p:val>
                                        </p:tav>
                                      </p:tavLst>
                                    </p:anim>
                                    <p:animEffect transition="in" filter="fade">
                                      <p:cBhvr>
                                        <p:cTn id="27" dur="500"/>
                                        <p:tgtEl>
                                          <p:spTgt spid="8"/>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p:cTn id="30" dur="500" fill="hold"/>
                                        <p:tgtEl>
                                          <p:spTgt spid="9"/>
                                        </p:tgtEl>
                                        <p:attrNameLst>
                                          <p:attrName>ppt_w</p:attrName>
                                        </p:attrNameLst>
                                      </p:cBhvr>
                                      <p:tavLst>
                                        <p:tav tm="0">
                                          <p:val>
                                            <p:fltVal val="0"/>
                                          </p:val>
                                        </p:tav>
                                        <p:tav tm="100000">
                                          <p:val>
                                            <p:strVal val="#ppt_w"/>
                                          </p:val>
                                        </p:tav>
                                      </p:tavLst>
                                    </p:anim>
                                    <p:anim calcmode="lin" valueType="num">
                                      <p:cBhvr>
                                        <p:cTn id="31" dur="500" fill="hold"/>
                                        <p:tgtEl>
                                          <p:spTgt spid="9"/>
                                        </p:tgtEl>
                                        <p:attrNameLst>
                                          <p:attrName>ppt_h</p:attrName>
                                        </p:attrNameLst>
                                      </p:cBhvr>
                                      <p:tavLst>
                                        <p:tav tm="0">
                                          <p:val>
                                            <p:fltVal val="0"/>
                                          </p:val>
                                        </p:tav>
                                        <p:tav tm="100000">
                                          <p:val>
                                            <p:strVal val="#ppt_h"/>
                                          </p:val>
                                        </p:tav>
                                      </p:tavLst>
                                    </p:anim>
                                    <p:animEffect transition="in" filter="fade">
                                      <p:cBhvr>
                                        <p:cTn id="32" dur="500"/>
                                        <p:tgtEl>
                                          <p:spTgt spid="9"/>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p:cTn id="35" dur="500" fill="hold"/>
                                        <p:tgtEl>
                                          <p:spTgt spid="10"/>
                                        </p:tgtEl>
                                        <p:attrNameLst>
                                          <p:attrName>ppt_w</p:attrName>
                                        </p:attrNameLst>
                                      </p:cBhvr>
                                      <p:tavLst>
                                        <p:tav tm="0">
                                          <p:val>
                                            <p:fltVal val="0"/>
                                          </p:val>
                                        </p:tav>
                                        <p:tav tm="100000">
                                          <p:val>
                                            <p:strVal val="#ppt_w"/>
                                          </p:val>
                                        </p:tav>
                                      </p:tavLst>
                                    </p:anim>
                                    <p:anim calcmode="lin" valueType="num">
                                      <p:cBhvr>
                                        <p:cTn id="36" dur="500" fill="hold"/>
                                        <p:tgtEl>
                                          <p:spTgt spid="10"/>
                                        </p:tgtEl>
                                        <p:attrNameLst>
                                          <p:attrName>ppt_h</p:attrName>
                                        </p:attrNameLst>
                                      </p:cBhvr>
                                      <p:tavLst>
                                        <p:tav tm="0">
                                          <p:val>
                                            <p:fltVal val="0"/>
                                          </p:val>
                                        </p:tav>
                                        <p:tav tm="100000">
                                          <p:val>
                                            <p:strVal val="#ppt_h"/>
                                          </p:val>
                                        </p:tav>
                                      </p:tavLst>
                                    </p:anim>
                                    <p:animEffect transition="in" filter="fade">
                                      <p:cBhvr>
                                        <p:cTn id="3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8" grpId="0"/>
      <p:bldP spid="9" grpId="0"/>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2078038" y="3716338"/>
            <a:ext cx="8234362" cy="1719262"/>
            <a:chOff x="2103438" y="1879600"/>
            <a:chExt cx="8234362" cy="1719262"/>
          </a:xfrm>
        </p:grpSpPr>
        <p:grpSp>
          <p:nvGrpSpPr>
            <p:cNvPr id="13" name="组合 12"/>
            <p:cNvGrpSpPr/>
            <p:nvPr/>
          </p:nvGrpSpPr>
          <p:grpSpPr>
            <a:xfrm>
              <a:off x="2103438" y="1879600"/>
              <a:ext cx="1719262" cy="1719262"/>
              <a:chOff x="2027238" y="2286000"/>
              <a:chExt cx="1719262" cy="1719262"/>
            </a:xfrm>
          </p:grpSpPr>
          <p:pic>
            <p:nvPicPr>
              <p:cNvPr id="11" name="图片 1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027238" y="2286000"/>
                <a:ext cx="1719262" cy="1719262"/>
              </a:xfrm>
              <a:prstGeom prst="rect">
                <a:avLst/>
              </a:prstGeom>
            </p:spPr>
          </p:pic>
          <p:sp>
            <p:nvSpPr>
              <p:cNvPr id="12" name="矩形 11"/>
              <p:cNvSpPr/>
              <p:nvPr/>
            </p:nvSpPr>
            <p:spPr>
              <a:xfrm>
                <a:off x="2313634" y="2760910"/>
                <a:ext cx="1146469" cy="769441"/>
              </a:xfrm>
              <a:prstGeom prst="rect">
                <a:avLst/>
              </a:prstGeom>
            </p:spPr>
            <p:txBody>
              <a:bodyPr wrap="none">
                <a:spAutoFit/>
              </a:bodyPr>
              <a:lstStyle/>
              <a:p>
                <a:pPr algn="ctr"/>
                <a:r>
                  <a:rPr lang="en-US" altLang="zh-CN" sz="4400" b="1" dirty="0">
                    <a:latin typeface="汉仪小麦体简" panose="00020600040101010101" pitchFamily="18" charset="-122"/>
                    <a:ea typeface="汉仪小麦体简" panose="00020600040101010101" pitchFamily="18" charset="-122"/>
                  </a:rPr>
                  <a:t>30%</a:t>
                </a:r>
                <a:endParaRPr lang="en-US" altLang="zh-CN" sz="4400" b="1" dirty="0">
                  <a:latin typeface="汉仪小麦体简" panose="00020600040101010101" pitchFamily="18" charset="-122"/>
                  <a:ea typeface="汉仪小麦体简" panose="00020600040101010101" pitchFamily="18" charset="-122"/>
                </a:endParaRPr>
              </a:p>
            </p:txBody>
          </p:sp>
        </p:grpSp>
        <p:grpSp>
          <p:nvGrpSpPr>
            <p:cNvPr id="14" name="组合 13"/>
            <p:cNvGrpSpPr/>
            <p:nvPr/>
          </p:nvGrpSpPr>
          <p:grpSpPr>
            <a:xfrm>
              <a:off x="4390190" y="1950927"/>
              <a:ext cx="5947610" cy="1430339"/>
              <a:chOff x="1347263" y="3649903"/>
              <a:chExt cx="5947610" cy="1430339"/>
            </a:xfrm>
          </p:grpSpPr>
          <p:grpSp>
            <p:nvGrpSpPr>
              <p:cNvPr id="15" name="组合 14"/>
              <p:cNvGrpSpPr/>
              <p:nvPr/>
            </p:nvGrpSpPr>
            <p:grpSpPr>
              <a:xfrm>
                <a:off x="1347263" y="3649903"/>
                <a:ext cx="2124644" cy="523220"/>
                <a:chOff x="1016849" y="3882131"/>
                <a:chExt cx="2604553" cy="523220"/>
              </a:xfrm>
            </p:grpSpPr>
            <p:sp>
              <p:nvSpPr>
                <p:cNvPr id="17" name="矩形 16"/>
                <p:cNvSpPr/>
                <p:nvPr/>
              </p:nvSpPr>
              <p:spPr>
                <a:xfrm>
                  <a:off x="1016849" y="3882131"/>
                  <a:ext cx="2604553" cy="523220"/>
                </a:xfrm>
                <a:prstGeom prst="rect">
                  <a:avLst/>
                </a:prstGeom>
                <a:solidFill>
                  <a:schemeClr val="bg1"/>
                </a:solidFill>
                <a:ln>
                  <a:solidFill>
                    <a:schemeClr val="bg1">
                      <a:lumMod val="6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隶书" panose="02010509060101010101" pitchFamily="49" charset="-122"/>
                  </a:endParaRPr>
                </a:p>
              </p:txBody>
            </p:sp>
            <p:sp>
              <p:nvSpPr>
                <p:cNvPr id="18" name="PA_库_文本框 5"/>
                <p:cNvSpPr txBox="1"/>
                <p:nvPr>
                  <p:custDataLst>
                    <p:tags r:id="rId2"/>
                  </p:custDataLst>
                </p:nvPr>
              </p:nvSpPr>
              <p:spPr>
                <a:xfrm>
                  <a:off x="1325578" y="3882131"/>
                  <a:ext cx="1987095" cy="523220"/>
                </a:xfrm>
                <a:prstGeom prst="rect">
                  <a:avLst/>
                </a:prstGeom>
                <a:noFill/>
              </p:spPr>
              <p:txBody>
                <a:bodyPr wrap="none" rtlCol="0">
                  <a:spAutoFit/>
                </a:bodyPr>
                <a:lstStyle/>
                <a:p>
                  <a:r>
                    <a:rPr lang="zh-CN" altLang="en-US" sz="2800" dirty="0">
                      <a:latin typeface="隶书" panose="02010509060101010101" pitchFamily="49" charset="-122"/>
                      <a:ea typeface="隶书" panose="02010509060101010101" pitchFamily="49" charset="-122"/>
                    </a:rPr>
                    <a:t>添加标题</a:t>
                  </a:r>
                  <a:endParaRPr lang="zh-CN" altLang="en-US" sz="2800" dirty="0">
                    <a:latin typeface="隶书" panose="02010509060101010101" pitchFamily="49" charset="-122"/>
                    <a:ea typeface="隶书" panose="02010509060101010101" pitchFamily="49" charset="-122"/>
                  </a:endParaRPr>
                </a:p>
              </p:txBody>
            </p:sp>
          </p:grpSp>
          <p:sp>
            <p:nvSpPr>
              <p:cNvPr id="16" name="矩形 39"/>
              <p:cNvSpPr>
                <a:spLocks noChangeArrowheads="1"/>
              </p:cNvSpPr>
              <p:nvPr/>
            </p:nvSpPr>
            <p:spPr bwMode="auto">
              <a:xfrm>
                <a:off x="1347263" y="4392040"/>
                <a:ext cx="5947610" cy="688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1217295">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defTabSz="1217295">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defTabSz="1217295">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defTabSz="1217295">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defTabSz="1217295">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defTabSz="1217295"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defTabSz="1217295"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defTabSz="1217295"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defTabSz="1217295"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50000"/>
                  </a:lnSpc>
                  <a:buNone/>
                </a:pPr>
                <a:r>
                  <a:rPr lang="zh-CN" altLang="en-US" sz="14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单击此处添加段落文本单击此处添加段落文本单击此处添加段落文本单击此处添加段落文本</a:t>
                </a:r>
                <a:endParaRPr lang="zh-CN" altLang="en-US" sz="14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grpSp>
      </p:grpSp>
      <p:pic>
        <p:nvPicPr>
          <p:cNvPr id="20" name="图片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56485" y="1198672"/>
            <a:ext cx="1762365" cy="2517665"/>
          </a:xfrm>
          <a:prstGeom prst="rect">
            <a:avLst/>
          </a:prstGeom>
        </p:spPr>
      </p:pic>
      <p:grpSp>
        <p:nvGrpSpPr>
          <p:cNvPr id="21" name="组合 20"/>
          <p:cNvGrpSpPr/>
          <p:nvPr/>
        </p:nvGrpSpPr>
        <p:grpSpPr>
          <a:xfrm>
            <a:off x="4033838" y="1468567"/>
            <a:ext cx="6900862" cy="1719262"/>
            <a:chOff x="2103438" y="1879600"/>
            <a:chExt cx="6900862" cy="1719262"/>
          </a:xfrm>
        </p:grpSpPr>
        <p:grpSp>
          <p:nvGrpSpPr>
            <p:cNvPr id="22" name="组合 21"/>
            <p:cNvGrpSpPr/>
            <p:nvPr/>
          </p:nvGrpSpPr>
          <p:grpSpPr>
            <a:xfrm>
              <a:off x="2103438" y="1879600"/>
              <a:ext cx="1719262" cy="1719262"/>
              <a:chOff x="2027238" y="2286000"/>
              <a:chExt cx="1719262" cy="1719262"/>
            </a:xfrm>
          </p:grpSpPr>
          <p:pic>
            <p:nvPicPr>
              <p:cNvPr id="28" name="图片 2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027238" y="2286000"/>
                <a:ext cx="1719262" cy="1719262"/>
              </a:xfrm>
              <a:prstGeom prst="rect">
                <a:avLst/>
              </a:prstGeom>
            </p:spPr>
          </p:pic>
          <p:sp>
            <p:nvSpPr>
              <p:cNvPr id="29" name="矩形 28"/>
              <p:cNvSpPr/>
              <p:nvPr/>
            </p:nvSpPr>
            <p:spPr>
              <a:xfrm>
                <a:off x="2313634" y="2760910"/>
                <a:ext cx="1146469" cy="769441"/>
              </a:xfrm>
              <a:prstGeom prst="rect">
                <a:avLst/>
              </a:prstGeom>
            </p:spPr>
            <p:txBody>
              <a:bodyPr wrap="none">
                <a:spAutoFit/>
              </a:bodyPr>
              <a:lstStyle/>
              <a:p>
                <a:pPr algn="ctr"/>
                <a:r>
                  <a:rPr lang="en-US" altLang="zh-CN" sz="4400" b="1" dirty="0">
                    <a:latin typeface="汉仪小麦体简" panose="00020600040101010101" pitchFamily="18" charset="-122"/>
                    <a:ea typeface="汉仪小麦体简" panose="00020600040101010101" pitchFamily="18" charset="-122"/>
                  </a:rPr>
                  <a:t>50%</a:t>
                </a:r>
                <a:endParaRPr lang="en-US" altLang="zh-CN" sz="4400" b="1" dirty="0">
                  <a:latin typeface="汉仪小麦体简" panose="00020600040101010101" pitchFamily="18" charset="-122"/>
                  <a:ea typeface="汉仪小麦体简" panose="00020600040101010101" pitchFamily="18" charset="-122"/>
                </a:endParaRPr>
              </a:p>
            </p:txBody>
          </p:sp>
        </p:grpSp>
        <p:grpSp>
          <p:nvGrpSpPr>
            <p:cNvPr id="23" name="组合 22"/>
            <p:cNvGrpSpPr/>
            <p:nvPr/>
          </p:nvGrpSpPr>
          <p:grpSpPr>
            <a:xfrm>
              <a:off x="4390190" y="1950927"/>
              <a:ext cx="4614110" cy="1430339"/>
              <a:chOff x="1347263" y="3649903"/>
              <a:chExt cx="4614110" cy="1430339"/>
            </a:xfrm>
          </p:grpSpPr>
          <p:grpSp>
            <p:nvGrpSpPr>
              <p:cNvPr id="24" name="组合 23"/>
              <p:cNvGrpSpPr/>
              <p:nvPr/>
            </p:nvGrpSpPr>
            <p:grpSpPr>
              <a:xfrm>
                <a:off x="1347263" y="3649903"/>
                <a:ext cx="2124644" cy="523220"/>
                <a:chOff x="1016849" y="3882131"/>
                <a:chExt cx="2604553" cy="523220"/>
              </a:xfrm>
            </p:grpSpPr>
            <p:sp>
              <p:nvSpPr>
                <p:cNvPr id="26" name="矩形 25"/>
                <p:cNvSpPr/>
                <p:nvPr/>
              </p:nvSpPr>
              <p:spPr>
                <a:xfrm>
                  <a:off x="1016849" y="3882131"/>
                  <a:ext cx="2604553" cy="523220"/>
                </a:xfrm>
                <a:prstGeom prst="rect">
                  <a:avLst/>
                </a:prstGeom>
                <a:solidFill>
                  <a:schemeClr val="bg1"/>
                </a:solidFill>
                <a:ln>
                  <a:solidFill>
                    <a:schemeClr val="bg1">
                      <a:lumMod val="6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隶书" panose="02010509060101010101" pitchFamily="49" charset="-122"/>
                  </a:endParaRPr>
                </a:p>
              </p:txBody>
            </p:sp>
            <p:sp>
              <p:nvSpPr>
                <p:cNvPr id="27" name="PA_库_文本框 5"/>
                <p:cNvSpPr txBox="1"/>
                <p:nvPr>
                  <p:custDataLst>
                    <p:tags r:id="rId4"/>
                  </p:custDataLst>
                </p:nvPr>
              </p:nvSpPr>
              <p:spPr>
                <a:xfrm>
                  <a:off x="1325578" y="3882131"/>
                  <a:ext cx="1987095" cy="523220"/>
                </a:xfrm>
                <a:prstGeom prst="rect">
                  <a:avLst/>
                </a:prstGeom>
                <a:noFill/>
              </p:spPr>
              <p:txBody>
                <a:bodyPr wrap="none" rtlCol="0">
                  <a:spAutoFit/>
                </a:bodyPr>
                <a:lstStyle/>
                <a:p>
                  <a:r>
                    <a:rPr lang="zh-CN" altLang="en-US" sz="2800" dirty="0">
                      <a:latin typeface="隶书" panose="02010509060101010101" pitchFamily="49" charset="-122"/>
                      <a:ea typeface="隶书" panose="02010509060101010101" pitchFamily="49" charset="-122"/>
                    </a:rPr>
                    <a:t>添加标题</a:t>
                  </a:r>
                  <a:endParaRPr lang="zh-CN" altLang="en-US" sz="2800" dirty="0">
                    <a:latin typeface="隶书" panose="02010509060101010101" pitchFamily="49" charset="-122"/>
                    <a:ea typeface="隶书" panose="02010509060101010101" pitchFamily="49" charset="-122"/>
                  </a:endParaRPr>
                </a:p>
              </p:txBody>
            </p:sp>
          </p:grpSp>
          <p:sp>
            <p:nvSpPr>
              <p:cNvPr id="25" name="矩形 39"/>
              <p:cNvSpPr>
                <a:spLocks noChangeArrowheads="1"/>
              </p:cNvSpPr>
              <p:nvPr/>
            </p:nvSpPr>
            <p:spPr bwMode="auto">
              <a:xfrm>
                <a:off x="1347263" y="4392040"/>
                <a:ext cx="4614110" cy="688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1217295">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defTabSz="1217295">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defTabSz="1217295">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defTabSz="1217295">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defTabSz="1217295">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defTabSz="1217295"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defTabSz="1217295"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defTabSz="1217295"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defTabSz="1217295"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50000"/>
                  </a:lnSpc>
                  <a:buNone/>
                </a:pPr>
                <a:r>
                  <a:rPr lang="zh-CN" altLang="en-US" sz="14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单击此处添加段落文本单击此处添加段落文本单击此处添加段落文本单击此处添加段落文本</a:t>
                </a:r>
                <a:endParaRPr lang="zh-CN" altLang="en-US" sz="14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gr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500"/>
                                        <p:tgtEl>
                                          <p:spTgt spid="21"/>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down)">
                                      <p:cBhvr>
                                        <p:cTn id="11" dur="500"/>
                                        <p:tgtEl>
                                          <p:spTgt spid="19"/>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down)">
                                      <p:cBhvr>
                                        <p:cTn id="15"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009650" y="2376075"/>
            <a:ext cx="4798469" cy="2699204"/>
            <a:chOff x="1701124" y="2336680"/>
            <a:chExt cx="4394876" cy="2472177"/>
          </a:xfrm>
        </p:grpSpPr>
        <p:sp>
          <p:nvSpPr>
            <p:cNvPr id="3" name="椭圆 31"/>
            <p:cNvSpPr/>
            <p:nvPr/>
          </p:nvSpPr>
          <p:spPr>
            <a:xfrm flipH="1">
              <a:off x="1701124" y="2667000"/>
              <a:ext cx="3705727" cy="214185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rgbClr val="D6A6B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600">
                <a:solidFill>
                  <a:srgbClr val="D6A6B1"/>
                </a:solidFill>
                <a:latin typeface="方正喵呜体" panose="02010600010101010101" pitchFamily="2" charset="-122"/>
                <a:ea typeface="方正喵呜体" panose="02010600010101010101" pitchFamily="2" charset="-122"/>
              </a:endParaRPr>
            </a:p>
          </p:txBody>
        </p:sp>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506148" y="2336680"/>
              <a:ext cx="1589852" cy="2472177"/>
            </a:xfrm>
            <a:prstGeom prst="rect">
              <a:avLst/>
            </a:prstGeom>
          </p:spPr>
        </p:pic>
        <p:grpSp>
          <p:nvGrpSpPr>
            <p:cNvPr id="6" name="组合 5"/>
            <p:cNvGrpSpPr/>
            <p:nvPr/>
          </p:nvGrpSpPr>
          <p:grpSpPr>
            <a:xfrm>
              <a:off x="1873286" y="2931419"/>
              <a:ext cx="2863815" cy="1613018"/>
              <a:chOff x="6359735" y="2797007"/>
              <a:chExt cx="2863815" cy="1613018"/>
            </a:xfrm>
          </p:grpSpPr>
          <p:sp>
            <p:nvSpPr>
              <p:cNvPr id="4" name="矩形 3"/>
              <p:cNvSpPr/>
              <p:nvPr/>
            </p:nvSpPr>
            <p:spPr>
              <a:xfrm>
                <a:off x="6359735" y="2797007"/>
                <a:ext cx="2555943" cy="582660"/>
              </a:xfrm>
              <a:prstGeom prst="rect">
                <a:avLst/>
              </a:prstGeom>
            </p:spPr>
            <p:txBody>
              <a:bodyPr wrap="square">
                <a:spAutoFit/>
                <a:scene3d>
                  <a:camera prst="orthographicFront"/>
                  <a:lightRig rig="threePt" dir="t"/>
                </a:scene3d>
                <a:sp3d contourW="254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2800" b="1" spc="300" dirty="0">
                    <a:solidFill>
                      <a:schemeClr val="tx1">
                        <a:lumMod val="85000"/>
                        <a:lumOff val="15000"/>
                      </a:schemeClr>
                    </a:solidFill>
                    <a:latin typeface="汉仪小麦体简" panose="00020600040101010101" pitchFamily="18" charset="-122"/>
                    <a:ea typeface="汉仪小麦体简" panose="00020600040101010101" pitchFamily="18" charset="-122"/>
                    <a:sym typeface="微软雅黑" panose="020B0503020204020204" pitchFamily="34" charset="-122"/>
                  </a:rPr>
                  <a:t>点击添加标题</a:t>
                </a:r>
                <a:endParaRPr lang="zh-CN" altLang="en-US" sz="2800" b="1" dirty="0">
                  <a:solidFill>
                    <a:schemeClr val="tx1">
                      <a:lumMod val="85000"/>
                      <a:lumOff val="15000"/>
                    </a:schemeClr>
                  </a:solidFill>
                  <a:latin typeface="汉仪小麦体简" panose="00020600040101010101" pitchFamily="18" charset="-122"/>
                  <a:ea typeface="汉仪小麦体简" panose="00020600040101010101" pitchFamily="18" charset="-122"/>
                </a:endParaRPr>
              </a:p>
            </p:txBody>
          </p:sp>
          <p:sp>
            <p:nvSpPr>
              <p:cNvPr id="5" name="矩形 4"/>
              <p:cNvSpPr/>
              <p:nvPr/>
            </p:nvSpPr>
            <p:spPr>
              <a:xfrm>
                <a:off x="6359736" y="3348196"/>
                <a:ext cx="2863814" cy="106182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4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点击添加文本信息点击添加文本信息点击添加文本信息点击添加文本信息 </a:t>
                </a:r>
                <a:endParaRPr lang="zh-CN" altLang="en-US" sz="14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endParaRPr>
              </a:p>
            </p:txBody>
          </p:sp>
        </p:grpSp>
      </p:grpSp>
      <p:grpSp>
        <p:nvGrpSpPr>
          <p:cNvPr id="15" name="组合 14"/>
          <p:cNvGrpSpPr/>
          <p:nvPr/>
        </p:nvGrpSpPr>
        <p:grpSpPr>
          <a:xfrm>
            <a:off x="6346959" y="2273388"/>
            <a:ext cx="4903632" cy="2801891"/>
            <a:chOff x="6076601" y="3026728"/>
            <a:chExt cx="4491194" cy="2566228"/>
          </a:xfrm>
        </p:grpSpPr>
        <p:grpSp>
          <p:nvGrpSpPr>
            <p:cNvPr id="8" name="组合 7"/>
            <p:cNvGrpSpPr/>
            <p:nvPr/>
          </p:nvGrpSpPr>
          <p:grpSpPr>
            <a:xfrm flipH="1">
              <a:off x="6862068" y="3451099"/>
              <a:ext cx="3705727" cy="2141857"/>
              <a:chOff x="1701124" y="2667000"/>
              <a:chExt cx="3705727" cy="2141857"/>
            </a:xfrm>
          </p:grpSpPr>
          <p:sp>
            <p:nvSpPr>
              <p:cNvPr id="9" name="椭圆 31"/>
              <p:cNvSpPr/>
              <p:nvPr/>
            </p:nvSpPr>
            <p:spPr>
              <a:xfrm flipH="1">
                <a:off x="1701124" y="2667000"/>
                <a:ext cx="3705727" cy="214185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rgbClr val="D6A6B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600">
                  <a:solidFill>
                    <a:srgbClr val="D6A6B1"/>
                  </a:solidFill>
                  <a:latin typeface="方正喵呜体" panose="02010600010101010101" pitchFamily="2" charset="-122"/>
                  <a:ea typeface="方正喵呜体" panose="02010600010101010101" pitchFamily="2" charset="-122"/>
                </a:endParaRPr>
              </a:p>
            </p:txBody>
          </p:sp>
          <p:grpSp>
            <p:nvGrpSpPr>
              <p:cNvPr id="11" name="组合 10"/>
              <p:cNvGrpSpPr/>
              <p:nvPr/>
            </p:nvGrpSpPr>
            <p:grpSpPr>
              <a:xfrm>
                <a:off x="1873286" y="2931419"/>
                <a:ext cx="2863815" cy="1613018"/>
                <a:chOff x="6359735" y="2797007"/>
                <a:chExt cx="2863815" cy="1613018"/>
              </a:xfrm>
            </p:grpSpPr>
            <p:sp>
              <p:nvSpPr>
                <p:cNvPr id="12" name="矩形 11"/>
                <p:cNvSpPr/>
                <p:nvPr/>
              </p:nvSpPr>
              <p:spPr>
                <a:xfrm>
                  <a:off x="6359735" y="2797007"/>
                  <a:ext cx="2555943" cy="582660"/>
                </a:xfrm>
                <a:prstGeom prst="rect">
                  <a:avLst/>
                </a:prstGeom>
              </p:spPr>
              <p:txBody>
                <a:bodyPr wrap="square">
                  <a:spAutoFit/>
                  <a:scene3d>
                    <a:camera prst="orthographicFront"/>
                    <a:lightRig rig="threePt" dir="t"/>
                  </a:scene3d>
                  <a:sp3d contourW="254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2800" b="1" spc="300" dirty="0">
                      <a:solidFill>
                        <a:schemeClr val="tx1">
                          <a:lumMod val="85000"/>
                          <a:lumOff val="15000"/>
                        </a:schemeClr>
                      </a:solidFill>
                      <a:latin typeface="汉仪小麦体简" panose="00020600040101010101" pitchFamily="18" charset="-122"/>
                      <a:ea typeface="汉仪小麦体简" panose="00020600040101010101" pitchFamily="18" charset="-122"/>
                      <a:sym typeface="微软雅黑" panose="020B0503020204020204" pitchFamily="34" charset="-122"/>
                    </a:rPr>
                    <a:t>点击添加标题</a:t>
                  </a:r>
                  <a:endParaRPr lang="zh-CN" altLang="en-US" sz="2800" b="1" dirty="0">
                    <a:solidFill>
                      <a:schemeClr val="tx1">
                        <a:lumMod val="85000"/>
                        <a:lumOff val="15000"/>
                      </a:schemeClr>
                    </a:solidFill>
                    <a:latin typeface="汉仪小麦体简" panose="00020600040101010101" pitchFamily="18" charset="-122"/>
                    <a:ea typeface="汉仪小麦体简" panose="00020600040101010101" pitchFamily="18" charset="-122"/>
                  </a:endParaRPr>
                </a:p>
              </p:txBody>
            </p:sp>
            <p:sp>
              <p:nvSpPr>
                <p:cNvPr id="13" name="矩形 12"/>
                <p:cNvSpPr/>
                <p:nvPr/>
              </p:nvSpPr>
              <p:spPr>
                <a:xfrm>
                  <a:off x="6359736" y="3348196"/>
                  <a:ext cx="2863814" cy="106182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defRPr/>
                  </a:pPr>
                  <a:r>
                    <a:rPr lang="zh-CN" altLang="en-US" sz="14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点击添加文本信息点击添加文本信息点击添加文本信息点击添加文本信息 </a:t>
                  </a:r>
                  <a:endParaRPr lang="zh-CN" altLang="en-US" sz="14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endParaRPr>
                </a:p>
              </p:txBody>
            </p:sp>
          </p:grpSp>
        </p:grpSp>
        <p:pic>
          <p:nvPicPr>
            <p:cNvPr id="14" name="图片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76601" y="3026728"/>
              <a:ext cx="1671546" cy="2472177"/>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down)">
                                      <p:cBhvr>
                                        <p:cTn id="1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9CAD3">
            <a:alpha val="31000"/>
          </a:srgbClr>
        </a:solidFill>
        <a:effectLst/>
      </p:bgPr>
    </p:bg>
    <p:spTree>
      <p:nvGrpSpPr>
        <p:cNvPr id="1" name=""/>
        <p:cNvGrpSpPr/>
        <p:nvPr/>
      </p:nvGrpSpPr>
      <p:grpSpPr>
        <a:xfrm>
          <a:off x="0" y="0"/>
          <a:ext cx="0" cy="0"/>
          <a:chOff x="0" y="0"/>
          <a:chExt cx="0" cy="0"/>
        </a:xfrm>
      </p:grpSpPr>
      <p:sp>
        <p:nvSpPr>
          <p:cNvPr id="5" name="矩形 4"/>
          <p:cNvSpPr/>
          <p:nvPr/>
        </p:nvSpPr>
        <p:spPr>
          <a:xfrm>
            <a:off x="2009775" y="1515392"/>
            <a:ext cx="8172450" cy="3505326"/>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PA_库_图片 3"/>
          <p:cNvPicPr>
            <a:picLocks noChangeAspect="1"/>
          </p:cNvPicPr>
          <p:nvPr>
            <p:custDataLst>
              <p:tags r:id="rId1"/>
            </p:custDataLst>
          </p:nvPr>
        </p:nvPicPr>
        <p:blipFill>
          <a:blip r:embed="rId2" cstate="print">
            <a:extLst>
              <a:ext uri="{28A0092B-C50C-407E-A947-70E740481C1C}">
                <a14:useLocalDpi xmlns:a14="http://schemas.microsoft.com/office/drawing/2010/main" val="0"/>
              </a:ext>
            </a:extLst>
          </a:blip>
          <a:stretch>
            <a:fillRect/>
          </a:stretch>
        </p:blipFill>
        <p:spPr>
          <a:xfrm>
            <a:off x="2806692" y="2036424"/>
            <a:ext cx="2410446" cy="3412748"/>
          </a:xfrm>
          <a:prstGeom prst="rect">
            <a:avLst/>
          </a:prstGeom>
        </p:spPr>
      </p:pic>
      <p:sp>
        <p:nvSpPr>
          <p:cNvPr id="7" name="矩形 6"/>
          <p:cNvSpPr/>
          <p:nvPr/>
        </p:nvSpPr>
        <p:spPr>
          <a:xfrm>
            <a:off x="6236196" y="1871068"/>
            <a:ext cx="1313180" cy="1446550"/>
          </a:xfrm>
          <a:prstGeom prst="rect">
            <a:avLst/>
          </a:prstGeom>
        </p:spPr>
        <p:txBody>
          <a:bodyPr wrap="none">
            <a:spAutoFit/>
          </a:bodyPr>
          <a:lstStyle/>
          <a:p>
            <a:pPr defTabSz="913765"/>
            <a:r>
              <a:rPr lang="zh-CN" altLang="en-US" sz="8800" kern="2200" dirty="0" smtClean="0">
                <a:solidFill>
                  <a:srgbClr val="FEB6BF"/>
                </a:solidFill>
                <a:latin typeface="汉仪跳跳体简" panose="00020600040101010101" pitchFamily="18" charset="-122"/>
                <a:ea typeface="汉仪跳跳体简" panose="00020600040101010101" pitchFamily="18" charset="-122"/>
              </a:rPr>
              <a:t>第</a:t>
            </a:r>
            <a:endParaRPr lang="zh-CN" altLang="en-US" sz="8800" dirty="0">
              <a:solidFill>
                <a:srgbClr val="FEB6BF"/>
              </a:solidFill>
              <a:latin typeface="汉仪跳跳体简" panose="00020600040101010101" pitchFamily="18" charset="-122"/>
              <a:ea typeface="汉仪跳跳体简" panose="00020600040101010101" pitchFamily="18" charset="-122"/>
            </a:endParaRPr>
          </a:p>
        </p:txBody>
      </p:sp>
      <p:sp>
        <p:nvSpPr>
          <p:cNvPr id="8" name="矩形 7"/>
          <p:cNvSpPr/>
          <p:nvPr/>
        </p:nvSpPr>
        <p:spPr>
          <a:xfrm>
            <a:off x="6645441" y="2866859"/>
            <a:ext cx="1313180" cy="1446550"/>
          </a:xfrm>
          <a:prstGeom prst="rect">
            <a:avLst/>
          </a:prstGeom>
        </p:spPr>
        <p:txBody>
          <a:bodyPr wrap="none">
            <a:spAutoFit/>
          </a:bodyPr>
          <a:lstStyle/>
          <a:p>
            <a:pPr defTabSz="913765"/>
            <a:r>
              <a:rPr lang="zh-CN" altLang="en-US" sz="8800" kern="2200" dirty="0" smtClean="0">
                <a:solidFill>
                  <a:srgbClr val="FEB6BF"/>
                </a:solidFill>
                <a:latin typeface="汉仪跳跳体简" panose="00020600040101010101" pitchFamily="18" charset="-122"/>
                <a:ea typeface="汉仪跳跳体简" panose="00020600040101010101" pitchFamily="18" charset="-122"/>
              </a:rPr>
              <a:t>肆</a:t>
            </a:r>
            <a:endParaRPr lang="zh-CN" altLang="en-US" sz="8800" kern="2200" dirty="0">
              <a:solidFill>
                <a:srgbClr val="FEB6BF"/>
              </a:solidFill>
              <a:latin typeface="汉仪跳跳体简" panose="00020600040101010101" pitchFamily="18" charset="-122"/>
              <a:ea typeface="汉仪跳跳体简" panose="00020600040101010101" pitchFamily="18" charset="-122"/>
            </a:endParaRPr>
          </a:p>
        </p:txBody>
      </p:sp>
      <p:sp>
        <p:nvSpPr>
          <p:cNvPr id="9" name="矩形 8"/>
          <p:cNvSpPr/>
          <p:nvPr/>
        </p:nvSpPr>
        <p:spPr>
          <a:xfrm>
            <a:off x="7461599" y="2007326"/>
            <a:ext cx="1313180" cy="1446550"/>
          </a:xfrm>
          <a:prstGeom prst="rect">
            <a:avLst/>
          </a:prstGeom>
        </p:spPr>
        <p:txBody>
          <a:bodyPr wrap="none">
            <a:spAutoFit/>
          </a:bodyPr>
          <a:lstStyle/>
          <a:p>
            <a:pPr defTabSz="913765"/>
            <a:r>
              <a:rPr lang="zh-CN" altLang="en-US" sz="8800" kern="2200" dirty="0" smtClean="0">
                <a:solidFill>
                  <a:srgbClr val="FEB6BF"/>
                </a:solidFill>
                <a:latin typeface="汉仪跳跳体简" panose="00020600040101010101" pitchFamily="18" charset="-122"/>
                <a:ea typeface="汉仪跳跳体简" panose="00020600040101010101" pitchFamily="18" charset="-122"/>
              </a:rPr>
              <a:t>章</a:t>
            </a:r>
            <a:endParaRPr lang="zh-CN" altLang="en-US" sz="8800" kern="2200" dirty="0">
              <a:solidFill>
                <a:srgbClr val="FEB6BF"/>
              </a:solidFill>
              <a:latin typeface="汉仪跳跳体简" panose="00020600040101010101" pitchFamily="18" charset="-122"/>
              <a:ea typeface="汉仪跳跳体简" panose="00020600040101010101" pitchFamily="18" charset="-122"/>
            </a:endParaRPr>
          </a:p>
        </p:txBody>
      </p:sp>
      <p:sp>
        <p:nvSpPr>
          <p:cNvPr id="10" name="矩形 9"/>
          <p:cNvSpPr/>
          <p:nvPr/>
        </p:nvSpPr>
        <p:spPr>
          <a:xfrm>
            <a:off x="7746150" y="3139375"/>
            <a:ext cx="1313180" cy="1446550"/>
          </a:xfrm>
          <a:prstGeom prst="rect">
            <a:avLst/>
          </a:prstGeom>
        </p:spPr>
        <p:txBody>
          <a:bodyPr wrap="none">
            <a:spAutoFit/>
          </a:bodyPr>
          <a:lstStyle/>
          <a:p>
            <a:pPr defTabSz="913765"/>
            <a:r>
              <a:rPr lang="zh-CN" altLang="en-US" sz="8800" kern="2200" dirty="0" smtClean="0">
                <a:solidFill>
                  <a:srgbClr val="FEB6BF"/>
                </a:solidFill>
                <a:latin typeface="汉仪跳跳体简" panose="00020600040101010101" pitchFamily="18" charset="-122"/>
                <a:ea typeface="汉仪跳跳体简" panose="00020600040101010101" pitchFamily="18" charset="-122"/>
              </a:rPr>
              <a:t>节</a:t>
            </a:r>
            <a:endParaRPr lang="zh-CN" altLang="en-US" sz="8800" kern="2200" dirty="0">
              <a:solidFill>
                <a:srgbClr val="FEB6BF"/>
              </a:solidFill>
              <a:latin typeface="汉仪跳跳体简" panose="00020600040101010101" pitchFamily="18" charset="-122"/>
              <a:ea typeface="汉仪跳跳体简" panose="00020600040101010101" pitchFamily="18" charset="-122"/>
            </a:endParaRPr>
          </a:p>
        </p:txBody>
      </p:sp>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527731">
            <a:off x="8965240" y="1431365"/>
            <a:ext cx="1235665" cy="151602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par>
                          <p:cTn id="12" fill="hold">
                            <p:stCondLst>
                              <p:cond delay="1000"/>
                            </p:stCondLst>
                            <p:childTnLst>
                              <p:par>
                                <p:cTn id="13" presetID="47" presetClass="entr" presetSubtype="0"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1000"/>
                                        <p:tgtEl>
                                          <p:spTgt spid="11"/>
                                        </p:tgtEl>
                                      </p:cBhvr>
                                    </p:animEffect>
                                    <p:anim calcmode="lin" valueType="num">
                                      <p:cBhvr>
                                        <p:cTn id="16" dur="1000" fill="hold"/>
                                        <p:tgtEl>
                                          <p:spTgt spid="11"/>
                                        </p:tgtEl>
                                        <p:attrNameLst>
                                          <p:attrName>ppt_x</p:attrName>
                                        </p:attrNameLst>
                                      </p:cBhvr>
                                      <p:tavLst>
                                        <p:tav tm="0">
                                          <p:val>
                                            <p:strVal val="#ppt_x"/>
                                          </p:val>
                                        </p:tav>
                                        <p:tav tm="100000">
                                          <p:val>
                                            <p:strVal val="#ppt_x"/>
                                          </p:val>
                                        </p:tav>
                                      </p:tavLst>
                                    </p:anim>
                                    <p:anim calcmode="lin" valueType="num">
                                      <p:cBhvr>
                                        <p:cTn id="17" dur="1000" fill="hold"/>
                                        <p:tgtEl>
                                          <p:spTgt spid="11"/>
                                        </p:tgtEl>
                                        <p:attrNameLst>
                                          <p:attrName>ppt_y</p:attrName>
                                        </p:attrNameLst>
                                      </p:cBhvr>
                                      <p:tavLst>
                                        <p:tav tm="0">
                                          <p:val>
                                            <p:strVal val="#ppt_y-.1"/>
                                          </p:val>
                                        </p:tav>
                                        <p:tav tm="100000">
                                          <p:val>
                                            <p:strVal val="#ppt_y"/>
                                          </p:val>
                                        </p:tav>
                                      </p:tavLst>
                                    </p:anim>
                                  </p:childTnLst>
                                </p:cTn>
                              </p:par>
                              <p:par>
                                <p:cTn id="18" presetID="53" presetClass="entr" presetSubtype="16" fill="hold" grpId="0" nodeType="with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500" fill="hold"/>
                                        <p:tgtEl>
                                          <p:spTgt spid="7"/>
                                        </p:tgtEl>
                                        <p:attrNameLst>
                                          <p:attrName>ppt_w</p:attrName>
                                        </p:attrNameLst>
                                      </p:cBhvr>
                                      <p:tavLst>
                                        <p:tav tm="0">
                                          <p:val>
                                            <p:fltVal val="0"/>
                                          </p:val>
                                        </p:tav>
                                        <p:tav tm="100000">
                                          <p:val>
                                            <p:strVal val="#ppt_w"/>
                                          </p:val>
                                        </p:tav>
                                      </p:tavLst>
                                    </p:anim>
                                    <p:anim calcmode="lin" valueType="num">
                                      <p:cBhvr>
                                        <p:cTn id="21" dur="500" fill="hold"/>
                                        <p:tgtEl>
                                          <p:spTgt spid="7"/>
                                        </p:tgtEl>
                                        <p:attrNameLst>
                                          <p:attrName>ppt_h</p:attrName>
                                        </p:attrNameLst>
                                      </p:cBhvr>
                                      <p:tavLst>
                                        <p:tav tm="0">
                                          <p:val>
                                            <p:fltVal val="0"/>
                                          </p:val>
                                        </p:tav>
                                        <p:tav tm="100000">
                                          <p:val>
                                            <p:strVal val="#ppt_h"/>
                                          </p:val>
                                        </p:tav>
                                      </p:tavLst>
                                    </p:anim>
                                    <p:animEffect transition="in" filter="fade">
                                      <p:cBhvr>
                                        <p:cTn id="22" dur="500"/>
                                        <p:tgtEl>
                                          <p:spTgt spid="7"/>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ppt_w</p:attrName>
                                        </p:attrNameLst>
                                      </p:cBhvr>
                                      <p:tavLst>
                                        <p:tav tm="0">
                                          <p:val>
                                            <p:fltVal val="0"/>
                                          </p:val>
                                        </p:tav>
                                        <p:tav tm="100000">
                                          <p:val>
                                            <p:strVal val="#ppt_w"/>
                                          </p:val>
                                        </p:tav>
                                      </p:tavLst>
                                    </p:anim>
                                    <p:anim calcmode="lin" valueType="num">
                                      <p:cBhvr>
                                        <p:cTn id="26" dur="500" fill="hold"/>
                                        <p:tgtEl>
                                          <p:spTgt spid="8"/>
                                        </p:tgtEl>
                                        <p:attrNameLst>
                                          <p:attrName>ppt_h</p:attrName>
                                        </p:attrNameLst>
                                      </p:cBhvr>
                                      <p:tavLst>
                                        <p:tav tm="0">
                                          <p:val>
                                            <p:fltVal val="0"/>
                                          </p:val>
                                        </p:tav>
                                        <p:tav tm="100000">
                                          <p:val>
                                            <p:strVal val="#ppt_h"/>
                                          </p:val>
                                        </p:tav>
                                      </p:tavLst>
                                    </p:anim>
                                    <p:animEffect transition="in" filter="fade">
                                      <p:cBhvr>
                                        <p:cTn id="27" dur="500"/>
                                        <p:tgtEl>
                                          <p:spTgt spid="8"/>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p:cTn id="30" dur="500" fill="hold"/>
                                        <p:tgtEl>
                                          <p:spTgt spid="9"/>
                                        </p:tgtEl>
                                        <p:attrNameLst>
                                          <p:attrName>ppt_w</p:attrName>
                                        </p:attrNameLst>
                                      </p:cBhvr>
                                      <p:tavLst>
                                        <p:tav tm="0">
                                          <p:val>
                                            <p:fltVal val="0"/>
                                          </p:val>
                                        </p:tav>
                                        <p:tav tm="100000">
                                          <p:val>
                                            <p:strVal val="#ppt_w"/>
                                          </p:val>
                                        </p:tav>
                                      </p:tavLst>
                                    </p:anim>
                                    <p:anim calcmode="lin" valueType="num">
                                      <p:cBhvr>
                                        <p:cTn id="31" dur="500" fill="hold"/>
                                        <p:tgtEl>
                                          <p:spTgt spid="9"/>
                                        </p:tgtEl>
                                        <p:attrNameLst>
                                          <p:attrName>ppt_h</p:attrName>
                                        </p:attrNameLst>
                                      </p:cBhvr>
                                      <p:tavLst>
                                        <p:tav tm="0">
                                          <p:val>
                                            <p:fltVal val="0"/>
                                          </p:val>
                                        </p:tav>
                                        <p:tav tm="100000">
                                          <p:val>
                                            <p:strVal val="#ppt_h"/>
                                          </p:val>
                                        </p:tav>
                                      </p:tavLst>
                                    </p:anim>
                                    <p:animEffect transition="in" filter="fade">
                                      <p:cBhvr>
                                        <p:cTn id="32" dur="500"/>
                                        <p:tgtEl>
                                          <p:spTgt spid="9"/>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p:cTn id="35" dur="500" fill="hold"/>
                                        <p:tgtEl>
                                          <p:spTgt spid="10"/>
                                        </p:tgtEl>
                                        <p:attrNameLst>
                                          <p:attrName>ppt_w</p:attrName>
                                        </p:attrNameLst>
                                      </p:cBhvr>
                                      <p:tavLst>
                                        <p:tav tm="0">
                                          <p:val>
                                            <p:fltVal val="0"/>
                                          </p:val>
                                        </p:tav>
                                        <p:tav tm="100000">
                                          <p:val>
                                            <p:strVal val="#ppt_w"/>
                                          </p:val>
                                        </p:tav>
                                      </p:tavLst>
                                    </p:anim>
                                    <p:anim calcmode="lin" valueType="num">
                                      <p:cBhvr>
                                        <p:cTn id="36" dur="500" fill="hold"/>
                                        <p:tgtEl>
                                          <p:spTgt spid="10"/>
                                        </p:tgtEl>
                                        <p:attrNameLst>
                                          <p:attrName>ppt_h</p:attrName>
                                        </p:attrNameLst>
                                      </p:cBhvr>
                                      <p:tavLst>
                                        <p:tav tm="0">
                                          <p:val>
                                            <p:fltVal val="0"/>
                                          </p:val>
                                        </p:tav>
                                        <p:tav tm="100000">
                                          <p:val>
                                            <p:strVal val="#ppt_h"/>
                                          </p:val>
                                        </p:tav>
                                      </p:tavLst>
                                    </p:anim>
                                    <p:animEffect transition="in" filter="fade">
                                      <p:cBhvr>
                                        <p:cTn id="3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8" grpId="0"/>
      <p:bldP spid="9" grpId="0"/>
      <p:bldP spid="1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a:off x="2970207" y="1550361"/>
            <a:ext cx="3862125" cy="1572333"/>
            <a:chOff x="924869" y="2087020"/>
            <a:chExt cx="3862125" cy="1572333"/>
          </a:xfrm>
        </p:grpSpPr>
        <p:grpSp>
          <p:nvGrpSpPr>
            <p:cNvPr id="27" name="组合 4"/>
            <p:cNvGrpSpPr/>
            <p:nvPr/>
          </p:nvGrpSpPr>
          <p:grpSpPr bwMode="auto">
            <a:xfrm>
              <a:off x="1819275" y="2320435"/>
              <a:ext cx="2967719" cy="1163239"/>
              <a:chOff x="851280" y="4296791"/>
              <a:chExt cx="2967697" cy="1162546"/>
            </a:xfrm>
          </p:grpSpPr>
          <p:sp>
            <p:nvSpPr>
              <p:cNvPr id="30" name="文本框 5"/>
              <p:cNvSpPr txBox="1">
                <a:spLocks noChangeArrowheads="1"/>
              </p:cNvSpPr>
              <p:nvPr/>
            </p:nvSpPr>
            <p:spPr bwMode="auto">
              <a:xfrm>
                <a:off x="851280" y="4296791"/>
                <a:ext cx="234872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r>
                  <a:rPr lang="zh-CN" altLang="en-US" b="1" dirty="0">
                    <a:latin typeface="隶书" panose="02010509060101010101" pitchFamily="49" charset="-122"/>
                    <a:ea typeface="隶书" panose="02010509060101010101" pitchFamily="49" charset="-122"/>
                  </a:rPr>
                  <a:t>点击添加标题</a:t>
                </a:r>
                <a:endParaRPr lang="zh-CN" altLang="en-US" b="1" dirty="0">
                  <a:latin typeface="隶书" panose="02010509060101010101" pitchFamily="49" charset="-122"/>
                  <a:ea typeface="隶书" panose="02010509060101010101" pitchFamily="49" charset="-122"/>
                </a:endParaRPr>
              </a:p>
            </p:txBody>
          </p:sp>
          <p:sp>
            <p:nvSpPr>
              <p:cNvPr id="31" name="文本框 30"/>
              <p:cNvSpPr txBox="1"/>
              <p:nvPr/>
            </p:nvSpPr>
            <p:spPr>
              <a:xfrm>
                <a:off x="878222" y="4849213"/>
                <a:ext cx="2940755" cy="610124"/>
              </a:xfrm>
              <a:prstGeom prst="rect">
                <a:avLst/>
              </a:prstGeom>
              <a:noFill/>
            </p:spPr>
            <p:txBody>
              <a:bodyPr wrap="square">
                <a:spAutoFit/>
              </a:bodyPr>
              <a:lstStyle/>
              <a:p>
                <a:pPr eaLnBrk="1" fontAlgn="auto" hangingPunct="1">
                  <a:lnSpc>
                    <a:spcPct val="150000"/>
                  </a:lnSpc>
                  <a:spcBef>
                    <a:spcPts val="0"/>
                  </a:spcBef>
                  <a:spcAft>
                    <a:spcPts val="0"/>
                  </a:spcAft>
                  <a:defRPr/>
                </a:pPr>
                <a:r>
                  <a:rPr lang="zh-CN" altLang="en-US" sz="1200" dirty="0">
                    <a:solidFill>
                      <a:srgbClr val="080808"/>
                    </a:solidFill>
                    <a:latin typeface="隶书" panose="02010509060101010101" pitchFamily="49" charset="-122"/>
                    <a:ea typeface="隶书" panose="02010509060101010101" pitchFamily="49" charset="-122"/>
                  </a:rPr>
                  <a:t>单击此处添加段落文本单击此处添加段落文本单击此处添加段落文本 </a:t>
                </a:r>
                <a:endParaRPr lang="en-US" altLang="zh-CN" sz="1200" b="1" dirty="0">
                  <a:latin typeface="Arial" panose="020B0604020202020204" pitchFamily="34" charset="0"/>
                  <a:ea typeface="微软雅黑" panose="020B0503020204020204" pitchFamily="34" charset="-122"/>
                  <a:cs typeface="+mn-ea"/>
                  <a:sym typeface="Arial" panose="020B0604020202020204" pitchFamily="34" charset="0"/>
                </a:endParaRPr>
              </a:p>
            </p:txBody>
          </p:sp>
        </p:grpSp>
        <p:pic>
          <p:nvPicPr>
            <p:cNvPr id="28" name="图片 2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24869" y="2087020"/>
              <a:ext cx="702961" cy="1572333"/>
            </a:xfrm>
            <a:prstGeom prst="rect">
              <a:avLst/>
            </a:prstGeom>
          </p:spPr>
        </p:pic>
        <p:sp>
          <p:nvSpPr>
            <p:cNvPr id="29" name="矩形 28"/>
            <p:cNvSpPr/>
            <p:nvPr/>
          </p:nvSpPr>
          <p:spPr>
            <a:xfrm>
              <a:off x="978831" y="2713395"/>
              <a:ext cx="595035" cy="584775"/>
            </a:xfrm>
            <a:prstGeom prst="rect">
              <a:avLst/>
            </a:prstGeom>
          </p:spPr>
          <p:txBody>
            <a:bodyPr wrap="none">
              <a:spAutoFit/>
            </a:bodyPr>
            <a:lstStyle/>
            <a:p>
              <a:r>
                <a:rPr lang="zh-CN" altLang="en-US" sz="3200" dirty="0" smtClean="0">
                  <a:latin typeface="隶书" panose="02010509060101010101" pitchFamily="49" charset="-122"/>
                  <a:ea typeface="隶书" panose="02010509060101010101" pitchFamily="49" charset="-122"/>
                </a:rPr>
                <a:t>壹</a:t>
              </a:r>
              <a:endParaRPr lang="zh-CN" altLang="en-US" sz="3200" dirty="0">
                <a:latin typeface="隶书" panose="02010509060101010101" pitchFamily="49" charset="-122"/>
                <a:ea typeface="隶书" panose="02010509060101010101" pitchFamily="49" charset="-122"/>
              </a:endParaRPr>
            </a:p>
          </p:txBody>
        </p:sp>
      </p:grpSp>
      <p:grpSp>
        <p:nvGrpSpPr>
          <p:cNvPr id="3" name="组合 2"/>
          <p:cNvGrpSpPr/>
          <p:nvPr/>
        </p:nvGrpSpPr>
        <p:grpSpPr>
          <a:xfrm>
            <a:off x="611628" y="2181300"/>
            <a:ext cx="1508571" cy="3091769"/>
            <a:chOff x="5194387" y="2090081"/>
            <a:chExt cx="1508571" cy="3091769"/>
          </a:xfrm>
        </p:grpSpPr>
        <p:grpSp>
          <p:nvGrpSpPr>
            <p:cNvPr id="24" name="组合 23"/>
            <p:cNvGrpSpPr/>
            <p:nvPr/>
          </p:nvGrpSpPr>
          <p:grpSpPr>
            <a:xfrm>
              <a:off x="5194387" y="2090081"/>
              <a:ext cx="1508571" cy="3091769"/>
              <a:chOff x="3302859" y="1616648"/>
              <a:chExt cx="1131428" cy="2318827"/>
            </a:xfrm>
          </p:grpSpPr>
          <p:sp>
            <p:nvSpPr>
              <p:cNvPr id="4" name="TextBox 76"/>
              <p:cNvSpPr txBox="1"/>
              <p:nvPr/>
            </p:nvSpPr>
            <p:spPr>
              <a:xfrm>
                <a:off x="3530018" y="3106544"/>
                <a:ext cx="677108" cy="392415"/>
              </a:xfrm>
              <a:prstGeom prst="rect">
                <a:avLst/>
              </a:prstGeom>
            </p:spPr>
            <p:txBody>
              <a:bodyPr wrap="none">
                <a:normAutofit fontScale="85000" lnSpcReduction="20000"/>
              </a:bodyPr>
              <a:lstStyle/>
              <a:p>
                <a:pPr algn="ctr">
                  <a:buClr>
                    <a:srgbClr val="C35954"/>
                  </a:buClr>
                  <a:buSzPct val="120000"/>
                </a:pPr>
                <a:r>
                  <a:rPr lang="zh-CN" altLang="en-US" sz="1865" b="1" dirty="0">
                    <a:solidFill>
                      <a:schemeClr val="bg1"/>
                    </a:solidFill>
                    <a:ea typeface="隶书" panose="02010509060101010101" pitchFamily="49" charset="-122"/>
                  </a:rPr>
                  <a:t>标题文本</a:t>
                </a:r>
                <a:br>
                  <a:rPr lang="zh-CN" altLang="en-US" sz="1865" b="1" dirty="0">
                    <a:solidFill>
                      <a:schemeClr val="bg1"/>
                    </a:solidFill>
                    <a:ea typeface="隶书" panose="02010509060101010101" pitchFamily="49" charset="-122"/>
                  </a:rPr>
                </a:br>
                <a:r>
                  <a:rPr lang="zh-CN" altLang="en-US" sz="1865" b="1" dirty="0">
                    <a:solidFill>
                      <a:schemeClr val="bg1"/>
                    </a:solidFill>
                    <a:ea typeface="隶书" panose="02010509060101010101" pitchFamily="49" charset="-122"/>
                  </a:rPr>
                  <a:t>预设</a:t>
                </a:r>
                <a:endParaRPr lang="zh-CN" altLang="en-US" sz="1865" b="1" dirty="0">
                  <a:solidFill>
                    <a:schemeClr val="bg1"/>
                  </a:solidFill>
                  <a:ea typeface="隶书" panose="02010509060101010101" pitchFamily="49" charset="-122"/>
                </a:endParaRPr>
              </a:p>
            </p:txBody>
          </p:sp>
          <p:sp>
            <p:nvSpPr>
              <p:cNvPr id="11" name="Freeform: Shape 21"/>
              <p:cNvSpPr/>
              <p:nvPr/>
            </p:nvSpPr>
            <p:spPr>
              <a:xfrm>
                <a:off x="3398260" y="1616648"/>
                <a:ext cx="940623" cy="1215135"/>
              </a:xfrm>
              <a:custGeom>
                <a:avLst/>
                <a:gdLst>
                  <a:gd name="connsiteX0" fmla="*/ 0 w 1254164"/>
                  <a:gd name="connsiteY0" fmla="*/ 0 h 1620180"/>
                  <a:gd name="connsiteX1" fmla="*/ 627082 w 1254164"/>
                  <a:gd name="connsiteY1" fmla="*/ 218405 h 1620180"/>
                  <a:gd name="connsiteX2" fmla="*/ 1254164 w 1254164"/>
                  <a:gd name="connsiteY2" fmla="*/ 0 h 1620180"/>
                  <a:gd name="connsiteX3" fmla="*/ 1254164 w 1254164"/>
                  <a:gd name="connsiteY3" fmla="*/ 1620180 h 1620180"/>
                  <a:gd name="connsiteX4" fmla="*/ 0 w 1254164"/>
                  <a:gd name="connsiteY4" fmla="*/ 1620180 h 1620180"/>
                  <a:gd name="connsiteX5" fmla="*/ 0 w 1254164"/>
                  <a:gd name="connsiteY5" fmla="*/ 0 h 1620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54164" h="1620180">
                    <a:moveTo>
                      <a:pt x="0" y="0"/>
                    </a:moveTo>
                    <a:lnTo>
                      <a:pt x="627082" y="218405"/>
                    </a:lnTo>
                    <a:lnTo>
                      <a:pt x="1254164" y="0"/>
                    </a:lnTo>
                    <a:lnTo>
                      <a:pt x="1254164" y="1620180"/>
                    </a:lnTo>
                    <a:lnTo>
                      <a:pt x="0" y="1620180"/>
                    </a:lnTo>
                    <a:lnTo>
                      <a:pt x="0" y="0"/>
                    </a:lnTo>
                    <a:close/>
                  </a:path>
                </a:pathLst>
              </a:custGeom>
              <a:solidFill>
                <a:srgbClr val="F9CA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bIns="480000" anchor="b" anchorCtr="1">
                <a:normAutofit/>
              </a:bodyPr>
              <a:lstStyle/>
              <a:p>
                <a:pPr algn="ctr">
                  <a:buClr>
                    <a:srgbClr val="F9BD45"/>
                  </a:buClr>
                  <a:buSzPct val="150000"/>
                </a:pPr>
                <a:endParaRPr lang="zh-CN" altLang="en-US" sz="2400" b="1" dirty="0">
                  <a:solidFill>
                    <a:schemeClr val="bg1"/>
                  </a:solidFill>
                  <a:ea typeface="隶书" panose="02010509060101010101" pitchFamily="49" charset="-122"/>
                </a:endParaRPr>
              </a:p>
            </p:txBody>
          </p:sp>
          <p:sp>
            <p:nvSpPr>
              <p:cNvPr id="13" name="Freeform: Shape 18"/>
              <p:cNvSpPr/>
              <p:nvPr/>
            </p:nvSpPr>
            <p:spPr>
              <a:xfrm>
                <a:off x="3302859" y="2679762"/>
                <a:ext cx="1131428" cy="1255713"/>
              </a:xfrm>
              <a:custGeom>
                <a:avLst/>
                <a:gdLst>
                  <a:gd name="connsiteX0" fmla="*/ 127203 w 1508570"/>
                  <a:gd name="connsiteY0" fmla="*/ 0 h 1674284"/>
                  <a:gd name="connsiteX1" fmla="*/ 1381367 w 1508570"/>
                  <a:gd name="connsiteY1" fmla="*/ 0 h 1674284"/>
                  <a:gd name="connsiteX2" fmla="*/ 1381367 w 1508570"/>
                  <a:gd name="connsiteY2" fmla="*/ 919999 h 1674284"/>
                  <a:gd name="connsiteX3" fmla="*/ 1508570 w 1508570"/>
                  <a:gd name="connsiteY3" fmla="*/ 919999 h 1674284"/>
                  <a:gd name="connsiteX4" fmla="*/ 754286 w 1508570"/>
                  <a:gd name="connsiteY4" fmla="*/ 1674284 h 1674284"/>
                  <a:gd name="connsiteX5" fmla="*/ 0 w 1508570"/>
                  <a:gd name="connsiteY5" fmla="*/ 919999 h 1674284"/>
                  <a:gd name="connsiteX6" fmla="*/ 127203 w 1508570"/>
                  <a:gd name="connsiteY6" fmla="*/ 919999 h 1674284"/>
                  <a:gd name="connsiteX7" fmla="*/ 127203 w 1508570"/>
                  <a:gd name="connsiteY7" fmla="*/ 0 h 16742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08570" h="1674284">
                    <a:moveTo>
                      <a:pt x="127203" y="0"/>
                    </a:moveTo>
                    <a:lnTo>
                      <a:pt x="1381367" y="0"/>
                    </a:lnTo>
                    <a:lnTo>
                      <a:pt x="1381367" y="919999"/>
                    </a:lnTo>
                    <a:lnTo>
                      <a:pt x="1508570" y="919999"/>
                    </a:lnTo>
                    <a:lnTo>
                      <a:pt x="754286" y="1674284"/>
                    </a:lnTo>
                    <a:lnTo>
                      <a:pt x="0" y="919999"/>
                    </a:lnTo>
                    <a:lnTo>
                      <a:pt x="127203" y="919999"/>
                    </a:lnTo>
                    <a:lnTo>
                      <a:pt x="127203" y="0"/>
                    </a:lnTo>
                    <a:close/>
                  </a:path>
                </a:pathLst>
              </a:custGeom>
              <a:solidFill>
                <a:srgbClr val="F9CA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anchor="ctr" anchorCtr="1">
                <a:normAutofit/>
              </a:bodyPr>
              <a:lstStyle/>
              <a:p>
                <a:pPr algn="ctr">
                  <a:buClr>
                    <a:srgbClr val="F9BD45"/>
                  </a:buClr>
                  <a:buSzPct val="150000"/>
                </a:pPr>
                <a:endParaRPr lang="zh-CN" altLang="en-US" sz="2400" b="1" dirty="0">
                  <a:solidFill>
                    <a:schemeClr val="bg1"/>
                  </a:solidFill>
                  <a:ea typeface="隶书" panose="02010509060101010101" pitchFamily="49" charset="-122"/>
                </a:endParaRPr>
              </a:p>
            </p:txBody>
          </p:sp>
        </p:grpSp>
        <p:sp>
          <p:nvSpPr>
            <p:cNvPr id="2" name="矩形 1"/>
            <p:cNvSpPr/>
            <p:nvPr/>
          </p:nvSpPr>
          <p:spPr>
            <a:xfrm>
              <a:off x="5640893" y="2483042"/>
              <a:ext cx="615553" cy="2322952"/>
            </a:xfrm>
            <a:prstGeom prst="rect">
              <a:avLst/>
            </a:prstGeom>
          </p:spPr>
          <p:txBody>
            <a:bodyPr vert="eaVert" wrap="square">
              <a:spAutoFit/>
            </a:bodyPr>
            <a:lstStyle/>
            <a:p>
              <a:pPr algn="ctr">
                <a:buClr>
                  <a:srgbClr val="F9BD45"/>
                </a:buClr>
                <a:buSzPct val="150000"/>
              </a:pPr>
              <a:r>
                <a:rPr lang="zh-CN" altLang="en-US" sz="2800" dirty="0" smtClean="0">
                  <a:solidFill>
                    <a:schemeClr val="bg1"/>
                  </a:solidFill>
                  <a:latin typeface="隶书" panose="02010509060101010101" pitchFamily="49" charset="-122"/>
                  <a:ea typeface="隶书" panose="02010509060101010101" pitchFamily="49" charset="-122"/>
                </a:rPr>
                <a:t>点击添加标题</a:t>
              </a:r>
              <a:endParaRPr lang="zh-CN" altLang="en-US" sz="2800" dirty="0">
                <a:solidFill>
                  <a:schemeClr val="bg1"/>
                </a:solidFill>
                <a:latin typeface="隶书" panose="02010509060101010101" pitchFamily="49" charset="-122"/>
                <a:ea typeface="隶书" panose="02010509060101010101" pitchFamily="49" charset="-122"/>
              </a:endParaRPr>
            </a:p>
          </p:txBody>
        </p:sp>
      </p:grpSp>
      <p:grpSp>
        <p:nvGrpSpPr>
          <p:cNvPr id="32" name="组合 31"/>
          <p:cNvGrpSpPr/>
          <p:nvPr/>
        </p:nvGrpSpPr>
        <p:grpSpPr>
          <a:xfrm>
            <a:off x="2970207" y="3700736"/>
            <a:ext cx="3862125" cy="1572333"/>
            <a:chOff x="924869" y="2087020"/>
            <a:chExt cx="3862125" cy="1572333"/>
          </a:xfrm>
        </p:grpSpPr>
        <p:grpSp>
          <p:nvGrpSpPr>
            <p:cNvPr id="33" name="组合 4"/>
            <p:cNvGrpSpPr/>
            <p:nvPr/>
          </p:nvGrpSpPr>
          <p:grpSpPr bwMode="auto">
            <a:xfrm>
              <a:off x="1819275" y="2320435"/>
              <a:ext cx="2967719" cy="1163239"/>
              <a:chOff x="851280" y="4296791"/>
              <a:chExt cx="2967697" cy="1162546"/>
            </a:xfrm>
          </p:grpSpPr>
          <p:sp>
            <p:nvSpPr>
              <p:cNvPr id="36" name="文本框 5"/>
              <p:cNvSpPr txBox="1">
                <a:spLocks noChangeArrowheads="1"/>
              </p:cNvSpPr>
              <p:nvPr/>
            </p:nvSpPr>
            <p:spPr bwMode="auto">
              <a:xfrm>
                <a:off x="851280" y="4296791"/>
                <a:ext cx="234872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r>
                  <a:rPr lang="zh-CN" altLang="en-US" b="1" dirty="0">
                    <a:latin typeface="隶书" panose="02010509060101010101" pitchFamily="49" charset="-122"/>
                    <a:ea typeface="隶书" panose="02010509060101010101" pitchFamily="49" charset="-122"/>
                  </a:rPr>
                  <a:t>点击添加标题</a:t>
                </a:r>
                <a:endParaRPr lang="zh-CN" altLang="en-US" b="1" dirty="0">
                  <a:latin typeface="隶书" panose="02010509060101010101" pitchFamily="49" charset="-122"/>
                  <a:ea typeface="隶书" panose="02010509060101010101" pitchFamily="49" charset="-122"/>
                </a:endParaRPr>
              </a:p>
            </p:txBody>
          </p:sp>
          <p:sp>
            <p:nvSpPr>
              <p:cNvPr id="37" name="文本框 36"/>
              <p:cNvSpPr txBox="1"/>
              <p:nvPr/>
            </p:nvSpPr>
            <p:spPr>
              <a:xfrm>
                <a:off x="878222" y="4849213"/>
                <a:ext cx="2940755" cy="610124"/>
              </a:xfrm>
              <a:prstGeom prst="rect">
                <a:avLst/>
              </a:prstGeom>
              <a:noFill/>
            </p:spPr>
            <p:txBody>
              <a:bodyPr wrap="square">
                <a:spAutoFit/>
              </a:bodyPr>
              <a:lstStyle/>
              <a:p>
                <a:pPr eaLnBrk="1" fontAlgn="auto" hangingPunct="1">
                  <a:lnSpc>
                    <a:spcPct val="150000"/>
                  </a:lnSpc>
                  <a:spcBef>
                    <a:spcPts val="0"/>
                  </a:spcBef>
                  <a:spcAft>
                    <a:spcPts val="0"/>
                  </a:spcAft>
                  <a:defRPr/>
                </a:pPr>
                <a:r>
                  <a:rPr lang="zh-CN" altLang="en-US" sz="1200" dirty="0">
                    <a:solidFill>
                      <a:srgbClr val="080808"/>
                    </a:solidFill>
                    <a:latin typeface="隶书" panose="02010509060101010101" pitchFamily="49" charset="-122"/>
                    <a:ea typeface="隶书" panose="02010509060101010101" pitchFamily="49" charset="-122"/>
                  </a:rPr>
                  <a:t>单击此处添加段落文本单击此处添加段落文本单击此处添加段落文本 </a:t>
                </a:r>
                <a:endParaRPr lang="en-US" altLang="zh-CN" sz="1200" b="1" dirty="0">
                  <a:latin typeface="Arial" panose="020B0604020202020204" pitchFamily="34" charset="0"/>
                  <a:ea typeface="微软雅黑" panose="020B0503020204020204" pitchFamily="34" charset="-122"/>
                  <a:cs typeface="+mn-ea"/>
                  <a:sym typeface="Arial" panose="020B0604020202020204" pitchFamily="34" charset="0"/>
                </a:endParaRPr>
              </a:p>
            </p:txBody>
          </p:sp>
        </p:grpSp>
        <p:pic>
          <p:nvPicPr>
            <p:cNvPr id="34" name="图片 3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24869" y="2087020"/>
              <a:ext cx="702961" cy="1572333"/>
            </a:xfrm>
            <a:prstGeom prst="rect">
              <a:avLst/>
            </a:prstGeom>
          </p:spPr>
        </p:pic>
        <p:sp>
          <p:nvSpPr>
            <p:cNvPr id="35" name="矩形 34"/>
            <p:cNvSpPr/>
            <p:nvPr/>
          </p:nvSpPr>
          <p:spPr>
            <a:xfrm>
              <a:off x="978831" y="2713395"/>
              <a:ext cx="595035" cy="584775"/>
            </a:xfrm>
            <a:prstGeom prst="rect">
              <a:avLst/>
            </a:prstGeom>
          </p:spPr>
          <p:txBody>
            <a:bodyPr wrap="none">
              <a:spAutoFit/>
            </a:bodyPr>
            <a:lstStyle/>
            <a:p>
              <a:r>
                <a:rPr lang="zh-CN" altLang="en-US" sz="3200" dirty="0" smtClean="0">
                  <a:latin typeface="隶书" panose="02010509060101010101" pitchFamily="49" charset="-122"/>
                  <a:ea typeface="隶书" panose="02010509060101010101" pitchFamily="49" charset="-122"/>
                </a:rPr>
                <a:t>贰</a:t>
              </a:r>
              <a:endParaRPr lang="zh-CN" altLang="en-US" sz="3200" dirty="0">
                <a:latin typeface="隶书" panose="02010509060101010101" pitchFamily="49" charset="-122"/>
                <a:ea typeface="隶书" panose="02010509060101010101" pitchFamily="49" charset="-122"/>
              </a:endParaRPr>
            </a:p>
          </p:txBody>
        </p:sp>
      </p:grpSp>
      <p:grpSp>
        <p:nvGrpSpPr>
          <p:cNvPr id="38" name="组合 37"/>
          <p:cNvGrpSpPr/>
          <p:nvPr/>
        </p:nvGrpSpPr>
        <p:grpSpPr>
          <a:xfrm>
            <a:off x="7678732" y="1550361"/>
            <a:ext cx="3862125" cy="1572333"/>
            <a:chOff x="924869" y="2087020"/>
            <a:chExt cx="3862125" cy="1572333"/>
          </a:xfrm>
        </p:grpSpPr>
        <p:grpSp>
          <p:nvGrpSpPr>
            <p:cNvPr id="39" name="组合 4"/>
            <p:cNvGrpSpPr/>
            <p:nvPr/>
          </p:nvGrpSpPr>
          <p:grpSpPr bwMode="auto">
            <a:xfrm>
              <a:off x="1819275" y="2320435"/>
              <a:ext cx="2967719" cy="1163239"/>
              <a:chOff x="851280" y="4296791"/>
              <a:chExt cx="2967697" cy="1162546"/>
            </a:xfrm>
          </p:grpSpPr>
          <p:sp>
            <p:nvSpPr>
              <p:cNvPr id="42" name="文本框 5"/>
              <p:cNvSpPr txBox="1">
                <a:spLocks noChangeArrowheads="1"/>
              </p:cNvSpPr>
              <p:nvPr/>
            </p:nvSpPr>
            <p:spPr bwMode="auto">
              <a:xfrm>
                <a:off x="851280" y="4296791"/>
                <a:ext cx="234872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r>
                  <a:rPr lang="zh-CN" altLang="en-US" b="1" dirty="0">
                    <a:latin typeface="隶书" panose="02010509060101010101" pitchFamily="49" charset="-122"/>
                    <a:ea typeface="隶书" panose="02010509060101010101" pitchFamily="49" charset="-122"/>
                  </a:rPr>
                  <a:t>点击添加标题</a:t>
                </a:r>
                <a:endParaRPr lang="zh-CN" altLang="en-US" b="1" dirty="0">
                  <a:latin typeface="隶书" panose="02010509060101010101" pitchFamily="49" charset="-122"/>
                  <a:ea typeface="隶书" panose="02010509060101010101" pitchFamily="49" charset="-122"/>
                </a:endParaRPr>
              </a:p>
            </p:txBody>
          </p:sp>
          <p:sp>
            <p:nvSpPr>
              <p:cNvPr id="43" name="文本框 42"/>
              <p:cNvSpPr txBox="1"/>
              <p:nvPr/>
            </p:nvSpPr>
            <p:spPr>
              <a:xfrm>
                <a:off x="878222" y="4849213"/>
                <a:ext cx="2940755" cy="610124"/>
              </a:xfrm>
              <a:prstGeom prst="rect">
                <a:avLst/>
              </a:prstGeom>
              <a:noFill/>
            </p:spPr>
            <p:txBody>
              <a:bodyPr wrap="square">
                <a:spAutoFit/>
              </a:bodyPr>
              <a:lstStyle/>
              <a:p>
                <a:pPr eaLnBrk="1" fontAlgn="auto" hangingPunct="1">
                  <a:lnSpc>
                    <a:spcPct val="150000"/>
                  </a:lnSpc>
                  <a:spcBef>
                    <a:spcPts val="0"/>
                  </a:spcBef>
                  <a:spcAft>
                    <a:spcPts val="0"/>
                  </a:spcAft>
                  <a:defRPr/>
                </a:pPr>
                <a:r>
                  <a:rPr lang="zh-CN" altLang="en-US" sz="1200" dirty="0">
                    <a:solidFill>
                      <a:srgbClr val="080808"/>
                    </a:solidFill>
                    <a:latin typeface="隶书" panose="02010509060101010101" pitchFamily="49" charset="-122"/>
                    <a:ea typeface="隶书" panose="02010509060101010101" pitchFamily="49" charset="-122"/>
                  </a:rPr>
                  <a:t>单击此处添加段落文本单击此处添加段落文本单击此处添加段落文本 </a:t>
                </a:r>
                <a:endParaRPr lang="en-US" altLang="zh-CN" sz="1200" b="1" dirty="0">
                  <a:latin typeface="Arial" panose="020B0604020202020204" pitchFamily="34" charset="0"/>
                  <a:ea typeface="微软雅黑" panose="020B0503020204020204" pitchFamily="34" charset="-122"/>
                  <a:cs typeface="+mn-ea"/>
                  <a:sym typeface="Arial" panose="020B0604020202020204" pitchFamily="34" charset="0"/>
                </a:endParaRPr>
              </a:p>
            </p:txBody>
          </p:sp>
        </p:grpSp>
        <p:pic>
          <p:nvPicPr>
            <p:cNvPr id="40" name="图片 3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24869" y="2087020"/>
              <a:ext cx="702961" cy="1572333"/>
            </a:xfrm>
            <a:prstGeom prst="rect">
              <a:avLst/>
            </a:prstGeom>
          </p:spPr>
        </p:pic>
        <p:sp>
          <p:nvSpPr>
            <p:cNvPr id="41" name="矩形 40"/>
            <p:cNvSpPr/>
            <p:nvPr/>
          </p:nvSpPr>
          <p:spPr>
            <a:xfrm>
              <a:off x="978831" y="2713395"/>
              <a:ext cx="595035" cy="584775"/>
            </a:xfrm>
            <a:prstGeom prst="rect">
              <a:avLst/>
            </a:prstGeom>
          </p:spPr>
          <p:txBody>
            <a:bodyPr wrap="none">
              <a:spAutoFit/>
            </a:bodyPr>
            <a:lstStyle/>
            <a:p>
              <a:r>
                <a:rPr lang="zh-CN" altLang="en-US" sz="3200" dirty="0" smtClean="0">
                  <a:latin typeface="隶书" panose="02010509060101010101" pitchFamily="49" charset="-122"/>
                  <a:ea typeface="隶书" panose="02010509060101010101" pitchFamily="49" charset="-122"/>
                </a:rPr>
                <a:t>叁</a:t>
              </a:r>
              <a:endParaRPr lang="zh-CN" altLang="en-US" sz="3200" dirty="0">
                <a:latin typeface="隶书" panose="02010509060101010101" pitchFamily="49" charset="-122"/>
                <a:ea typeface="隶书" panose="02010509060101010101" pitchFamily="49" charset="-122"/>
              </a:endParaRPr>
            </a:p>
          </p:txBody>
        </p:sp>
      </p:grpSp>
      <p:grpSp>
        <p:nvGrpSpPr>
          <p:cNvPr id="44" name="组合 43"/>
          <p:cNvGrpSpPr/>
          <p:nvPr/>
        </p:nvGrpSpPr>
        <p:grpSpPr>
          <a:xfrm>
            <a:off x="7678732" y="3700736"/>
            <a:ext cx="3862125" cy="1572333"/>
            <a:chOff x="924869" y="2087020"/>
            <a:chExt cx="3862125" cy="1572333"/>
          </a:xfrm>
        </p:grpSpPr>
        <p:grpSp>
          <p:nvGrpSpPr>
            <p:cNvPr id="45" name="组合 4"/>
            <p:cNvGrpSpPr/>
            <p:nvPr/>
          </p:nvGrpSpPr>
          <p:grpSpPr bwMode="auto">
            <a:xfrm>
              <a:off x="1819275" y="2320435"/>
              <a:ext cx="2967719" cy="1163239"/>
              <a:chOff x="851280" y="4296791"/>
              <a:chExt cx="2967697" cy="1162546"/>
            </a:xfrm>
          </p:grpSpPr>
          <p:sp>
            <p:nvSpPr>
              <p:cNvPr id="48" name="文本框 5"/>
              <p:cNvSpPr txBox="1">
                <a:spLocks noChangeArrowheads="1"/>
              </p:cNvSpPr>
              <p:nvPr/>
            </p:nvSpPr>
            <p:spPr bwMode="auto">
              <a:xfrm>
                <a:off x="851280" y="4296791"/>
                <a:ext cx="234872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r>
                  <a:rPr lang="zh-CN" altLang="en-US" b="1" dirty="0">
                    <a:latin typeface="隶书" panose="02010509060101010101" pitchFamily="49" charset="-122"/>
                    <a:ea typeface="隶书" panose="02010509060101010101" pitchFamily="49" charset="-122"/>
                  </a:rPr>
                  <a:t>点击添加标题</a:t>
                </a:r>
                <a:endParaRPr lang="zh-CN" altLang="en-US" b="1" dirty="0">
                  <a:latin typeface="隶书" panose="02010509060101010101" pitchFamily="49" charset="-122"/>
                  <a:ea typeface="隶书" panose="02010509060101010101" pitchFamily="49" charset="-122"/>
                </a:endParaRPr>
              </a:p>
            </p:txBody>
          </p:sp>
          <p:sp>
            <p:nvSpPr>
              <p:cNvPr id="49" name="文本框 48"/>
              <p:cNvSpPr txBox="1"/>
              <p:nvPr/>
            </p:nvSpPr>
            <p:spPr>
              <a:xfrm>
                <a:off x="878222" y="4849213"/>
                <a:ext cx="2940755" cy="610124"/>
              </a:xfrm>
              <a:prstGeom prst="rect">
                <a:avLst/>
              </a:prstGeom>
              <a:noFill/>
            </p:spPr>
            <p:txBody>
              <a:bodyPr wrap="square">
                <a:spAutoFit/>
              </a:bodyPr>
              <a:lstStyle/>
              <a:p>
                <a:pPr eaLnBrk="1" fontAlgn="auto" hangingPunct="1">
                  <a:lnSpc>
                    <a:spcPct val="150000"/>
                  </a:lnSpc>
                  <a:spcBef>
                    <a:spcPts val="0"/>
                  </a:spcBef>
                  <a:spcAft>
                    <a:spcPts val="0"/>
                  </a:spcAft>
                  <a:defRPr/>
                </a:pPr>
                <a:r>
                  <a:rPr lang="zh-CN" altLang="en-US" sz="1200" dirty="0">
                    <a:solidFill>
                      <a:srgbClr val="080808"/>
                    </a:solidFill>
                    <a:latin typeface="隶书" panose="02010509060101010101" pitchFamily="49" charset="-122"/>
                    <a:ea typeface="隶书" panose="02010509060101010101" pitchFamily="49" charset="-122"/>
                  </a:rPr>
                  <a:t>单击此处添加段落文本单击此处添加段落文本单击此处添加段落文本 </a:t>
                </a:r>
                <a:endParaRPr lang="en-US" altLang="zh-CN" sz="1200" b="1" dirty="0">
                  <a:latin typeface="Arial" panose="020B0604020202020204" pitchFamily="34" charset="0"/>
                  <a:ea typeface="微软雅黑" panose="020B0503020204020204" pitchFamily="34" charset="-122"/>
                  <a:cs typeface="+mn-ea"/>
                  <a:sym typeface="Arial" panose="020B0604020202020204" pitchFamily="34" charset="0"/>
                </a:endParaRPr>
              </a:p>
            </p:txBody>
          </p:sp>
        </p:grpSp>
        <p:pic>
          <p:nvPicPr>
            <p:cNvPr id="46" name="图片 4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24869" y="2087020"/>
              <a:ext cx="702961" cy="1572333"/>
            </a:xfrm>
            <a:prstGeom prst="rect">
              <a:avLst/>
            </a:prstGeom>
          </p:spPr>
        </p:pic>
        <p:sp>
          <p:nvSpPr>
            <p:cNvPr id="47" name="矩形 46"/>
            <p:cNvSpPr/>
            <p:nvPr/>
          </p:nvSpPr>
          <p:spPr>
            <a:xfrm>
              <a:off x="978831" y="2713395"/>
              <a:ext cx="595035" cy="584775"/>
            </a:xfrm>
            <a:prstGeom prst="rect">
              <a:avLst/>
            </a:prstGeom>
          </p:spPr>
          <p:txBody>
            <a:bodyPr wrap="none">
              <a:spAutoFit/>
            </a:bodyPr>
            <a:lstStyle/>
            <a:p>
              <a:r>
                <a:rPr lang="zh-CN" altLang="en-US" sz="3200" dirty="0" smtClean="0">
                  <a:latin typeface="隶书" panose="02010509060101010101" pitchFamily="49" charset="-122"/>
                  <a:ea typeface="隶书" panose="02010509060101010101" pitchFamily="49" charset="-122"/>
                </a:rPr>
                <a:t>肆</a:t>
              </a:r>
              <a:endParaRPr lang="zh-CN" altLang="en-US" sz="3200" dirty="0">
                <a:latin typeface="隶书" panose="02010509060101010101" pitchFamily="49" charset="-122"/>
                <a:ea typeface="隶书" panose="02010509060101010101"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wipe(down)">
                                      <p:cBhvr>
                                        <p:cTn id="11" dur="500"/>
                                        <p:tgtEl>
                                          <p:spTgt spid="26"/>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wipe(down)">
                                      <p:cBhvr>
                                        <p:cTn id="15" dur="500"/>
                                        <p:tgtEl>
                                          <p:spTgt spid="32"/>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38"/>
                                        </p:tgtEl>
                                        <p:attrNameLst>
                                          <p:attrName>style.visibility</p:attrName>
                                        </p:attrNameLst>
                                      </p:cBhvr>
                                      <p:to>
                                        <p:strVal val="visible"/>
                                      </p:to>
                                    </p:set>
                                    <p:animEffect transition="in" filter="wipe(down)">
                                      <p:cBhvr>
                                        <p:cTn id="19" dur="500"/>
                                        <p:tgtEl>
                                          <p:spTgt spid="38"/>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44"/>
                                        </p:tgtEl>
                                        <p:attrNameLst>
                                          <p:attrName>style.visibility</p:attrName>
                                        </p:attrNameLst>
                                      </p:cBhvr>
                                      <p:to>
                                        <p:strVal val="visible"/>
                                      </p:to>
                                    </p:set>
                                    <p:animEffect transition="in" filter="wipe(down)">
                                      <p:cBhvr>
                                        <p:cTn id="23"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9CAD3">
            <a:alpha val="31000"/>
          </a:srgbClr>
        </a:solidFill>
        <a:effectLst/>
      </p:bgPr>
    </p:bg>
    <p:spTree>
      <p:nvGrpSpPr>
        <p:cNvPr id="1" name=""/>
        <p:cNvGrpSpPr/>
        <p:nvPr/>
      </p:nvGrpSpPr>
      <p:grpSpPr>
        <a:xfrm>
          <a:off x="0" y="0"/>
          <a:ext cx="0" cy="0"/>
          <a:chOff x="0" y="0"/>
          <a:chExt cx="0" cy="0"/>
        </a:xfrm>
      </p:grpSpPr>
      <p:sp>
        <p:nvSpPr>
          <p:cNvPr id="5" name="矩形 4"/>
          <p:cNvSpPr/>
          <p:nvPr/>
        </p:nvSpPr>
        <p:spPr>
          <a:xfrm>
            <a:off x="2009775" y="1515392"/>
            <a:ext cx="8172450" cy="3505326"/>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PA_库_图片 3"/>
          <p:cNvPicPr>
            <a:picLocks noChangeAspect="1"/>
          </p:cNvPicPr>
          <p:nvPr>
            <p:custDataLst>
              <p:tags r:id="rId1"/>
            </p:custDataLst>
          </p:nvPr>
        </p:nvPicPr>
        <p:blipFill>
          <a:blip r:embed="rId2" cstate="print">
            <a:extLst>
              <a:ext uri="{28A0092B-C50C-407E-A947-70E740481C1C}">
                <a14:useLocalDpi xmlns:a14="http://schemas.microsoft.com/office/drawing/2010/main" val="0"/>
              </a:ext>
            </a:extLst>
          </a:blip>
          <a:stretch>
            <a:fillRect/>
          </a:stretch>
        </p:blipFill>
        <p:spPr>
          <a:xfrm>
            <a:off x="2806692" y="2036424"/>
            <a:ext cx="2410446" cy="3412748"/>
          </a:xfrm>
          <a:prstGeom prst="rect">
            <a:avLst/>
          </a:prstGeom>
        </p:spPr>
      </p:pic>
      <p:sp>
        <p:nvSpPr>
          <p:cNvPr id="7" name="矩形 6"/>
          <p:cNvSpPr/>
          <p:nvPr/>
        </p:nvSpPr>
        <p:spPr>
          <a:xfrm>
            <a:off x="6236196" y="1871068"/>
            <a:ext cx="1313180" cy="1446550"/>
          </a:xfrm>
          <a:prstGeom prst="rect">
            <a:avLst/>
          </a:prstGeom>
        </p:spPr>
        <p:txBody>
          <a:bodyPr wrap="none">
            <a:spAutoFit/>
          </a:bodyPr>
          <a:lstStyle/>
          <a:p>
            <a:pPr defTabSz="913765"/>
            <a:r>
              <a:rPr lang="zh-CN" altLang="en-US" sz="8800" kern="2200" dirty="0" smtClean="0">
                <a:solidFill>
                  <a:srgbClr val="FEB6BF"/>
                </a:solidFill>
                <a:latin typeface="汉仪跳跳体简" panose="00020600040101010101" pitchFamily="18" charset="-122"/>
                <a:ea typeface="汉仪跳跳体简" panose="00020600040101010101" pitchFamily="18" charset="-122"/>
              </a:rPr>
              <a:t>粉</a:t>
            </a:r>
            <a:endParaRPr lang="zh-CN" altLang="en-US" sz="8800" dirty="0">
              <a:solidFill>
                <a:srgbClr val="FEB6BF"/>
              </a:solidFill>
              <a:latin typeface="汉仪跳跳体简" panose="00020600040101010101" pitchFamily="18" charset="-122"/>
              <a:ea typeface="汉仪跳跳体简" panose="00020600040101010101" pitchFamily="18" charset="-122"/>
            </a:endParaRPr>
          </a:p>
        </p:txBody>
      </p:sp>
      <p:sp>
        <p:nvSpPr>
          <p:cNvPr id="8" name="矩形 7"/>
          <p:cNvSpPr/>
          <p:nvPr/>
        </p:nvSpPr>
        <p:spPr>
          <a:xfrm>
            <a:off x="6645441" y="2866859"/>
            <a:ext cx="1313180" cy="1446550"/>
          </a:xfrm>
          <a:prstGeom prst="rect">
            <a:avLst/>
          </a:prstGeom>
        </p:spPr>
        <p:txBody>
          <a:bodyPr wrap="none">
            <a:spAutoFit/>
          </a:bodyPr>
          <a:lstStyle/>
          <a:p>
            <a:pPr defTabSz="913765"/>
            <a:r>
              <a:rPr lang="zh-CN" altLang="en-US" sz="8800" kern="2200" dirty="0">
                <a:solidFill>
                  <a:srgbClr val="FEB6BF"/>
                </a:solidFill>
                <a:latin typeface="汉仪跳跳体简" panose="00020600040101010101" pitchFamily="18" charset="-122"/>
                <a:ea typeface="汉仪跳跳体简" panose="00020600040101010101" pitchFamily="18" charset="-122"/>
              </a:rPr>
              <a:t>色</a:t>
            </a:r>
            <a:endParaRPr lang="zh-CN" altLang="en-US" sz="8800" kern="2200" dirty="0">
              <a:solidFill>
                <a:srgbClr val="FEB6BF"/>
              </a:solidFill>
              <a:latin typeface="汉仪跳跳体简" panose="00020600040101010101" pitchFamily="18" charset="-122"/>
              <a:ea typeface="汉仪跳跳体简" panose="00020600040101010101" pitchFamily="18" charset="-122"/>
            </a:endParaRPr>
          </a:p>
        </p:txBody>
      </p:sp>
      <p:sp>
        <p:nvSpPr>
          <p:cNvPr id="9" name="矩形 8"/>
          <p:cNvSpPr/>
          <p:nvPr/>
        </p:nvSpPr>
        <p:spPr>
          <a:xfrm>
            <a:off x="7461599" y="2007326"/>
            <a:ext cx="1313180" cy="1446550"/>
          </a:xfrm>
          <a:prstGeom prst="rect">
            <a:avLst/>
          </a:prstGeom>
        </p:spPr>
        <p:txBody>
          <a:bodyPr wrap="none">
            <a:spAutoFit/>
          </a:bodyPr>
          <a:lstStyle/>
          <a:p>
            <a:pPr defTabSz="913765"/>
            <a:r>
              <a:rPr lang="zh-CN" altLang="en-US" sz="8800" kern="2200" dirty="0">
                <a:solidFill>
                  <a:srgbClr val="FEB6BF"/>
                </a:solidFill>
                <a:latin typeface="汉仪跳跳体简" panose="00020600040101010101" pitchFamily="18" charset="-122"/>
                <a:ea typeface="汉仪跳跳体简" panose="00020600040101010101" pitchFamily="18" charset="-122"/>
              </a:rPr>
              <a:t>漫</a:t>
            </a:r>
            <a:endParaRPr lang="zh-CN" altLang="en-US" sz="8800" kern="2200" dirty="0">
              <a:solidFill>
                <a:srgbClr val="FEB6BF"/>
              </a:solidFill>
              <a:latin typeface="汉仪跳跳体简" panose="00020600040101010101" pitchFamily="18" charset="-122"/>
              <a:ea typeface="汉仪跳跳体简" panose="00020600040101010101" pitchFamily="18" charset="-122"/>
            </a:endParaRPr>
          </a:p>
        </p:txBody>
      </p:sp>
      <p:sp>
        <p:nvSpPr>
          <p:cNvPr id="10" name="矩形 9"/>
          <p:cNvSpPr/>
          <p:nvPr/>
        </p:nvSpPr>
        <p:spPr>
          <a:xfrm>
            <a:off x="7746150" y="3139375"/>
            <a:ext cx="1313180" cy="1446550"/>
          </a:xfrm>
          <a:prstGeom prst="rect">
            <a:avLst/>
          </a:prstGeom>
        </p:spPr>
        <p:txBody>
          <a:bodyPr wrap="none">
            <a:spAutoFit/>
          </a:bodyPr>
          <a:lstStyle/>
          <a:p>
            <a:pPr defTabSz="913765"/>
            <a:r>
              <a:rPr lang="zh-CN" altLang="en-US" sz="8800" kern="2200" dirty="0">
                <a:solidFill>
                  <a:srgbClr val="FEB6BF"/>
                </a:solidFill>
                <a:latin typeface="汉仪跳跳体简" panose="00020600040101010101" pitchFamily="18" charset="-122"/>
                <a:ea typeface="汉仪跳跳体简" panose="00020600040101010101" pitchFamily="18" charset="-122"/>
              </a:rPr>
              <a:t>浪</a:t>
            </a:r>
            <a:endParaRPr lang="zh-CN" altLang="en-US" sz="8800" kern="2200" dirty="0">
              <a:solidFill>
                <a:srgbClr val="FEB6BF"/>
              </a:solidFill>
              <a:latin typeface="汉仪跳跳体简" panose="00020600040101010101" pitchFamily="18" charset="-122"/>
              <a:ea typeface="汉仪跳跳体简" panose="00020600040101010101" pitchFamily="18" charset="-122"/>
            </a:endParaRPr>
          </a:p>
        </p:txBody>
      </p:sp>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527731">
            <a:off x="8965240" y="1431365"/>
            <a:ext cx="1235665" cy="151602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par>
                          <p:cTn id="12" fill="hold">
                            <p:stCondLst>
                              <p:cond delay="1000"/>
                            </p:stCondLst>
                            <p:childTnLst>
                              <p:par>
                                <p:cTn id="13" presetID="47" presetClass="entr" presetSubtype="0"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1000"/>
                                        <p:tgtEl>
                                          <p:spTgt spid="11"/>
                                        </p:tgtEl>
                                      </p:cBhvr>
                                    </p:animEffect>
                                    <p:anim calcmode="lin" valueType="num">
                                      <p:cBhvr>
                                        <p:cTn id="16" dur="1000" fill="hold"/>
                                        <p:tgtEl>
                                          <p:spTgt spid="11"/>
                                        </p:tgtEl>
                                        <p:attrNameLst>
                                          <p:attrName>ppt_x</p:attrName>
                                        </p:attrNameLst>
                                      </p:cBhvr>
                                      <p:tavLst>
                                        <p:tav tm="0">
                                          <p:val>
                                            <p:strVal val="#ppt_x"/>
                                          </p:val>
                                        </p:tav>
                                        <p:tav tm="100000">
                                          <p:val>
                                            <p:strVal val="#ppt_x"/>
                                          </p:val>
                                        </p:tav>
                                      </p:tavLst>
                                    </p:anim>
                                    <p:anim calcmode="lin" valueType="num">
                                      <p:cBhvr>
                                        <p:cTn id="17" dur="1000" fill="hold"/>
                                        <p:tgtEl>
                                          <p:spTgt spid="11"/>
                                        </p:tgtEl>
                                        <p:attrNameLst>
                                          <p:attrName>ppt_y</p:attrName>
                                        </p:attrNameLst>
                                      </p:cBhvr>
                                      <p:tavLst>
                                        <p:tav tm="0">
                                          <p:val>
                                            <p:strVal val="#ppt_y-.1"/>
                                          </p:val>
                                        </p:tav>
                                        <p:tav tm="100000">
                                          <p:val>
                                            <p:strVal val="#ppt_y"/>
                                          </p:val>
                                        </p:tav>
                                      </p:tavLst>
                                    </p:anim>
                                  </p:childTnLst>
                                </p:cTn>
                              </p:par>
                              <p:par>
                                <p:cTn id="18" presetID="53" presetClass="entr" presetSubtype="16" fill="hold" grpId="0" nodeType="with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500" fill="hold"/>
                                        <p:tgtEl>
                                          <p:spTgt spid="7"/>
                                        </p:tgtEl>
                                        <p:attrNameLst>
                                          <p:attrName>ppt_w</p:attrName>
                                        </p:attrNameLst>
                                      </p:cBhvr>
                                      <p:tavLst>
                                        <p:tav tm="0">
                                          <p:val>
                                            <p:fltVal val="0"/>
                                          </p:val>
                                        </p:tav>
                                        <p:tav tm="100000">
                                          <p:val>
                                            <p:strVal val="#ppt_w"/>
                                          </p:val>
                                        </p:tav>
                                      </p:tavLst>
                                    </p:anim>
                                    <p:anim calcmode="lin" valueType="num">
                                      <p:cBhvr>
                                        <p:cTn id="21" dur="500" fill="hold"/>
                                        <p:tgtEl>
                                          <p:spTgt spid="7"/>
                                        </p:tgtEl>
                                        <p:attrNameLst>
                                          <p:attrName>ppt_h</p:attrName>
                                        </p:attrNameLst>
                                      </p:cBhvr>
                                      <p:tavLst>
                                        <p:tav tm="0">
                                          <p:val>
                                            <p:fltVal val="0"/>
                                          </p:val>
                                        </p:tav>
                                        <p:tav tm="100000">
                                          <p:val>
                                            <p:strVal val="#ppt_h"/>
                                          </p:val>
                                        </p:tav>
                                      </p:tavLst>
                                    </p:anim>
                                    <p:animEffect transition="in" filter="fade">
                                      <p:cBhvr>
                                        <p:cTn id="22" dur="500"/>
                                        <p:tgtEl>
                                          <p:spTgt spid="7"/>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ppt_w</p:attrName>
                                        </p:attrNameLst>
                                      </p:cBhvr>
                                      <p:tavLst>
                                        <p:tav tm="0">
                                          <p:val>
                                            <p:fltVal val="0"/>
                                          </p:val>
                                        </p:tav>
                                        <p:tav tm="100000">
                                          <p:val>
                                            <p:strVal val="#ppt_w"/>
                                          </p:val>
                                        </p:tav>
                                      </p:tavLst>
                                    </p:anim>
                                    <p:anim calcmode="lin" valueType="num">
                                      <p:cBhvr>
                                        <p:cTn id="26" dur="500" fill="hold"/>
                                        <p:tgtEl>
                                          <p:spTgt spid="8"/>
                                        </p:tgtEl>
                                        <p:attrNameLst>
                                          <p:attrName>ppt_h</p:attrName>
                                        </p:attrNameLst>
                                      </p:cBhvr>
                                      <p:tavLst>
                                        <p:tav tm="0">
                                          <p:val>
                                            <p:fltVal val="0"/>
                                          </p:val>
                                        </p:tav>
                                        <p:tav tm="100000">
                                          <p:val>
                                            <p:strVal val="#ppt_h"/>
                                          </p:val>
                                        </p:tav>
                                      </p:tavLst>
                                    </p:anim>
                                    <p:animEffect transition="in" filter="fade">
                                      <p:cBhvr>
                                        <p:cTn id="27" dur="500"/>
                                        <p:tgtEl>
                                          <p:spTgt spid="8"/>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p:cTn id="30" dur="500" fill="hold"/>
                                        <p:tgtEl>
                                          <p:spTgt spid="9"/>
                                        </p:tgtEl>
                                        <p:attrNameLst>
                                          <p:attrName>ppt_w</p:attrName>
                                        </p:attrNameLst>
                                      </p:cBhvr>
                                      <p:tavLst>
                                        <p:tav tm="0">
                                          <p:val>
                                            <p:fltVal val="0"/>
                                          </p:val>
                                        </p:tav>
                                        <p:tav tm="100000">
                                          <p:val>
                                            <p:strVal val="#ppt_w"/>
                                          </p:val>
                                        </p:tav>
                                      </p:tavLst>
                                    </p:anim>
                                    <p:anim calcmode="lin" valueType="num">
                                      <p:cBhvr>
                                        <p:cTn id="31" dur="500" fill="hold"/>
                                        <p:tgtEl>
                                          <p:spTgt spid="9"/>
                                        </p:tgtEl>
                                        <p:attrNameLst>
                                          <p:attrName>ppt_h</p:attrName>
                                        </p:attrNameLst>
                                      </p:cBhvr>
                                      <p:tavLst>
                                        <p:tav tm="0">
                                          <p:val>
                                            <p:fltVal val="0"/>
                                          </p:val>
                                        </p:tav>
                                        <p:tav tm="100000">
                                          <p:val>
                                            <p:strVal val="#ppt_h"/>
                                          </p:val>
                                        </p:tav>
                                      </p:tavLst>
                                    </p:anim>
                                    <p:animEffect transition="in" filter="fade">
                                      <p:cBhvr>
                                        <p:cTn id="32" dur="500"/>
                                        <p:tgtEl>
                                          <p:spTgt spid="9"/>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p:cTn id="35" dur="500" fill="hold"/>
                                        <p:tgtEl>
                                          <p:spTgt spid="10"/>
                                        </p:tgtEl>
                                        <p:attrNameLst>
                                          <p:attrName>ppt_w</p:attrName>
                                        </p:attrNameLst>
                                      </p:cBhvr>
                                      <p:tavLst>
                                        <p:tav tm="0">
                                          <p:val>
                                            <p:fltVal val="0"/>
                                          </p:val>
                                        </p:tav>
                                        <p:tav tm="100000">
                                          <p:val>
                                            <p:strVal val="#ppt_w"/>
                                          </p:val>
                                        </p:tav>
                                      </p:tavLst>
                                    </p:anim>
                                    <p:anim calcmode="lin" valueType="num">
                                      <p:cBhvr>
                                        <p:cTn id="36" dur="500" fill="hold"/>
                                        <p:tgtEl>
                                          <p:spTgt spid="10"/>
                                        </p:tgtEl>
                                        <p:attrNameLst>
                                          <p:attrName>ppt_h</p:attrName>
                                        </p:attrNameLst>
                                      </p:cBhvr>
                                      <p:tavLst>
                                        <p:tav tm="0">
                                          <p:val>
                                            <p:fltVal val="0"/>
                                          </p:val>
                                        </p:tav>
                                        <p:tav tm="100000">
                                          <p:val>
                                            <p:strVal val="#ppt_h"/>
                                          </p:val>
                                        </p:tav>
                                      </p:tavLst>
                                    </p:anim>
                                    <p:animEffect transition="in" filter="fade">
                                      <p:cBhvr>
                                        <p:cTn id="3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8" grpId="0"/>
      <p:bldP spid="9" grpId="0"/>
      <p:bldP spid="10"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9CAD3">
            <a:alpha val="31000"/>
          </a:srgbClr>
        </a:solidFill>
        <a:effectLst/>
      </p:bgPr>
    </p:bg>
    <p:spTree>
      <p:nvGrpSpPr>
        <p:cNvPr id="1" name=""/>
        <p:cNvGrpSpPr/>
        <p:nvPr/>
      </p:nvGrpSpPr>
      <p:grpSpPr>
        <a:xfrm>
          <a:off x="0" y="0"/>
          <a:ext cx="0" cy="0"/>
          <a:chOff x="0" y="0"/>
          <a:chExt cx="0" cy="0"/>
        </a:xfrm>
      </p:grpSpPr>
      <p:sp>
        <p:nvSpPr>
          <p:cNvPr id="5" name="矩形 4"/>
          <p:cNvSpPr/>
          <p:nvPr/>
        </p:nvSpPr>
        <p:spPr>
          <a:xfrm>
            <a:off x="2009775" y="1515392"/>
            <a:ext cx="8172450" cy="3505326"/>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PA_库_图片 3"/>
          <p:cNvPicPr>
            <a:picLocks noChangeAspect="1"/>
          </p:cNvPicPr>
          <p:nvPr>
            <p:custDataLst>
              <p:tags r:id="rId1"/>
            </p:custDataLst>
          </p:nvPr>
        </p:nvPicPr>
        <p:blipFill>
          <a:blip r:embed="rId2" cstate="print">
            <a:extLst>
              <a:ext uri="{28A0092B-C50C-407E-A947-70E740481C1C}">
                <a14:useLocalDpi xmlns:a14="http://schemas.microsoft.com/office/drawing/2010/main" val="0"/>
              </a:ext>
            </a:extLst>
          </a:blip>
          <a:stretch>
            <a:fillRect/>
          </a:stretch>
        </p:blipFill>
        <p:spPr>
          <a:xfrm>
            <a:off x="2478252" y="2007326"/>
            <a:ext cx="2410446" cy="3412748"/>
          </a:xfrm>
          <a:prstGeom prst="rect">
            <a:avLst/>
          </a:prstGeom>
        </p:spPr>
      </p:pic>
      <p:sp>
        <p:nvSpPr>
          <p:cNvPr id="7" name="矩形 6"/>
          <p:cNvSpPr/>
          <p:nvPr/>
        </p:nvSpPr>
        <p:spPr>
          <a:xfrm>
            <a:off x="6236196" y="1871068"/>
            <a:ext cx="1313180" cy="1446550"/>
          </a:xfrm>
          <a:prstGeom prst="rect">
            <a:avLst/>
          </a:prstGeom>
        </p:spPr>
        <p:txBody>
          <a:bodyPr wrap="none">
            <a:spAutoFit/>
          </a:bodyPr>
          <a:lstStyle/>
          <a:p>
            <a:pPr defTabSz="913765"/>
            <a:r>
              <a:rPr lang="zh-CN" altLang="en-US" sz="8800" kern="2200" dirty="0" smtClean="0">
                <a:solidFill>
                  <a:srgbClr val="FEB6BF"/>
                </a:solidFill>
                <a:latin typeface="汉仪跳跳体简" panose="00020600040101010101" pitchFamily="18" charset="-122"/>
                <a:ea typeface="汉仪跳跳体简" panose="00020600040101010101" pitchFamily="18" charset="-122"/>
              </a:rPr>
              <a:t>使</a:t>
            </a:r>
            <a:endParaRPr lang="zh-CN" altLang="en-US" sz="8800" dirty="0">
              <a:solidFill>
                <a:srgbClr val="FEB6BF"/>
              </a:solidFill>
              <a:latin typeface="汉仪跳跳体简" panose="00020600040101010101" pitchFamily="18" charset="-122"/>
              <a:ea typeface="汉仪跳跳体简" panose="00020600040101010101" pitchFamily="18" charset="-122"/>
            </a:endParaRPr>
          </a:p>
        </p:txBody>
      </p:sp>
      <p:sp>
        <p:nvSpPr>
          <p:cNvPr id="8" name="矩形 7"/>
          <p:cNvSpPr/>
          <p:nvPr/>
        </p:nvSpPr>
        <p:spPr>
          <a:xfrm>
            <a:off x="6645441" y="2866859"/>
            <a:ext cx="1313180" cy="1446550"/>
          </a:xfrm>
          <a:prstGeom prst="rect">
            <a:avLst/>
          </a:prstGeom>
        </p:spPr>
        <p:txBody>
          <a:bodyPr wrap="none">
            <a:spAutoFit/>
          </a:bodyPr>
          <a:lstStyle/>
          <a:p>
            <a:pPr defTabSz="913765"/>
            <a:r>
              <a:rPr lang="zh-CN" altLang="en-US" sz="8800" kern="2200" dirty="0" smtClean="0">
                <a:solidFill>
                  <a:srgbClr val="FEB6BF"/>
                </a:solidFill>
                <a:latin typeface="汉仪跳跳体简" panose="00020600040101010101" pitchFamily="18" charset="-122"/>
                <a:ea typeface="汉仪跳跳体简" panose="00020600040101010101" pitchFamily="18" charset="-122"/>
              </a:rPr>
              <a:t>用</a:t>
            </a:r>
            <a:endParaRPr lang="zh-CN" altLang="en-US" sz="8800" kern="2200" dirty="0">
              <a:solidFill>
                <a:srgbClr val="FEB6BF"/>
              </a:solidFill>
              <a:latin typeface="汉仪跳跳体简" panose="00020600040101010101" pitchFamily="18" charset="-122"/>
              <a:ea typeface="汉仪跳跳体简" panose="00020600040101010101" pitchFamily="18" charset="-122"/>
            </a:endParaRPr>
          </a:p>
        </p:txBody>
      </p:sp>
      <p:sp>
        <p:nvSpPr>
          <p:cNvPr id="9" name="矩形 8"/>
          <p:cNvSpPr/>
          <p:nvPr/>
        </p:nvSpPr>
        <p:spPr>
          <a:xfrm>
            <a:off x="7461599" y="2007326"/>
            <a:ext cx="1313180" cy="1446550"/>
          </a:xfrm>
          <a:prstGeom prst="rect">
            <a:avLst/>
          </a:prstGeom>
        </p:spPr>
        <p:txBody>
          <a:bodyPr wrap="none">
            <a:spAutoFit/>
          </a:bodyPr>
          <a:lstStyle/>
          <a:p>
            <a:pPr defTabSz="913765"/>
            <a:r>
              <a:rPr lang="zh-CN" altLang="en-US" sz="8800" kern="2200" dirty="0" smtClean="0">
                <a:solidFill>
                  <a:srgbClr val="FEB6BF"/>
                </a:solidFill>
                <a:latin typeface="汉仪跳跳体简" panose="00020600040101010101" pitchFamily="18" charset="-122"/>
                <a:ea typeface="汉仪跳跳体简" panose="00020600040101010101" pitchFamily="18" charset="-122"/>
              </a:rPr>
              <a:t>说</a:t>
            </a:r>
            <a:endParaRPr lang="zh-CN" altLang="en-US" sz="8800" kern="2200" dirty="0">
              <a:solidFill>
                <a:srgbClr val="FEB6BF"/>
              </a:solidFill>
              <a:latin typeface="汉仪跳跳体简" panose="00020600040101010101" pitchFamily="18" charset="-122"/>
              <a:ea typeface="汉仪跳跳体简" panose="00020600040101010101" pitchFamily="18" charset="-122"/>
            </a:endParaRPr>
          </a:p>
        </p:txBody>
      </p:sp>
      <p:sp>
        <p:nvSpPr>
          <p:cNvPr id="10" name="矩形 9"/>
          <p:cNvSpPr/>
          <p:nvPr/>
        </p:nvSpPr>
        <p:spPr>
          <a:xfrm>
            <a:off x="7746150" y="3139375"/>
            <a:ext cx="1313180" cy="1446550"/>
          </a:xfrm>
          <a:prstGeom prst="rect">
            <a:avLst/>
          </a:prstGeom>
        </p:spPr>
        <p:txBody>
          <a:bodyPr wrap="none">
            <a:spAutoFit/>
          </a:bodyPr>
          <a:lstStyle/>
          <a:p>
            <a:pPr defTabSz="913765"/>
            <a:r>
              <a:rPr lang="zh-CN" altLang="en-US" sz="8800" kern="2200" dirty="0" smtClean="0">
                <a:solidFill>
                  <a:srgbClr val="FEB6BF"/>
                </a:solidFill>
                <a:latin typeface="汉仪跳跳体简" panose="00020600040101010101" pitchFamily="18" charset="-122"/>
                <a:ea typeface="汉仪跳跳体简" panose="00020600040101010101" pitchFamily="18" charset="-122"/>
              </a:rPr>
              <a:t>明</a:t>
            </a:r>
            <a:endParaRPr lang="zh-CN" altLang="en-US" sz="8800" kern="2200" dirty="0">
              <a:solidFill>
                <a:srgbClr val="FEB6BF"/>
              </a:solidFill>
              <a:latin typeface="汉仪跳跳体简" panose="00020600040101010101" pitchFamily="18" charset="-122"/>
              <a:ea typeface="汉仪跳跳体简" panose="00020600040101010101" pitchFamily="18" charset="-122"/>
            </a:endParaRPr>
          </a:p>
        </p:txBody>
      </p:sp>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527731">
            <a:off x="8965240" y="1431365"/>
            <a:ext cx="1235665" cy="1516021"/>
          </a:xfrm>
          <a:prstGeom prst="rect">
            <a:avLst/>
          </a:prstGeom>
        </p:spPr>
      </p:pic>
      <p:sp>
        <p:nvSpPr>
          <p:cNvPr id="12" name="原创设计师QQ：178119980 喵小姐"/>
          <p:cNvSpPr/>
          <p:nvPr/>
        </p:nvSpPr>
        <p:spPr>
          <a:xfrm>
            <a:off x="4785595" y="2735129"/>
            <a:ext cx="1800493" cy="2353718"/>
          </a:xfrm>
          <a:prstGeom prst="rect">
            <a:avLst/>
          </a:prstGeom>
        </p:spPr>
        <p:txBody>
          <a:bodyPr vert="eaVert" wrap="square">
            <a:spAutoFit/>
          </a:bodyPr>
          <a:lstStyle/>
          <a:p>
            <a:pPr>
              <a:lnSpc>
                <a:spcPct val="150000"/>
              </a:lnSpc>
            </a:pPr>
            <a:r>
              <a:rPr lang="zh-CN" altLang="en-US" sz="700" dirty="0">
                <a:latin typeface="隶书" panose="02010509060101010101" pitchFamily="49" charset="-122"/>
                <a:ea typeface="隶书" panose="02010509060101010101" pitchFamily="49" charset="-122"/>
                <a:cs typeface="Open Sans" panose="020B0606030504020204" pitchFamily="34" charset="0"/>
              </a:rPr>
              <a:t>本模板字体为</a:t>
            </a:r>
            <a:r>
              <a:rPr lang="en-US" altLang="zh-CN" sz="700" dirty="0">
                <a:latin typeface="隶书" panose="02010509060101010101" pitchFamily="49" charset="-122"/>
                <a:ea typeface="隶书" panose="02010509060101010101" pitchFamily="49" charset="-122"/>
                <a:cs typeface="Open Sans" panose="020B0606030504020204" pitchFamily="34" charset="0"/>
              </a:rPr>
              <a:t>:</a:t>
            </a:r>
            <a:r>
              <a:rPr lang="zh-CN" altLang="en-US" sz="700" dirty="0">
                <a:latin typeface="隶书" panose="02010509060101010101" pitchFamily="49" charset="-122"/>
                <a:ea typeface="隶书" panose="02010509060101010101" pitchFamily="49" charset="-122"/>
                <a:cs typeface="Open Sans" panose="020B0606030504020204" pitchFamily="34" charset="0"/>
              </a:rPr>
              <a:t>汉</a:t>
            </a:r>
            <a:r>
              <a:rPr lang="zh-CN" altLang="en-US" sz="700" dirty="0" smtClean="0">
                <a:latin typeface="隶书" panose="02010509060101010101" pitchFamily="49" charset="-122"/>
                <a:ea typeface="隶书" panose="02010509060101010101" pitchFamily="49" charset="-122"/>
                <a:cs typeface="Open Sans" panose="020B0606030504020204" pitchFamily="34" charset="0"/>
              </a:rPr>
              <a:t>以跳跳体简，</a:t>
            </a:r>
            <a:r>
              <a:rPr lang="zh-CN" altLang="en-US" sz="700" dirty="0">
                <a:latin typeface="隶书" panose="02010509060101010101" pitchFamily="49" charset="-122"/>
                <a:ea typeface="隶书" panose="02010509060101010101" pitchFamily="49" charset="-122"/>
                <a:cs typeface="Open Sans" panose="020B0606030504020204" pitchFamily="34" charset="0"/>
              </a:rPr>
              <a:t>隶书，如需批量替换，点击替换</a:t>
            </a:r>
            <a:r>
              <a:rPr lang="en-US" altLang="zh-CN" sz="700" dirty="0">
                <a:latin typeface="隶书" panose="02010509060101010101" pitchFamily="49" charset="-122"/>
                <a:ea typeface="隶书" panose="02010509060101010101" pitchFamily="49" charset="-122"/>
                <a:cs typeface="Open Sans" panose="020B0606030504020204" pitchFamily="34" charset="0"/>
              </a:rPr>
              <a:t>——</a:t>
            </a:r>
            <a:r>
              <a:rPr lang="zh-CN" altLang="en-US" sz="700" dirty="0">
                <a:latin typeface="隶书" panose="02010509060101010101" pitchFamily="49" charset="-122"/>
                <a:ea typeface="隶书" panose="02010509060101010101" pitchFamily="49" charset="-122"/>
                <a:cs typeface="Open Sans" panose="020B0606030504020204" pitchFamily="34" charset="0"/>
              </a:rPr>
              <a:t>替换字体即可，</a:t>
            </a:r>
            <a:endParaRPr lang="en-US" altLang="zh-CN" sz="700" dirty="0">
              <a:latin typeface="隶书" panose="02010509060101010101" pitchFamily="49" charset="-122"/>
              <a:ea typeface="隶书" panose="02010509060101010101" pitchFamily="49" charset="-122"/>
              <a:cs typeface="Open Sans" panose="020B0606030504020204" pitchFamily="34" charset="0"/>
            </a:endParaRPr>
          </a:p>
          <a:p>
            <a:pPr>
              <a:lnSpc>
                <a:spcPct val="150000"/>
              </a:lnSpc>
            </a:pPr>
            <a:r>
              <a:rPr lang="zh-CN" altLang="en-US" sz="700" dirty="0">
                <a:latin typeface="隶书" panose="02010509060101010101" pitchFamily="49" charset="-122"/>
                <a:ea typeface="隶书" panose="02010509060101010101" pitchFamily="49" charset="-122"/>
                <a:cs typeface="Open Sans" panose="020B0606030504020204" pitchFamily="34" charset="0"/>
              </a:rPr>
              <a:t>安装字体：点击控制面板</a:t>
            </a:r>
            <a:r>
              <a:rPr lang="en-US" altLang="zh-CN" sz="700" dirty="0">
                <a:latin typeface="隶书" panose="02010509060101010101" pitchFamily="49" charset="-122"/>
                <a:ea typeface="隶书" panose="02010509060101010101" pitchFamily="49" charset="-122"/>
                <a:cs typeface="Open Sans" panose="020B0606030504020204" pitchFamily="34" charset="0"/>
              </a:rPr>
              <a:t>——</a:t>
            </a:r>
            <a:r>
              <a:rPr lang="zh-CN" altLang="en-US" sz="700" dirty="0">
                <a:latin typeface="隶书" panose="02010509060101010101" pitchFamily="49" charset="-122"/>
                <a:ea typeface="隶书" panose="02010509060101010101" pitchFamily="49" charset="-122"/>
                <a:cs typeface="Open Sans" panose="020B0606030504020204" pitchFamily="34" charset="0"/>
              </a:rPr>
              <a:t>字体，将字体复制到文件夹中，或者右击安装即可，重启</a:t>
            </a:r>
            <a:r>
              <a:rPr lang="en-US" altLang="zh-CN" sz="700" dirty="0">
                <a:latin typeface="隶书" panose="02010509060101010101" pitchFamily="49" charset="-122"/>
                <a:ea typeface="隶书" panose="02010509060101010101" pitchFamily="49" charset="-122"/>
                <a:cs typeface="Open Sans" panose="020B0606030504020204" pitchFamily="34" charset="0"/>
              </a:rPr>
              <a:t>PPT</a:t>
            </a:r>
            <a:r>
              <a:rPr lang="zh-CN" altLang="en-US" sz="700" dirty="0">
                <a:latin typeface="隶书" panose="02010509060101010101" pitchFamily="49" charset="-122"/>
                <a:ea typeface="隶书" panose="02010509060101010101" pitchFamily="49" charset="-122"/>
                <a:cs typeface="Open Sans" panose="020B0606030504020204" pitchFamily="34" charset="0"/>
              </a:rPr>
              <a:t>后就可以使用字体；</a:t>
            </a:r>
            <a:endParaRPr lang="en-US" altLang="zh-CN" sz="700" dirty="0">
              <a:latin typeface="隶书" panose="02010509060101010101" pitchFamily="49" charset="-122"/>
              <a:ea typeface="隶书" panose="02010509060101010101" pitchFamily="49" charset="-122"/>
              <a:cs typeface="Open Sans" panose="020B0606030504020204" pitchFamily="34" charset="0"/>
            </a:endParaRPr>
          </a:p>
          <a:p>
            <a:pPr>
              <a:lnSpc>
                <a:spcPct val="150000"/>
              </a:lnSpc>
            </a:pPr>
            <a:r>
              <a:rPr lang="zh-CN" altLang="en-US" sz="700" dirty="0">
                <a:latin typeface="隶书" panose="02010509060101010101" pitchFamily="49" charset="-122"/>
                <a:ea typeface="隶书" panose="02010509060101010101" pitchFamily="49" charset="-122"/>
                <a:cs typeface="Open Sans" panose="020B0606030504020204" pitchFamily="34" charset="0"/>
              </a:rPr>
              <a:t>插入音乐：下载好音频文件，点击插入</a:t>
            </a:r>
            <a:r>
              <a:rPr lang="en-US" altLang="zh-CN" sz="700" dirty="0">
                <a:latin typeface="隶书" panose="02010509060101010101" pitchFamily="49" charset="-122"/>
                <a:ea typeface="隶书" panose="02010509060101010101" pitchFamily="49" charset="-122"/>
                <a:cs typeface="Open Sans" panose="020B0606030504020204" pitchFamily="34" charset="0"/>
              </a:rPr>
              <a:t>——PC</a:t>
            </a:r>
            <a:r>
              <a:rPr lang="zh-CN" altLang="en-US" sz="700" dirty="0">
                <a:latin typeface="隶书" panose="02010509060101010101" pitchFamily="49" charset="-122"/>
                <a:ea typeface="隶书" panose="02010509060101010101" pitchFamily="49" charset="-122"/>
                <a:cs typeface="Open Sans" panose="020B0606030504020204" pitchFamily="34" charset="0"/>
              </a:rPr>
              <a:t>上的音频即可插入并设置，删除</a:t>
            </a:r>
            <a:r>
              <a:rPr lang="en-US" altLang="zh-CN" sz="700" dirty="0">
                <a:latin typeface="隶书" panose="02010509060101010101" pitchFamily="49" charset="-122"/>
                <a:ea typeface="隶书" panose="02010509060101010101" pitchFamily="49" charset="-122"/>
                <a:cs typeface="Open Sans" panose="020B0606030504020204" pitchFamily="34" charset="0"/>
              </a:rPr>
              <a:t>PPT</a:t>
            </a:r>
            <a:r>
              <a:rPr lang="zh-CN" altLang="en-US" sz="700" dirty="0">
                <a:latin typeface="隶书" panose="02010509060101010101" pitchFamily="49" charset="-122"/>
                <a:ea typeface="隶书" panose="02010509060101010101" pitchFamily="49" charset="-122"/>
                <a:cs typeface="Open Sans" panose="020B0606030504020204" pitchFamily="34" charset="0"/>
              </a:rPr>
              <a:t>背景音乐在</a:t>
            </a:r>
            <a:r>
              <a:rPr lang="en-US" altLang="zh-CN" sz="700" dirty="0">
                <a:latin typeface="隶书" panose="02010509060101010101" pitchFamily="49" charset="-122"/>
                <a:ea typeface="隶书" panose="02010509060101010101" pitchFamily="49" charset="-122"/>
                <a:cs typeface="Open Sans" panose="020B0606030504020204" pitchFamily="34" charset="0"/>
              </a:rPr>
              <a:t>PPT</a:t>
            </a:r>
            <a:r>
              <a:rPr lang="zh-CN" altLang="en-US" sz="700" dirty="0">
                <a:latin typeface="隶书" panose="02010509060101010101" pitchFamily="49" charset="-122"/>
                <a:ea typeface="隶书" panose="02010509060101010101" pitchFamily="49" charset="-122"/>
                <a:cs typeface="Open Sans" panose="020B0606030504020204" pitchFamily="34" charset="0"/>
              </a:rPr>
              <a:t>首页选择喇叭符号删除即可；</a:t>
            </a:r>
            <a:endParaRPr lang="en-US" altLang="zh-CN" sz="700" dirty="0">
              <a:latin typeface="隶书" panose="02010509060101010101" pitchFamily="49" charset="-122"/>
              <a:ea typeface="隶书" panose="02010509060101010101" pitchFamily="49" charset="-122"/>
              <a:cs typeface="Open Sans" panose="020B0606030504020204" pitchFamily="34" charset="0"/>
            </a:endParaRPr>
          </a:p>
          <a:p>
            <a:pPr>
              <a:lnSpc>
                <a:spcPct val="150000"/>
              </a:lnSpc>
            </a:pPr>
            <a:r>
              <a:rPr lang="zh-CN" altLang="en-US" sz="700" dirty="0">
                <a:latin typeface="隶书" panose="02010509060101010101" pitchFamily="49" charset="-122"/>
                <a:ea typeface="隶书" panose="02010509060101010101" pitchFamily="49" charset="-122"/>
                <a:cs typeface="Open Sans" panose="020B0606030504020204" pitchFamily="34" charset="0"/>
              </a:rPr>
              <a:t>关于替换图片：选择图片后右击进入更换图片进行更改；</a:t>
            </a:r>
            <a:endParaRPr lang="en-US" altLang="zh-CN" sz="700" dirty="0">
              <a:latin typeface="隶书" panose="02010509060101010101" pitchFamily="49" charset="-122"/>
              <a:ea typeface="隶书" panose="02010509060101010101" pitchFamily="49" charset="-122"/>
              <a:cs typeface="Open Sans" panose="020B0606030504020204" pitchFamily="34" charset="0"/>
            </a:endParaRPr>
          </a:p>
          <a:p>
            <a:pPr>
              <a:lnSpc>
                <a:spcPct val="150000"/>
              </a:lnSpc>
            </a:pPr>
            <a:r>
              <a:rPr lang="zh-CN" altLang="en-US" sz="700" dirty="0">
                <a:latin typeface="隶书" panose="02010509060101010101" pitchFamily="49" charset="-122"/>
                <a:ea typeface="隶书" panose="02010509060101010101" pitchFamily="49" charset="-122"/>
                <a:cs typeface="Open Sans" panose="020B0606030504020204" pitchFamily="34" charset="0"/>
              </a:rPr>
              <a:t>本模板所有字体和图片仅供参考，版权归原作者所有。</a:t>
            </a:r>
            <a:endParaRPr lang="en-US" altLang="zh-CN" sz="700" dirty="0">
              <a:latin typeface="隶书" panose="02010509060101010101" pitchFamily="49" charset="-122"/>
              <a:ea typeface="隶书" panose="02010509060101010101" pitchFamily="49" charset="-122"/>
              <a:cs typeface="Open Sans" panose="020B0606030504020204" pitchFamily="34" charset="0"/>
            </a:endParaRPr>
          </a:p>
          <a:p>
            <a:pPr>
              <a:lnSpc>
                <a:spcPct val="150000"/>
              </a:lnSpc>
            </a:pPr>
            <a:endParaRPr lang="zh-CN" altLang="en-US" sz="700" dirty="0">
              <a:latin typeface="隶书" panose="02010509060101010101" pitchFamily="49" charset="-122"/>
              <a:ea typeface="隶书" panose="02010509060101010101" pitchFamily="49" charset="-122"/>
              <a:cs typeface="Open Sans" panose="020B0606030504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par>
                          <p:cTn id="12" fill="hold">
                            <p:stCondLst>
                              <p:cond delay="1000"/>
                            </p:stCondLst>
                            <p:childTnLst>
                              <p:par>
                                <p:cTn id="13" presetID="47" presetClass="entr" presetSubtype="0"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1000"/>
                                        <p:tgtEl>
                                          <p:spTgt spid="11"/>
                                        </p:tgtEl>
                                      </p:cBhvr>
                                    </p:animEffect>
                                    <p:anim calcmode="lin" valueType="num">
                                      <p:cBhvr>
                                        <p:cTn id="16" dur="1000" fill="hold"/>
                                        <p:tgtEl>
                                          <p:spTgt spid="11"/>
                                        </p:tgtEl>
                                        <p:attrNameLst>
                                          <p:attrName>ppt_x</p:attrName>
                                        </p:attrNameLst>
                                      </p:cBhvr>
                                      <p:tavLst>
                                        <p:tav tm="0">
                                          <p:val>
                                            <p:strVal val="#ppt_x"/>
                                          </p:val>
                                        </p:tav>
                                        <p:tav tm="100000">
                                          <p:val>
                                            <p:strVal val="#ppt_x"/>
                                          </p:val>
                                        </p:tav>
                                      </p:tavLst>
                                    </p:anim>
                                    <p:anim calcmode="lin" valueType="num">
                                      <p:cBhvr>
                                        <p:cTn id="17" dur="1000" fill="hold"/>
                                        <p:tgtEl>
                                          <p:spTgt spid="11"/>
                                        </p:tgtEl>
                                        <p:attrNameLst>
                                          <p:attrName>ppt_y</p:attrName>
                                        </p:attrNameLst>
                                      </p:cBhvr>
                                      <p:tavLst>
                                        <p:tav tm="0">
                                          <p:val>
                                            <p:strVal val="#ppt_y-.1"/>
                                          </p:val>
                                        </p:tav>
                                        <p:tav tm="100000">
                                          <p:val>
                                            <p:strVal val="#ppt_y"/>
                                          </p:val>
                                        </p:tav>
                                      </p:tavLst>
                                    </p:anim>
                                  </p:childTnLst>
                                </p:cTn>
                              </p:par>
                              <p:par>
                                <p:cTn id="18" presetID="53" presetClass="entr" presetSubtype="16" fill="hold" grpId="0" nodeType="with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500" fill="hold"/>
                                        <p:tgtEl>
                                          <p:spTgt spid="7"/>
                                        </p:tgtEl>
                                        <p:attrNameLst>
                                          <p:attrName>ppt_w</p:attrName>
                                        </p:attrNameLst>
                                      </p:cBhvr>
                                      <p:tavLst>
                                        <p:tav tm="0">
                                          <p:val>
                                            <p:fltVal val="0"/>
                                          </p:val>
                                        </p:tav>
                                        <p:tav tm="100000">
                                          <p:val>
                                            <p:strVal val="#ppt_w"/>
                                          </p:val>
                                        </p:tav>
                                      </p:tavLst>
                                    </p:anim>
                                    <p:anim calcmode="lin" valueType="num">
                                      <p:cBhvr>
                                        <p:cTn id="21" dur="500" fill="hold"/>
                                        <p:tgtEl>
                                          <p:spTgt spid="7"/>
                                        </p:tgtEl>
                                        <p:attrNameLst>
                                          <p:attrName>ppt_h</p:attrName>
                                        </p:attrNameLst>
                                      </p:cBhvr>
                                      <p:tavLst>
                                        <p:tav tm="0">
                                          <p:val>
                                            <p:fltVal val="0"/>
                                          </p:val>
                                        </p:tav>
                                        <p:tav tm="100000">
                                          <p:val>
                                            <p:strVal val="#ppt_h"/>
                                          </p:val>
                                        </p:tav>
                                      </p:tavLst>
                                    </p:anim>
                                    <p:animEffect transition="in" filter="fade">
                                      <p:cBhvr>
                                        <p:cTn id="22" dur="500"/>
                                        <p:tgtEl>
                                          <p:spTgt spid="7"/>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ppt_w</p:attrName>
                                        </p:attrNameLst>
                                      </p:cBhvr>
                                      <p:tavLst>
                                        <p:tav tm="0">
                                          <p:val>
                                            <p:fltVal val="0"/>
                                          </p:val>
                                        </p:tav>
                                        <p:tav tm="100000">
                                          <p:val>
                                            <p:strVal val="#ppt_w"/>
                                          </p:val>
                                        </p:tav>
                                      </p:tavLst>
                                    </p:anim>
                                    <p:anim calcmode="lin" valueType="num">
                                      <p:cBhvr>
                                        <p:cTn id="26" dur="500" fill="hold"/>
                                        <p:tgtEl>
                                          <p:spTgt spid="8"/>
                                        </p:tgtEl>
                                        <p:attrNameLst>
                                          <p:attrName>ppt_h</p:attrName>
                                        </p:attrNameLst>
                                      </p:cBhvr>
                                      <p:tavLst>
                                        <p:tav tm="0">
                                          <p:val>
                                            <p:fltVal val="0"/>
                                          </p:val>
                                        </p:tav>
                                        <p:tav tm="100000">
                                          <p:val>
                                            <p:strVal val="#ppt_h"/>
                                          </p:val>
                                        </p:tav>
                                      </p:tavLst>
                                    </p:anim>
                                    <p:animEffect transition="in" filter="fade">
                                      <p:cBhvr>
                                        <p:cTn id="27" dur="500"/>
                                        <p:tgtEl>
                                          <p:spTgt spid="8"/>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p:cTn id="30" dur="500" fill="hold"/>
                                        <p:tgtEl>
                                          <p:spTgt spid="9"/>
                                        </p:tgtEl>
                                        <p:attrNameLst>
                                          <p:attrName>ppt_w</p:attrName>
                                        </p:attrNameLst>
                                      </p:cBhvr>
                                      <p:tavLst>
                                        <p:tav tm="0">
                                          <p:val>
                                            <p:fltVal val="0"/>
                                          </p:val>
                                        </p:tav>
                                        <p:tav tm="100000">
                                          <p:val>
                                            <p:strVal val="#ppt_w"/>
                                          </p:val>
                                        </p:tav>
                                      </p:tavLst>
                                    </p:anim>
                                    <p:anim calcmode="lin" valueType="num">
                                      <p:cBhvr>
                                        <p:cTn id="31" dur="500" fill="hold"/>
                                        <p:tgtEl>
                                          <p:spTgt spid="9"/>
                                        </p:tgtEl>
                                        <p:attrNameLst>
                                          <p:attrName>ppt_h</p:attrName>
                                        </p:attrNameLst>
                                      </p:cBhvr>
                                      <p:tavLst>
                                        <p:tav tm="0">
                                          <p:val>
                                            <p:fltVal val="0"/>
                                          </p:val>
                                        </p:tav>
                                        <p:tav tm="100000">
                                          <p:val>
                                            <p:strVal val="#ppt_h"/>
                                          </p:val>
                                        </p:tav>
                                      </p:tavLst>
                                    </p:anim>
                                    <p:animEffect transition="in" filter="fade">
                                      <p:cBhvr>
                                        <p:cTn id="32" dur="500"/>
                                        <p:tgtEl>
                                          <p:spTgt spid="9"/>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p:cTn id="35" dur="500" fill="hold"/>
                                        <p:tgtEl>
                                          <p:spTgt spid="10"/>
                                        </p:tgtEl>
                                        <p:attrNameLst>
                                          <p:attrName>ppt_w</p:attrName>
                                        </p:attrNameLst>
                                      </p:cBhvr>
                                      <p:tavLst>
                                        <p:tav tm="0">
                                          <p:val>
                                            <p:fltVal val="0"/>
                                          </p:val>
                                        </p:tav>
                                        <p:tav tm="100000">
                                          <p:val>
                                            <p:strVal val="#ppt_w"/>
                                          </p:val>
                                        </p:tav>
                                      </p:tavLst>
                                    </p:anim>
                                    <p:anim calcmode="lin" valueType="num">
                                      <p:cBhvr>
                                        <p:cTn id="36" dur="500" fill="hold"/>
                                        <p:tgtEl>
                                          <p:spTgt spid="10"/>
                                        </p:tgtEl>
                                        <p:attrNameLst>
                                          <p:attrName>ppt_h</p:attrName>
                                        </p:attrNameLst>
                                      </p:cBhvr>
                                      <p:tavLst>
                                        <p:tav tm="0">
                                          <p:val>
                                            <p:fltVal val="0"/>
                                          </p:val>
                                        </p:tav>
                                        <p:tav tm="100000">
                                          <p:val>
                                            <p:strVal val="#ppt_h"/>
                                          </p:val>
                                        </p:tav>
                                      </p:tavLst>
                                    </p:anim>
                                    <p:animEffect transition="in" filter="fade">
                                      <p:cBhvr>
                                        <p:cTn id="3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8" grpId="0"/>
      <p:bldP spid="9" grpId="0"/>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9CAD3">
            <a:alpha val="31000"/>
          </a:srgbClr>
        </a:solidFill>
        <a:effectLst/>
      </p:bgPr>
    </p:bg>
    <p:spTree>
      <p:nvGrpSpPr>
        <p:cNvPr id="1" name=""/>
        <p:cNvGrpSpPr/>
        <p:nvPr/>
      </p:nvGrpSpPr>
      <p:grpSpPr>
        <a:xfrm>
          <a:off x="0" y="0"/>
          <a:ext cx="0" cy="0"/>
          <a:chOff x="0" y="0"/>
          <a:chExt cx="0" cy="0"/>
        </a:xfrm>
      </p:grpSpPr>
      <p:sp>
        <p:nvSpPr>
          <p:cNvPr id="5" name="矩形 4"/>
          <p:cNvSpPr/>
          <p:nvPr/>
        </p:nvSpPr>
        <p:spPr>
          <a:xfrm>
            <a:off x="2009775" y="1515392"/>
            <a:ext cx="8172450" cy="3505326"/>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PA_库_图片 3"/>
          <p:cNvPicPr>
            <a:picLocks noChangeAspect="1"/>
          </p:cNvPicPr>
          <p:nvPr>
            <p:custDataLst>
              <p:tags r:id="rId1"/>
            </p:custDataLst>
          </p:nvPr>
        </p:nvPicPr>
        <p:blipFill>
          <a:blip r:embed="rId2" cstate="print">
            <a:extLst>
              <a:ext uri="{28A0092B-C50C-407E-A947-70E740481C1C}">
                <a14:useLocalDpi xmlns:a14="http://schemas.microsoft.com/office/drawing/2010/main" val="0"/>
              </a:ext>
            </a:extLst>
          </a:blip>
          <a:stretch>
            <a:fillRect/>
          </a:stretch>
        </p:blipFill>
        <p:spPr>
          <a:xfrm>
            <a:off x="2806692" y="2036424"/>
            <a:ext cx="2410446" cy="3412748"/>
          </a:xfrm>
          <a:prstGeom prst="rect">
            <a:avLst/>
          </a:prstGeom>
        </p:spPr>
      </p:pic>
      <p:sp>
        <p:nvSpPr>
          <p:cNvPr id="7" name="矩形 6"/>
          <p:cNvSpPr/>
          <p:nvPr/>
        </p:nvSpPr>
        <p:spPr>
          <a:xfrm>
            <a:off x="6236196" y="1871068"/>
            <a:ext cx="1313180" cy="1446550"/>
          </a:xfrm>
          <a:prstGeom prst="rect">
            <a:avLst/>
          </a:prstGeom>
        </p:spPr>
        <p:txBody>
          <a:bodyPr wrap="none">
            <a:spAutoFit/>
          </a:bodyPr>
          <a:lstStyle/>
          <a:p>
            <a:pPr defTabSz="913765"/>
            <a:r>
              <a:rPr lang="zh-CN" altLang="en-US" sz="8800" kern="2200" dirty="0" smtClean="0">
                <a:solidFill>
                  <a:srgbClr val="FEB6BF"/>
                </a:solidFill>
                <a:latin typeface="汉仪跳跳体简" panose="00020600040101010101" pitchFamily="18" charset="-122"/>
                <a:ea typeface="汉仪跳跳体简" panose="00020600040101010101" pitchFamily="18" charset="-122"/>
              </a:rPr>
              <a:t>粉</a:t>
            </a:r>
            <a:endParaRPr lang="zh-CN" altLang="en-US" sz="8800" dirty="0">
              <a:solidFill>
                <a:srgbClr val="FEB6BF"/>
              </a:solidFill>
              <a:latin typeface="汉仪跳跳体简" panose="00020600040101010101" pitchFamily="18" charset="-122"/>
              <a:ea typeface="汉仪跳跳体简" panose="00020600040101010101" pitchFamily="18" charset="-122"/>
            </a:endParaRPr>
          </a:p>
        </p:txBody>
      </p:sp>
      <p:sp>
        <p:nvSpPr>
          <p:cNvPr id="8" name="矩形 7"/>
          <p:cNvSpPr/>
          <p:nvPr/>
        </p:nvSpPr>
        <p:spPr>
          <a:xfrm>
            <a:off x="6645441" y="2866859"/>
            <a:ext cx="1313180" cy="1446550"/>
          </a:xfrm>
          <a:prstGeom prst="rect">
            <a:avLst/>
          </a:prstGeom>
        </p:spPr>
        <p:txBody>
          <a:bodyPr wrap="none">
            <a:spAutoFit/>
          </a:bodyPr>
          <a:lstStyle/>
          <a:p>
            <a:pPr defTabSz="913765"/>
            <a:r>
              <a:rPr lang="zh-CN" altLang="en-US" sz="8800" kern="2200" dirty="0">
                <a:solidFill>
                  <a:srgbClr val="FEB6BF"/>
                </a:solidFill>
                <a:latin typeface="汉仪跳跳体简" panose="00020600040101010101" pitchFamily="18" charset="-122"/>
                <a:ea typeface="汉仪跳跳体简" panose="00020600040101010101" pitchFamily="18" charset="-122"/>
              </a:rPr>
              <a:t>色</a:t>
            </a:r>
            <a:endParaRPr lang="zh-CN" altLang="en-US" sz="8800" kern="2200" dirty="0">
              <a:solidFill>
                <a:srgbClr val="FEB6BF"/>
              </a:solidFill>
              <a:latin typeface="汉仪跳跳体简" panose="00020600040101010101" pitchFamily="18" charset="-122"/>
              <a:ea typeface="汉仪跳跳体简" panose="00020600040101010101" pitchFamily="18" charset="-122"/>
            </a:endParaRPr>
          </a:p>
        </p:txBody>
      </p:sp>
      <p:sp>
        <p:nvSpPr>
          <p:cNvPr id="9" name="矩形 8"/>
          <p:cNvSpPr/>
          <p:nvPr/>
        </p:nvSpPr>
        <p:spPr>
          <a:xfrm>
            <a:off x="7461599" y="2007326"/>
            <a:ext cx="1313180" cy="1446550"/>
          </a:xfrm>
          <a:prstGeom prst="rect">
            <a:avLst/>
          </a:prstGeom>
        </p:spPr>
        <p:txBody>
          <a:bodyPr wrap="none">
            <a:spAutoFit/>
          </a:bodyPr>
          <a:lstStyle/>
          <a:p>
            <a:pPr defTabSz="913765"/>
            <a:r>
              <a:rPr lang="zh-CN" altLang="en-US" sz="8800" kern="2200" dirty="0">
                <a:solidFill>
                  <a:srgbClr val="FEB6BF"/>
                </a:solidFill>
                <a:latin typeface="汉仪跳跳体简" panose="00020600040101010101" pitchFamily="18" charset="-122"/>
                <a:ea typeface="汉仪跳跳体简" panose="00020600040101010101" pitchFamily="18" charset="-122"/>
              </a:rPr>
              <a:t>漫</a:t>
            </a:r>
            <a:endParaRPr lang="zh-CN" altLang="en-US" sz="8800" kern="2200" dirty="0">
              <a:solidFill>
                <a:srgbClr val="FEB6BF"/>
              </a:solidFill>
              <a:latin typeface="汉仪跳跳体简" panose="00020600040101010101" pitchFamily="18" charset="-122"/>
              <a:ea typeface="汉仪跳跳体简" panose="00020600040101010101" pitchFamily="18" charset="-122"/>
            </a:endParaRPr>
          </a:p>
        </p:txBody>
      </p:sp>
      <p:sp>
        <p:nvSpPr>
          <p:cNvPr id="10" name="矩形 9"/>
          <p:cNvSpPr/>
          <p:nvPr/>
        </p:nvSpPr>
        <p:spPr>
          <a:xfrm>
            <a:off x="7746150" y="3139375"/>
            <a:ext cx="1313180" cy="1446550"/>
          </a:xfrm>
          <a:prstGeom prst="rect">
            <a:avLst/>
          </a:prstGeom>
        </p:spPr>
        <p:txBody>
          <a:bodyPr wrap="none">
            <a:spAutoFit/>
          </a:bodyPr>
          <a:lstStyle/>
          <a:p>
            <a:pPr defTabSz="913765"/>
            <a:r>
              <a:rPr lang="zh-CN" altLang="en-US" sz="8800" kern="2200" dirty="0">
                <a:solidFill>
                  <a:srgbClr val="FEB6BF"/>
                </a:solidFill>
                <a:latin typeface="汉仪跳跳体简" panose="00020600040101010101" pitchFamily="18" charset="-122"/>
                <a:ea typeface="汉仪跳跳体简" panose="00020600040101010101" pitchFamily="18" charset="-122"/>
              </a:rPr>
              <a:t>浪</a:t>
            </a:r>
            <a:endParaRPr lang="zh-CN" altLang="en-US" sz="8800" kern="2200" dirty="0">
              <a:solidFill>
                <a:srgbClr val="FEB6BF"/>
              </a:solidFill>
              <a:latin typeface="汉仪跳跳体简" panose="00020600040101010101" pitchFamily="18" charset="-122"/>
              <a:ea typeface="汉仪跳跳体简" panose="00020600040101010101" pitchFamily="18" charset="-122"/>
            </a:endParaRPr>
          </a:p>
        </p:txBody>
      </p:sp>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527731">
            <a:off x="8965240" y="1431365"/>
            <a:ext cx="1235665" cy="151602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par>
                          <p:cTn id="12" fill="hold">
                            <p:stCondLst>
                              <p:cond delay="1000"/>
                            </p:stCondLst>
                            <p:childTnLst>
                              <p:par>
                                <p:cTn id="13" presetID="47" presetClass="entr" presetSubtype="0"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1000"/>
                                        <p:tgtEl>
                                          <p:spTgt spid="11"/>
                                        </p:tgtEl>
                                      </p:cBhvr>
                                    </p:animEffect>
                                    <p:anim calcmode="lin" valueType="num">
                                      <p:cBhvr>
                                        <p:cTn id="16" dur="1000" fill="hold"/>
                                        <p:tgtEl>
                                          <p:spTgt spid="11"/>
                                        </p:tgtEl>
                                        <p:attrNameLst>
                                          <p:attrName>ppt_x</p:attrName>
                                        </p:attrNameLst>
                                      </p:cBhvr>
                                      <p:tavLst>
                                        <p:tav tm="0">
                                          <p:val>
                                            <p:strVal val="#ppt_x"/>
                                          </p:val>
                                        </p:tav>
                                        <p:tav tm="100000">
                                          <p:val>
                                            <p:strVal val="#ppt_x"/>
                                          </p:val>
                                        </p:tav>
                                      </p:tavLst>
                                    </p:anim>
                                    <p:anim calcmode="lin" valueType="num">
                                      <p:cBhvr>
                                        <p:cTn id="17" dur="1000" fill="hold"/>
                                        <p:tgtEl>
                                          <p:spTgt spid="11"/>
                                        </p:tgtEl>
                                        <p:attrNameLst>
                                          <p:attrName>ppt_y</p:attrName>
                                        </p:attrNameLst>
                                      </p:cBhvr>
                                      <p:tavLst>
                                        <p:tav tm="0">
                                          <p:val>
                                            <p:strVal val="#ppt_y-.1"/>
                                          </p:val>
                                        </p:tav>
                                        <p:tav tm="100000">
                                          <p:val>
                                            <p:strVal val="#ppt_y"/>
                                          </p:val>
                                        </p:tav>
                                      </p:tavLst>
                                    </p:anim>
                                  </p:childTnLst>
                                </p:cTn>
                              </p:par>
                              <p:par>
                                <p:cTn id="18" presetID="53" presetClass="entr" presetSubtype="16" fill="hold" grpId="0" nodeType="with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500" fill="hold"/>
                                        <p:tgtEl>
                                          <p:spTgt spid="7"/>
                                        </p:tgtEl>
                                        <p:attrNameLst>
                                          <p:attrName>ppt_w</p:attrName>
                                        </p:attrNameLst>
                                      </p:cBhvr>
                                      <p:tavLst>
                                        <p:tav tm="0">
                                          <p:val>
                                            <p:fltVal val="0"/>
                                          </p:val>
                                        </p:tav>
                                        <p:tav tm="100000">
                                          <p:val>
                                            <p:strVal val="#ppt_w"/>
                                          </p:val>
                                        </p:tav>
                                      </p:tavLst>
                                    </p:anim>
                                    <p:anim calcmode="lin" valueType="num">
                                      <p:cBhvr>
                                        <p:cTn id="21" dur="500" fill="hold"/>
                                        <p:tgtEl>
                                          <p:spTgt spid="7"/>
                                        </p:tgtEl>
                                        <p:attrNameLst>
                                          <p:attrName>ppt_h</p:attrName>
                                        </p:attrNameLst>
                                      </p:cBhvr>
                                      <p:tavLst>
                                        <p:tav tm="0">
                                          <p:val>
                                            <p:fltVal val="0"/>
                                          </p:val>
                                        </p:tav>
                                        <p:tav tm="100000">
                                          <p:val>
                                            <p:strVal val="#ppt_h"/>
                                          </p:val>
                                        </p:tav>
                                      </p:tavLst>
                                    </p:anim>
                                    <p:animEffect transition="in" filter="fade">
                                      <p:cBhvr>
                                        <p:cTn id="22" dur="500"/>
                                        <p:tgtEl>
                                          <p:spTgt spid="7"/>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ppt_w</p:attrName>
                                        </p:attrNameLst>
                                      </p:cBhvr>
                                      <p:tavLst>
                                        <p:tav tm="0">
                                          <p:val>
                                            <p:fltVal val="0"/>
                                          </p:val>
                                        </p:tav>
                                        <p:tav tm="100000">
                                          <p:val>
                                            <p:strVal val="#ppt_w"/>
                                          </p:val>
                                        </p:tav>
                                      </p:tavLst>
                                    </p:anim>
                                    <p:anim calcmode="lin" valueType="num">
                                      <p:cBhvr>
                                        <p:cTn id="26" dur="500" fill="hold"/>
                                        <p:tgtEl>
                                          <p:spTgt spid="8"/>
                                        </p:tgtEl>
                                        <p:attrNameLst>
                                          <p:attrName>ppt_h</p:attrName>
                                        </p:attrNameLst>
                                      </p:cBhvr>
                                      <p:tavLst>
                                        <p:tav tm="0">
                                          <p:val>
                                            <p:fltVal val="0"/>
                                          </p:val>
                                        </p:tav>
                                        <p:tav tm="100000">
                                          <p:val>
                                            <p:strVal val="#ppt_h"/>
                                          </p:val>
                                        </p:tav>
                                      </p:tavLst>
                                    </p:anim>
                                    <p:animEffect transition="in" filter="fade">
                                      <p:cBhvr>
                                        <p:cTn id="27" dur="500"/>
                                        <p:tgtEl>
                                          <p:spTgt spid="8"/>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p:cTn id="30" dur="500" fill="hold"/>
                                        <p:tgtEl>
                                          <p:spTgt spid="9"/>
                                        </p:tgtEl>
                                        <p:attrNameLst>
                                          <p:attrName>ppt_w</p:attrName>
                                        </p:attrNameLst>
                                      </p:cBhvr>
                                      <p:tavLst>
                                        <p:tav tm="0">
                                          <p:val>
                                            <p:fltVal val="0"/>
                                          </p:val>
                                        </p:tav>
                                        <p:tav tm="100000">
                                          <p:val>
                                            <p:strVal val="#ppt_w"/>
                                          </p:val>
                                        </p:tav>
                                      </p:tavLst>
                                    </p:anim>
                                    <p:anim calcmode="lin" valueType="num">
                                      <p:cBhvr>
                                        <p:cTn id="31" dur="500" fill="hold"/>
                                        <p:tgtEl>
                                          <p:spTgt spid="9"/>
                                        </p:tgtEl>
                                        <p:attrNameLst>
                                          <p:attrName>ppt_h</p:attrName>
                                        </p:attrNameLst>
                                      </p:cBhvr>
                                      <p:tavLst>
                                        <p:tav tm="0">
                                          <p:val>
                                            <p:fltVal val="0"/>
                                          </p:val>
                                        </p:tav>
                                        <p:tav tm="100000">
                                          <p:val>
                                            <p:strVal val="#ppt_h"/>
                                          </p:val>
                                        </p:tav>
                                      </p:tavLst>
                                    </p:anim>
                                    <p:animEffect transition="in" filter="fade">
                                      <p:cBhvr>
                                        <p:cTn id="32" dur="500"/>
                                        <p:tgtEl>
                                          <p:spTgt spid="9"/>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p:cTn id="35" dur="500" fill="hold"/>
                                        <p:tgtEl>
                                          <p:spTgt spid="10"/>
                                        </p:tgtEl>
                                        <p:attrNameLst>
                                          <p:attrName>ppt_w</p:attrName>
                                        </p:attrNameLst>
                                      </p:cBhvr>
                                      <p:tavLst>
                                        <p:tav tm="0">
                                          <p:val>
                                            <p:fltVal val="0"/>
                                          </p:val>
                                        </p:tav>
                                        <p:tav tm="100000">
                                          <p:val>
                                            <p:strVal val="#ppt_w"/>
                                          </p:val>
                                        </p:tav>
                                      </p:tavLst>
                                    </p:anim>
                                    <p:anim calcmode="lin" valueType="num">
                                      <p:cBhvr>
                                        <p:cTn id="36" dur="500" fill="hold"/>
                                        <p:tgtEl>
                                          <p:spTgt spid="10"/>
                                        </p:tgtEl>
                                        <p:attrNameLst>
                                          <p:attrName>ppt_h</p:attrName>
                                        </p:attrNameLst>
                                      </p:cBhvr>
                                      <p:tavLst>
                                        <p:tav tm="0">
                                          <p:val>
                                            <p:fltVal val="0"/>
                                          </p:val>
                                        </p:tav>
                                        <p:tav tm="100000">
                                          <p:val>
                                            <p:strVal val="#ppt_h"/>
                                          </p:val>
                                        </p:tav>
                                      </p:tavLst>
                                    </p:anim>
                                    <p:animEffect transition="in" filter="fade">
                                      <p:cBhvr>
                                        <p:cTn id="3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8" grpId="0"/>
      <p:bldP spid="9" grpId="0"/>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868964" y="392204"/>
            <a:ext cx="5038913" cy="2234483"/>
            <a:chOff x="2029994" y="513286"/>
            <a:chExt cx="5038913" cy="2234483"/>
          </a:xfrm>
        </p:grpSpPr>
        <p:sp>
          <p:nvSpPr>
            <p:cNvPr id="7" name="矩形 6"/>
            <p:cNvSpPr/>
            <p:nvPr/>
          </p:nvSpPr>
          <p:spPr>
            <a:xfrm>
              <a:off x="3280229" y="1104772"/>
              <a:ext cx="3788678" cy="1215748"/>
            </a:xfrm>
            <a:prstGeom prst="rect">
              <a:avLst/>
            </a:prstGeom>
            <a:solidFill>
              <a:schemeClr val="bg1"/>
            </a:solid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隶书" panose="02010509060101010101" pitchFamily="49" charset="-122"/>
              </a:endParaRPr>
            </a:p>
          </p:txBody>
        </p:sp>
        <p:sp>
          <p:nvSpPr>
            <p:cNvPr id="8" name="矩形 7"/>
            <p:cNvSpPr/>
            <p:nvPr/>
          </p:nvSpPr>
          <p:spPr>
            <a:xfrm>
              <a:off x="4149888" y="930625"/>
              <a:ext cx="2441694" cy="1446550"/>
            </a:xfrm>
            <a:prstGeom prst="rect">
              <a:avLst/>
            </a:prstGeom>
          </p:spPr>
          <p:txBody>
            <a:bodyPr wrap="none">
              <a:spAutoFit/>
            </a:bodyPr>
            <a:lstStyle/>
            <a:p>
              <a:pPr defTabSz="913765"/>
              <a:r>
                <a:rPr lang="zh-CN" altLang="en-US" sz="8800" kern="2200" dirty="0">
                  <a:solidFill>
                    <a:srgbClr val="FEB6BF"/>
                  </a:solidFill>
                  <a:latin typeface="隶书" panose="02010509060101010101" pitchFamily="49" charset="-122"/>
                  <a:ea typeface="隶书" panose="02010509060101010101" pitchFamily="49" charset="-122"/>
                </a:rPr>
                <a:t>目录</a:t>
              </a:r>
              <a:endParaRPr lang="zh-CN" altLang="en-US" sz="8800" dirty="0">
                <a:solidFill>
                  <a:srgbClr val="FEB6BF"/>
                </a:solidFill>
                <a:latin typeface="隶书" panose="02010509060101010101" pitchFamily="49" charset="-122"/>
                <a:ea typeface="隶书" panose="02010509060101010101" pitchFamily="49" charset="-122"/>
              </a:endParaRPr>
            </a:p>
          </p:txBody>
        </p:sp>
        <p:pic>
          <p:nvPicPr>
            <p:cNvPr id="22" name="图片 2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029994" y="513286"/>
              <a:ext cx="2119894" cy="2234483"/>
            </a:xfrm>
            <a:prstGeom prst="rect">
              <a:avLst/>
            </a:prstGeom>
          </p:spPr>
        </p:pic>
      </p:grpSp>
      <p:grpSp>
        <p:nvGrpSpPr>
          <p:cNvPr id="18" name="组合 17"/>
          <p:cNvGrpSpPr/>
          <p:nvPr/>
        </p:nvGrpSpPr>
        <p:grpSpPr>
          <a:xfrm>
            <a:off x="853230" y="3214226"/>
            <a:ext cx="10485540" cy="2386331"/>
            <a:chOff x="853230" y="2692792"/>
            <a:chExt cx="10485540" cy="2386331"/>
          </a:xfrm>
        </p:grpSpPr>
        <p:sp>
          <p:nvSpPr>
            <p:cNvPr id="19" name="矩形 46"/>
            <p:cNvSpPr>
              <a:spLocks noChangeArrowheads="1"/>
            </p:cNvSpPr>
            <p:nvPr/>
          </p:nvSpPr>
          <p:spPr bwMode="auto">
            <a:xfrm>
              <a:off x="853230" y="3930374"/>
              <a:ext cx="343089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800" b="1" dirty="0">
                  <a:latin typeface="隶书" panose="02010509060101010101" pitchFamily="49" charset="-122"/>
                  <a:ea typeface="隶书" panose="02010509060101010101" pitchFamily="49" charset="-122"/>
                  <a:sym typeface="Arial" panose="020B0604020202020204" pitchFamily="34" charset="0"/>
                </a:rPr>
                <a:t>添加标题</a:t>
              </a:r>
              <a:endParaRPr lang="zh-CN" altLang="en-US" sz="2800" b="1" dirty="0">
                <a:latin typeface="隶书" panose="02010509060101010101" pitchFamily="49" charset="-122"/>
                <a:ea typeface="隶书" panose="02010509060101010101" pitchFamily="49" charset="-122"/>
                <a:sym typeface="Arial" panose="020B0604020202020204" pitchFamily="34" charset="0"/>
              </a:endParaRPr>
            </a:p>
          </p:txBody>
        </p:sp>
        <p:sp>
          <p:nvSpPr>
            <p:cNvPr id="21" name="TextBox 47"/>
            <p:cNvSpPr>
              <a:spLocks noChangeArrowheads="1"/>
            </p:cNvSpPr>
            <p:nvPr/>
          </p:nvSpPr>
          <p:spPr bwMode="auto">
            <a:xfrm>
              <a:off x="1598702" y="4448694"/>
              <a:ext cx="1939947" cy="62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30000"/>
                </a:lnSpc>
                <a:spcBef>
                  <a:spcPts val="600"/>
                </a:spcBef>
              </a:pPr>
              <a:r>
                <a:rPr lang="zh-CN" altLang="en-US" sz="1400" dirty="0">
                  <a:latin typeface="隶书" panose="02010509060101010101" pitchFamily="49" charset="-122"/>
                  <a:ea typeface="隶书" panose="02010509060101010101" pitchFamily="49" charset="-122"/>
                  <a:sym typeface="+mn-ea"/>
                </a:rPr>
                <a:t>点击添加文本信息点击添加文本信息 </a:t>
              </a:r>
              <a:endParaRPr lang="zh-CN" altLang="en-US" sz="1400" dirty="0">
                <a:solidFill>
                  <a:srgbClr val="7F7F7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矩形 22"/>
            <p:cNvSpPr/>
            <p:nvPr/>
          </p:nvSpPr>
          <p:spPr>
            <a:xfrm>
              <a:off x="2024477" y="2735682"/>
              <a:ext cx="936000" cy="936000"/>
            </a:xfrm>
            <a:prstGeom prst="rect">
              <a:avLst/>
            </a:prstGeom>
            <a:solidFill>
              <a:srgbClr val="FEB6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chemeClr val="bg1"/>
                  </a:solidFill>
                  <a:latin typeface="Century Gothic" panose="020B0502020202020204" pitchFamily="34" charset="0"/>
                  <a:ea typeface="隶书" panose="02010509060101010101" pitchFamily="49" charset="-122"/>
                </a:rPr>
                <a:t>01</a:t>
              </a:r>
              <a:endParaRPr lang="zh-CN" altLang="en-US" sz="3200" dirty="0">
                <a:solidFill>
                  <a:schemeClr val="bg1"/>
                </a:solidFill>
                <a:latin typeface="Century Gothic" panose="020B0502020202020204" pitchFamily="34" charset="0"/>
                <a:ea typeface="隶书" panose="02010509060101010101" pitchFamily="49" charset="-122"/>
              </a:endParaRPr>
            </a:p>
          </p:txBody>
        </p:sp>
        <p:sp>
          <p:nvSpPr>
            <p:cNvPr id="24" name="矩形 23"/>
            <p:cNvSpPr/>
            <p:nvPr/>
          </p:nvSpPr>
          <p:spPr>
            <a:xfrm>
              <a:off x="4453602" y="2692792"/>
              <a:ext cx="936000" cy="936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chemeClr val="bg1"/>
                  </a:solidFill>
                  <a:latin typeface="Century Gothic" panose="020B0502020202020204" pitchFamily="34" charset="0"/>
                  <a:ea typeface="隶书" panose="02010509060101010101" pitchFamily="49" charset="-122"/>
                </a:rPr>
                <a:t>02</a:t>
              </a:r>
              <a:endParaRPr lang="zh-CN" altLang="en-US" sz="3200" dirty="0">
                <a:solidFill>
                  <a:schemeClr val="bg1"/>
                </a:solidFill>
                <a:latin typeface="Century Gothic" panose="020B0502020202020204" pitchFamily="34" charset="0"/>
                <a:ea typeface="隶书" panose="02010509060101010101" pitchFamily="49" charset="-122"/>
              </a:endParaRPr>
            </a:p>
          </p:txBody>
        </p:sp>
        <p:sp>
          <p:nvSpPr>
            <p:cNvPr id="25" name="矩形 24"/>
            <p:cNvSpPr/>
            <p:nvPr/>
          </p:nvSpPr>
          <p:spPr>
            <a:xfrm>
              <a:off x="6882727" y="2735682"/>
              <a:ext cx="936000" cy="936000"/>
            </a:xfrm>
            <a:prstGeom prst="rect">
              <a:avLst/>
            </a:prstGeom>
            <a:solidFill>
              <a:srgbClr val="FEB6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chemeClr val="bg1"/>
                  </a:solidFill>
                  <a:latin typeface="Century Gothic" panose="020B0502020202020204" pitchFamily="34" charset="0"/>
                  <a:ea typeface="隶书" panose="02010509060101010101" pitchFamily="49" charset="-122"/>
                </a:rPr>
                <a:t>03</a:t>
              </a:r>
              <a:endParaRPr lang="zh-CN" altLang="en-US" sz="3200" dirty="0">
                <a:solidFill>
                  <a:schemeClr val="bg1"/>
                </a:solidFill>
                <a:latin typeface="Century Gothic" panose="020B0502020202020204" pitchFamily="34" charset="0"/>
                <a:ea typeface="隶书" panose="02010509060101010101" pitchFamily="49" charset="-122"/>
              </a:endParaRPr>
            </a:p>
          </p:txBody>
        </p:sp>
        <p:sp>
          <p:nvSpPr>
            <p:cNvPr id="26" name="矩形 25"/>
            <p:cNvSpPr/>
            <p:nvPr/>
          </p:nvSpPr>
          <p:spPr>
            <a:xfrm>
              <a:off x="9080904" y="2735371"/>
              <a:ext cx="936000" cy="936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chemeClr val="bg1"/>
                  </a:solidFill>
                  <a:latin typeface="Century Gothic" panose="020B0502020202020204" pitchFamily="34" charset="0"/>
                  <a:ea typeface="隶书" panose="02010509060101010101" pitchFamily="49" charset="-122"/>
                </a:rPr>
                <a:t>04</a:t>
              </a:r>
              <a:endParaRPr lang="zh-CN" altLang="en-US" sz="3200" dirty="0">
                <a:solidFill>
                  <a:schemeClr val="bg1"/>
                </a:solidFill>
                <a:latin typeface="Century Gothic" panose="020B0502020202020204" pitchFamily="34" charset="0"/>
                <a:ea typeface="隶书" panose="02010509060101010101" pitchFamily="49" charset="-122"/>
              </a:endParaRPr>
            </a:p>
          </p:txBody>
        </p:sp>
        <p:grpSp>
          <p:nvGrpSpPr>
            <p:cNvPr id="27" name="组合 26"/>
            <p:cNvGrpSpPr/>
            <p:nvPr/>
          </p:nvGrpSpPr>
          <p:grpSpPr>
            <a:xfrm>
              <a:off x="3204779" y="3930374"/>
              <a:ext cx="3430893" cy="1148749"/>
              <a:chOff x="641847" y="4151160"/>
              <a:chExt cx="3714628" cy="1148749"/>
            </a:xfrm>
          </p:grpSpPr>
          <p:sp>
            <p:nvSpPr>
              <p:cNvPr id="34" name="矩形 46"/>
              <p:cNvSpPr>
                <a:spLocks noChangeArrowheads="1"/>
              </p:cNvSpPr>
              <p:nvPr/>
            </p:nvSpPr>
            <p:spPr bwMode="auto">
              <a:xfrm>
                <a:off x="641847" y="4151160"/>
                <a:ext cx="371462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800" b="1" dirty="0">
                    <a:latin typeface="隶书" panose="02010509060101010101" pitchFamily="49" charset="-122"/>
                    <a:ea typeface="隶书" panose="02010509060101010101" pitchFamily="49" charset="-122"/>
                    <a:sym typeface="Arial" panose="020B0604020202020204" pitchFamily="34" charset="0"/>
                  </a:rPr>
                  <a:t>添加标题</a:t>
                </a:r>
                <a:endParaRPr lang="zh-CN" altLang="en-US" sz="2800" b="1" dirty="0">
                  <a:latin typeface="隶书" panose="02010509060101010101" pitchFamily="49" charset="-122"/>
                  <a:ea typeface="隶书" panose="02010509060101010101" pitchFamily="49" charset="-122"/>
                  <a:sym typeface="Arial" panose="020B0604020202020204" pitchFamily="34" charset="0"/>
                </a:endParaRPr>
              </a:p>
            </p:txBody>
          </p:sp>
          <p:sp>
            <p:nvSpPr>
              <p:cNvPr id="35" name="TextBox 47"/>
              <p:cNvSpPr>
                <a:spLocks noChangeArrowheads="1"/>
              </p:cNvSpPr>
              <p:nvPr/>
            </p:nvSpPr>
            <p:spPr bwMode="auto">
              <a:xfrm>
                <a:off x="1448970" y="4669480"/>
                <a:ext cx="2100381" cy="630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30000"/>
                  </a:lnSpc>
                  <a:spcBef>
                    <a:spcPts val="600"/>
                  </a:spcBef>
                </a:pPr>
                <a:r>
                  <a:rPr lang="zh-CN" altLang="en-US" sz="1400" dirty="0">
                    <a:latin typeface="隶书" panose="02010509060101010101" pitchFamily="49" charset="-122"/>
                    <a:ea typeface="隶书" panose="02010509060101010101" pitchFamily="49" charset="-122"/>
                    <a:sym typeface="+mn-ea"/>
                  </a:rPr>
                  <a:t>点击添加文本信息点击添加文本信息 </a:t>
                </a:r>
                <a:endParaRPr lang="zh-CN" altLang="en-US" sz="1400" dirty="0">
                  <a:solidFill>
                    <a:srgbClr val="7F7F7F"/>
                  </a:solidFill>
                  <a:latin typeface="隶书" panose="02010509060101010101" pitchFamily="49" charset="-122"/>
                  <a:ea typeface="隶书" panose="02010509060101010101" pitchFamily="49" charset="-122"/>
                  <a:sym typeface="Arial" panose="020B0604020202020204" pitchFamily="34" charset="0"/>
                </a:endParaRPr>
              </a:p>
            </p:txBody>
          </p:sp>
        </p:grpSp>
        <p:grpSp>
          <p:nvGrpSpPr>
            <p:cNvPr id="28" name="组合 27"/>
            <p:cNvGrpSpPr/>
            <p:nvPr/>
          </p:nvGrpSpPr>
          <p:grpSpPr>
            <a:xfrm>
              <a:off x="5556328" y="3930374"/>
              <a:ext cx="3430893" cy="1148749"/>
              <a:chOff x="641847" y="4151160"/>
              <a:chExt cx="3714628" cy="1148749"/>
            </a:xfrm>
          </p:grpSpPr>
          <p:sp>
            <p:nvSpPr>
              <p:cNvPr id="32" name="矩形 46"/>
              <p:cNvSpPr>
                <a:spLocks noChangeArrowheads="1"/>
              </p:cNvSpPr>
              <p:nvPr/>
            </p:nvSpPr>
            <p:spPr bwMode="auto">
              <a:xfrm>
                <a:off x="641847" y="4151160"/>
                <a:ext cx="371462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800" b="1" dirty="0">
                    <a:latin typeface="隶书" panose="02010509060101010101" pitchFamily="49" charset="-122"/>
                    <a:ea typeface="隶书" panose="02010509060101010101" pitchFamily="49" charset="-122"/>
                    <a:sym typeface="Arial" panose="020B0604020202020204" pitchFamily="34" charset="0"/>
                  </a:rPr>
                  <a:t>添加标题</a:t>
                </a:r>
                <a:endParaRPr lang="zh-CN" altLang="en-US" sz="2800" b="1" dirty="0">
                  <a:latin typeface="隶书" panose="02010509060101010101" pitchFamily="49" charset="-122"/>
                  <a:ea typeface="隶书" panose="02010509060101010101" pitchFamily="49" charset="-122"/>
                  <a:sym typeface="Arial" panose="020B0604020202020204" pitchFamily="34" charset="0"/>
                </a:endParaRPr>
              </a:p>
            </p:txBody>
          </p:sp>
          <p:sp>
            <p:nvSpPr>
              <p:cNvPr id="33" name="TextBox 47"/>
              <p:cNvSpPr>
                <a:spLocks noChangeArrowheads="1"/>
              </p:cNvSpPr>
              <p:nvPr/>
            </p:nvSpPr>
            <p:spPr bwMode="auto">
              <a:xfrm>
                <a:off x="1448970" y="4669480"/>
                <a:ext cx="2100381" cy="630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30000"/>
                  </a:lnSpc>
                  <a:spcBef>
                    <a:spcPts val="600"/>
                  </a:spcBef>
                </a:pPr>
                <a:r>
                  <a:rPr lang="zh-CN" altLang="en-US" sz="1400" dirty="0">
                    <a:latin typeface="隶书" panose="02010509060101010101" pitchFamily="49" charset="-122"/>
                    <a:ea typeface="隶书" panose="02010509060101010101" pitchFamily="49" charset="-122"/>
                    <a:sym typeface="+mn-ea"/>
                  </a:rPr>
                  <a:t>点击添加文本信息点击添加文本信息 </a:t>
                </a:r>
                <a:endParaRPr lang="zh-CN" altLang="en-US" sz="1400" dirty="0">
                  <a:solidFill>
                    <a:srgbClr val="7F7F7F"/>
                  </a:solidFill>
                  <a:latin typeface="隶书" panose="02010509060101010101" pitchFamily="49" charset="-122"/>
                  <a:ea typeface="隶书" panose="02010509060101010101" pitchFamily="49" charset="-122"/>
                  <a:sym typeface="Arial" panose="020B0604020202020204" pitchFamily="34" charset="0"/>
                </a:endParaRPr>
              </a:p>
            </p:txBody>
          </p:sp>
        </p:grpSp>
        <p:grpSp>
          <p:nvGrpSpPr>
            <p:cNvPr id="29" name="组合 28"/>
            <p:cNvGrpSpPr/>
            <p:nvPr/>
          </p:nvGrpSpPr>
          <p:grpSpPr>
            <a:xfrm>
              <a:off x="7907877" y="3930374"/>
              <a:ext cx="3430893" cy="1148749"/>
              <a:chOff x="641847" y="4151160"/>
              <a:chExt cx="3714628" cy="1148749"/>
            </a:xfrm>
          </p:grpSpPr>
          <p:sp>
            <p:nvSpPr>
              <p:cNvPr id="30" name="矩形 46"/>
              <p:cNvSpPr>
                <a:spLocks noChangeArrowheads="1"/>
              </p:cNvSpPr>
              <p:nvPr/>
            </p:nvSpPr>
            <p:spPr bwMode="auto">
              <a:xfrm>
                <a:off x="641847" y="4151160"/>
                <a:ext cx="371462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800" b="1" dirty="0">
                    <a:latin typeface="隶书" panose="02010509060101010101" pitchFamily="49" charset="-122"/>
                    <a:ea typeface="隶书" panose="02010509060101010101" pitchFamily="49" charset="-122"/>
                    <a:sym typeface="Arial" panose="020B0604020202020204" pitchFamily="34" charset="0"/>
                  </a:rPr>
                  <a:t>添加标题</a:t>
                </a:r>
                <a:endParaRPr lang="zh-CN" altLang="en-US" sz="2800" b="1" dirty="0">
                  <a:latin typeface="隶书" panose="02010509060101010101" pitchFamily="49" charset="-122"/>
                  <a:ea typeface="隶书" panose="02010509060101010101" pitchFamily="49" charset="-122"/>
                  <a:sym typeface="Arial" panose="020B0604020202020204" pitchFamily="34" charset="0"/>
                </a:endParaRPr>
              </a:p>
            </p:txBody>
          </p:sp>
          <p:sp>
            <p:nvSpPr>
              <p:cNvPr id="31" name="TextBox 47"/>
              <p:cNvSpPr>
                <a:spLocks noChangeArrowheads="1"/>
              </p:cNvSpPr>
              <p:nvPr/>
            </p:nvSpPr>
            <p:spPr bwMode="auto">
              <a:xfrm>
                <a:off x="1448970" y="4669480"/>
                <a:ext cx="2100381" cy="630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30000"/>
                  </a:lnSpc>
                  <a:spcBef>
                    <a:spcPts val="600"/>
                  </a:spcBef>
                </a:pPr>
                <a:r>
                  <a:rPr lang="zh-CN" altLang="en-US" sz="1400" dirty="0">
                    <a:latin typeface="隶书" panose="02010509060101010101" pitchFamily="49" charset="-122"/>
                    <a:ea typeface="隶书" panose="02010509060101010101" pitchFamily="49" charset="-122"/>
                    <a:sym typeface="+mn-ea"/>
                  </a:rPr>
                  <a:t>点击添加文本信息点击添加文本信息 </a:t>
                </a:r>
                <a:endParaRPr lang="zh-CN" altLang="en-US" sz="1400" dirty="0">
                  <a:solidFill>
                    <a:srgbClr val="7F7F7F"/>
                  </a:solidFill>
                  <a:latin typeface="隶书" panose="02010509060101010101" pitchFamily="49" charset="-122"/>
                  <a:ea typeface="隶书" panose="02010509060101010101" pitchFamily="49" charset="-122"/>
                  <a:sym typeface="Arial" panose="020B0604020202020204" pitchFamily="34" charset="0"/>
                </a:endParaRPr>
              </a:p>
            </p:txBody>
          </p:sp>
        </p:gr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ppt_x"/>
                                          </p:val>
                                        </p:tav>
                                        <p:tav tm="100000">
                                          <p:val>
                                            <p:strVal val="#ppt_x"/>
                                          </p:val>
                                        </p:tav>
                                      </p:tavLst>
                                    </p:anim>
                                    <p:anim calcmode="lin" valueType="num">
                                      <p:cBhvr additive="base">
                                        <p:cTn id="12"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9CAD3">
            <a:alpha val="31000"/>
          </a:srgbClr>
        </a:solidFill>
        <a:effectLst/>
      </p:bgPr>
    </p:bg>
    <p:spTree>
      <p:nvGrpSpPr>
        <p:cNvPr id="1" name=""/>
        <p:cNvGrpSpPr/>
        <p:nvPr/>
      </p:nvGrpSpPr>
      <p:grpSpPr>
        <a:xfrm>
          <a:off x="0" y="0"/>
          <a:ext cx="0" cy="0"/>
          <a:chOff x="0" y="0"/>
          <a:chExt cx="0" cy="0"/>
        </a:xfrm>
      </p:grpSpPr>
      <p:sp>
        <p:nvSpPr>
          <p:cNvPr id="5" name="矩形 4"/>
          <p:cNvSpPr/>
          <p:nvPr/>
        </p:nvSpPr>
        <p:spPr>
          <a:xfrm>
            <a:off x="2009775" y="1515392"/>
            <a:ext cx="8172450" cy="3505326"/>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PA_库_图片 3"/>
          <p:cNvPicPr>
            <a:picLocks noChangeAspect="1"/>
          </p:cNvPicPr>
          <p:nvPr>
            <p:custDataLst>
              <p:tags r:id="rId1"/>
            </p:custDataLst>
          </p:nvPr>
        </p:nvPicPr>
        <p:blipFill>
          <a:blip r:embed="rId2" cstate="print">
            <a:extLst>
              <a:ext uri="{28A0092B-C50C-407E-A947-70E740481C1C}">
                <a14:useLocalDpi xmlns:a14="http://schemas.microsoft.com/office/drawing/2010/main" val="0"/>
              </a:ext>
            </a:extLst>
          </a:blip>
          <a:stretch>
            <a:fillRect/>
          </a:stretch>
        </p:blipFill>
        <p:spPr>
          <a:xfrm>
            <a:off x="2806692" y="2036424"/>
            <a:ext cx="2410446" cy="3412748"/>
          </a:xfrm>
          <a:prstGeom prst="rect">
            <a:avLst/>
          </a:prstGeom>
        </p:spPr>
      </p:pic>
      <p:sp>
        <p:nvSpPr>
          <p:cNvPr id="7" name="矩形 6"/>
          <p:cNvSpPr/>
          <p:nvPr/>
        </p:nvSpPr>
        <p:spPr>
          <a:xfrm>
            <a:off x="6236196" y="1871068"/>
            <a:ext cx="1313180" cy="1446550"/>
          </a:xfrm>
          <a:prstGeom prst="rect">
            <a:avLst/>
          </a:prstGeom>
        </p:spPr>
        <p:txBody>
          <a:bodyPr wrap="none">
            <a:spAutoFit/>
          </a:bodyPr>
          <a:lstStyle/>
          <a:p>
            <a:pPr defTabSz="913765"/>
            <a:r>
              <a:rPr lang="zh-CN" altLang="en-US" sz="8800" kern="2200" dirty="0" smtClean="0">
                <a:solidFill>
                  <a:srgbClr val="FEB6BF"/>
                </a:solidFill>
                <a:latin typeface="汉仪跳跳体简" panose="00020600040101010101" pitchFamily="18" charset="-122"/>
                <a:ea typeface="汉仪跳跳体简" panose="00020600040101010101" pitchFamily="18" charset="-122"/>
              </a:rPr>
              <a:t>第</a:t>
            </a:r>
            <a:endParaRPr lang="zh-CN" altLang="en-US" sz="8800" dirty="0">
              <a:solidFill>
                <a:srgbClr val="FEB6BF"/>
              </a:solidFill>
              <a:latin typeface="汉仪跳跳体简" panose="00020600040101010101" pitchFamily="18" charset="-122"/>
              <a:ea typeface="汉仪跳跳体简" panose="00020600040101010101" pitchFamily="18" charset="-122"/>
            </a:endParaRPr>
          </a:p>
        </p:txBody>
      </p:sp>
      <p:sp>
        <p:nvSpPr>
          <p:cNvPr id="8" name="矩形 7"/>
          <p:cNvSpPr/>
          <p:nvPr/>
        </p:nvSpPr>
        <p:spPr>
          <a:xfrm>
            <a:off x="6645441" y="2866859"/>
            <a:ext cx="1313180" cy="1446550"/>
          </a:xfrm>
          <a:prstGeom prst="rect">
            <a:avLst/>
          </a:prstGeom>
        </p:spPr>
        <p:txBody>
          <a:bodyPr wrap="none">
            <a:spAutoFit/>
          </a:bodyPr>
          <a:lstStyle/>
          <a:p>
            <a:pPr defTabSz="913765"/>
            <a:r>
              <a:rPr lang="zh-CN" altLang="en-US" sz="8800" kern="2200" dirty="0" smtClean="0">
                <a:solidFill>
                  <a:srgbClr val="FEB6BF"/>
                </a:solidFill>
                <a:latin typeface="汉仪跳跳体简" panose="00020600040101010101" pitchFamily="18" charset="-122"/>
                <a:ea typeface="汉仪跳跳体简" panose="00020600040101010101" pitchFamily="18" charset="-122"/>
              </a:rPr>
              <a:t>壹</a:t>
            </a:r>
            <a:endParaRPr lang="zh-CN" altLang="en-US" sz="8800" kern="2200" dirty="0">
              <a:solidFill>
                <a:srgbClr val="FEB6BF"/>
              </a:solidFill>
              <a:latin typeface="汉仪跳跳体简" panose="00020600040101010101" pitchFamily="18" charset="-122"/>
              <a:ea typeface="汉仪跳跳体简" panose="00020600040101010101" pitchFamily="18" charset="-122"/>
            </a:endParaRPr>
          </a:p>
        </p:txBody>
      </p:sp>
      <p:sp>
        <p:nvSpPr>
          <p:cNvPr id="9" name="矩形 8"/>
          <p:cNvSpPr/>
          <p:nvPr/>
        </p:nvSpPr>
        <p:spPr>
          <a:xfrm>
            <a:off x="7461599" y="2007326"/>
            <a:ext cx="1313180" cy="1446550"/>
          </a:xfrm>
          <a:prstGeom prst="rect">
            <a:avLst/>
          </a:prstGeom>
        </p:spPr>
        <p:txBody>
          <a:bodyPr wrap="none">
            <a:spAutoFit/>
          </a:bodyPr>
          <a:lstStyle/>
          <a:p>
            <a:pPr defTabSz="913765"/>
            <a:r>
              <a:rPr lang="zh-CN" altLang="en-US" sz="8800" kern="2200" dirty="0" smtClean="0">
                <a:solidFill>
                  <a:srgbClr val="FEB6BF"/>
                </a:solidFill>
                <a:latin typeface="汉仪跳跳体简" panose="00020600040101010101" pitchFamily="18" charset="-122"/>
                <a:ea typeface="汉仪跳跳体简" panose="00020600040101010101" pitchFamily="18" charset="-122"/>
              </a:rPr>
              <a:t>章</a:t>
            </a:r>
            <a:endParaRPr lang="zh-CN" altLang="en-US" sz="8800" kern="2200" dirty="0">
              <a:solidFill>
                <a:srgbClr val="FEB6BF"/>
              </a:solidFill>
              <a:latin typeface="汉仪跳跳体简" panose="00020600040101010101" pitchFamily="18" charset="-122"/>
              <a:ea typeface="汉仪跳跳体简" panose="00020600040101010101" pitchFamily="18" charset="-122"/>
            </a:endParaRPr>
          </a:p>
        </p:txBody>
      </p:sp>
      <p:sp>
        <p:nvSpPr>
          <p:cNvPr id="10" name="矩形 9"/>
          <p:cNvSpPr/>
          <p:nvPr/>
        </p:nvSpPr>
        <p:spPr>
          <a:xfrm>
            <a:off x="7746150" y="3139375"/>
            <a:ext cx="1313180" cy="1446550"/>
          </a:xfrm>
          <a:prstGeom prst="rect">
            <a:avLst/>
          </a:prstGeom>
        </p:spPr>
        <p:txBody>
          <a:bodyPr wrap="none">
            <a:spAutoFit/>
          </a:bodyPr>
          <a:lstStyle/>
          <a:p>
            <a:pPr defTabSz="913765"/>
            <a:r>
              <a:rPr lang="zh-CN" altLang="en-US" sz="8800" kern="2200" dirty="0" smtClean="0">
                <a:solidFill>
                  <a:srgbClr val="FEB6BF"/>
                </a:solidFill>
                <a:latin typeface="汉仪跳跳体简" panose="00020600040101010101" pitchFamily="18" charset="-122"/>
                <a:ea typeface="汉仪跳跳体简" panose="00020600040101010101" pitchFamily="18" charset="-122"/>
              </a:rPr>
              <a:t>节</a:t>
            </a:r>
            <a:endParaRPr lang="zh-CN" altLang="en-US" sz="8800" kern="2200" dirty="0">
              <a:solidFill>
                <a:srgbClr val="FEB6BF"/>
              </a:solidFill>
              <a:latin typeface="汉仪跳跳体简" panose="00020600040101010101" pitchFamily="18" charset="-122"/>
              <a:ea typeface="汉仪跳跳体简" panose="00020600040101010101" pitchFamily="18" charset="-122"/>
            </a:endParaRPr>
          </a:p>
        </p:txBody>
      </p:sp>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527731">
            <a:off x="8965240" y="1431365"/>
            <a:ext cx="1235665" cy="151602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par>
                          <p:cTn id="12" fill="hold">
                            <p:stCondLst>
                              <p:cond delay="1000"/>
                            </p:stCondLst>
                            <p:childTnLst>
                              <p:par>
                                <p:cTn id="13" presetID="47" presetClass="entr" presetSubtype="0"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1000"/>
                                        <p:tgtEl>
                                          <p:spTgt spid="11"/>
                                        </p:tgtEl>
                                      </p:cBhvr>
                                    </p:animEffect>
                                    <p:anim calcmode="lin" valueType="num">
                                      <p:cBhvr>
                                        <p:cTn id="16" dur="1000" fill="hold"/>
                                        <p:tgtEl>
                                          <p:spTgt spid="11"/>
                                        </p:tgtEl>
                                        <p:attrNameLst>
                                          <p:attrName>ppt_x</p:attrName>
                                        </p:attrNameLst>
                                      </p:cBhvr>
                                      <p:tavLst>
                                        <p:tav tm="0">
                                          <p:val>
                                            <p:strVal val="#ppt_x"/>
                                          </p:val>
                                        </p:tav>
                                        <p:tav tm="100000">
                                          <p:val>
                                            <p:strVal val="#ppt_x"/>
                                          </p:val>
                                        </p:tav>
                                      </p:tavLst>
                                    </p:anim>
                                    <p:anim calcmode="lin" valueType="num">
                                      <p:cBhvr>
                                        <p:cTn id="17" dur="1000" fill="hold"/>
                                        <p:tgtEl>
                                          <p:spTgt spid="11"/>
                                        </p:tgtEl>
                                        <p:attrNameLst>
                                          <p:attrName>ppt_y</p:attrName>
                                        </p:attrNameLst>
                                      </p:cBhvr>
                                      <p:tavLst>
                                        <p:tav tm="0">
                                          <p:val>
                                            <p:strVal val="#ppt_y-.1"/>
                                          </p:val>
                                        </p:tav>
                                        <p:tav tm="100000">
                                          <p:val>
                                            <p:strVal val="#ppt_y"/>
                                          </p:val>
                                        </p:tav>
                                      </p:tavLst>
                                    </p:anim>
                                  </p:childTnLst>
                                </p:cTn>
                              </p:par>
                              <p:par>
                                <p:cTn id="18" presetID="53" presetClass="entr" presetSubtype="16" fill="hold" grpId="0" nodeType="with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500" fill="hold"/>
                                        <p:tgtEl>
                                          <p:spTgt spid="7"/>
                                        </p:tgtEl>
                                        <p:attrNameLst>
                                          <p:attrName>ppt_w</p:attrName>
                                        </p:attrNameLst>
                                      </p:cBhvr>
                                      <p:tavLst>
                                        <p:tav tm="0">
                                          <p:val>
                                            <p:fltVal val="0"/>
                                          </p:val>
                                        </p:tav>
                                        <p:tav tm="100000">
                                          <p:val>
                                            <p:strVal val="#ppt_w"/>
                                          </p:val>
                                        </p:tav>
                                      </p:tavLst>
                                    </p:anim>
                                    <p:anim calcmode="lin" valueType="num">
                                      <p:cBhvr>
                                        <p:cTn id="21" dur="500" fill="hold"/>
                                        <p:tgtEl>
                                          <p:spTgt spid="7"/>
                                        </p:tgtEl>
                                        <p:attrNameLst>
                                          <p:attrName>ppt_h</p:attrName>
                                        </p:attrNameLst>
                                      </p:cBhvr>
                                      <p:tavLst>
                                        <p:tav tm="0">
                                          <p:val>
                                            <p:fltVal val="0"/>
                                          </p:val>
                                        </p:tav>
                                        <p:tav tm="100000">
                                          <p:val>
                                            <p:strVal val="#ppt_h"/>
                                          </p:val>
                                        </p:tav>
                                      </p:tavLst>
                                    </p:anim>
                                    <p:animEffect transition="in" filter="fade">
                                      <p:cBhvr>
                                        <p:cTn id="22" dur="500"/>
                                        <p:tgtEl>
                                          <p:spTgt spid="7"/>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ppt_w</p:attrName>
                                        </p:attrNameLst>
                                      </p:cBhvr>
                                      <p:tavLst>
                                        <p:tav tm="0">
                                          <p:val>
                                            <p:fltVal val="0"/>
                                          </p:val>
                                        </p:tav>
                                        <p:tav tm="100000">
                                          <p:val>
                                            <p:strVal val="#ppt_w"/>
                                          </p:val>
                                        </p:tav>
                                      </p:tavLst>
                                    </p:anim>
                                    <p:anim calcmode="lin" valueType="num">
                                      <p:cBhvr>
                                        <p:cTn id="26" dur="500" fill="hold"/>
                                        <p:tgtEl>
                                          <p:spTgt spid="8"/>
                                        </p:tgtEl>
                                        <p:attrNameLst>
                                          <p:attrName>ppt_h</p:attrName>
                                        </p:attrNameLst>
                                      </p:cBhvr>
                                      <p:tavLst>
                                        <p:tav tm="0">
                                          <p:val>
                                            <p:fltVal val="0"/>
                                          </p:val>
                                        </p:tav>
                                        <p:tav tm="100000">
                                          <p:val>
                                            <p:strVal val="#ppt_h"/>
                                          </p:val>
                                        </p:tav>
                                      </p:tavLst>
                                    </p:anim>
                                    <p:animEffect transition="in" filter="fade">
                                      <p:cBhvr>
                                        <p:cTn id="27" dur="500"/>
                                        <p:tgtEl>
                                          <p:spTgt spid="8"/>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p:cTn id="30" dur="500" fill="hold"/>
                                        <p:tgtEl>
                                          <p:spTgt spid="9"/>
                                        </p:tgtEl>
                                        <p:attrNameLst>
                                          <p:attrName>ppt_w</p:attrName>
                                        </p:attrNameLst>
                                      </p:cBhvr>
                                      <p:tavLst>
                                        <p:tav tm="0">
                                          <p:val>
                                            <p:fltVal val="0"/>
                                          </p:val>
                                        </p:tav>
                                        <p:tav tm="100000">
                                          <p:val>
                                            <p:strVal val="#ppt_w"/>
                                          </p:val>
                                        </p:tav>
                                      </p:tavLst>
                                    </p:anim>
                                    <p:anim calcmode="lin" valueType="num">
                                      <p:cBhvr>
                                        <p:cTn id="31" dur="500" fill="hold"/>
                                        <p:tgtEl>
                                          <p:spTgt spid="9"/>
                                        </p:tgtEl>
                                        <p:attrNameLst>
                                          <p:attrName>ppt_h</p:attrName>
                                        </p:attrNameLst>
                                      </p:cBhvr>
                                      <p:tavLst>
                                        <p:tav tm="0">
                                          <p:val>
                                            <p:fltVal val="0"/>
                                          </p:val>
                                        </p:tav>
                                        <p:tav tm="100000">
                                          <p:val>
                                            <p:strVal val="#ppt_h"/>
                                          </p:val>
                                        </p:tav>
                                      </p:tavLst>
                                    </p:anim>
                                    <p:animEffect transition="in" filter="fade">
                                      <p:cBhvr>
                                        <p:cTn id="32" dur="500"/>
                                        <p:tgtEl>
                                          <p:spTgt spid="9"/>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p:cTn id="35" dur="500" fill="hold"/>
                                        <p:tgtEl>
                                          <p:spTgt spid="10"/>
                                        </p:tgtEl>
                                        <p:attrNameLst>
                                          <p:attrName>ppt_w</p:attrName>
                                        </p:attrNameLst>
                                      </p:cBhvr>
                                      <p:tavLst>
                                        <p:tav tm="0">
                                          <p:val>
                                            <p:fltVal val="0"/>
                                          </p:val>
                                        </p:tav>
                                        <p:tav tm="100000">
                                          <p:val>
                                            <p:strVal val="#ppt_w"/>
                                          </p:val>
                                        </p:tav>
                                      </p:tavLst>
                                    </p:anim>
                                    <p:anim calcmode="lin" valueType="num">
                                      <p:cBhvr>
                                        <p:cTn id="36" dur="500" fill="hold"/>
                                        <p:tgtEl>
                                          <p:spTgt spid="10"/>
                                        </p:tgtEl>
                                        <p:attrNameLst>
                                          <p:attrName>ppt_h</p:attrName>
                                        </p:attrNameLst>
                                      </p:cBhvr>
                                      <p:tavLst>
                                        <p:tav tm="0">
                                          <p:val>
                                            <p:fltVal val="0"/>
                                          </p:val>
                                        </p:tav>
                                        <p:tav tm="100000">
                                          <p:val>
                                            <p:strVal val="#ppt_h"/>
                                          </p:val>
                                        </p:tav>
                                      </p:tavLst>
                                    </p:anim>
                                    <p:animEffect transition="in" filter="fade">
                                      <p:cBhvr>
                                        <p:cTn id="3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8" grpId="0"/>
      <p:bldP spid="9" grpId="0"/>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408254" y="1688848"/>
            <a:ext cx="4874096" cy="3897549"/>
            <a:chOff x="1524921" y="2647344"/>
            <a:chExt cx="4874096" cy="3897549"/>
          </a:xfrm>
        </p:grpSpPr>
        <p:sp>
          <p:nvSpPr>
            <p:cNvPr id="20" name="矩形 19"/>
            <p:cNvSpPr/>
            <p:nvPr/>
          </p:nvSpPr>
          <p:spPr>
            <a:xfrm>
              <a:off x="1524921" y="2647344"/>
              <a:ext cx="4714978" cy="3065477"/>
            </a:xfrm>
            <a:prstGeom prst="rect">
              <a:avLst/>
            </a:prstGeom>
            <a:solidFill>
              <a:schemeClr val="bg1"/>
            </a:solidFill>
            <a:ln>
              <a:solidFill>
                <a:schemeClr val="tx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隶书" panose="02010509060101010101" pitchFamily="49" charset="-122"/>
              </a:endParaRPr>
            </a:p>
          </p:txBody>
        </p:sp>
        <p:grpSp>
          <p:nvGrpSpPr>
            <p:cNvPr id="21" name="组合 20"/>
            <p:cNvGrpSpPr/>
            <p:nvPr/>
          </p:nvGrpSpPr>
          <p:grpSpPr>
            <a:xfrm>
              <a:off x="1896227" y="3003099"/>
              <a:ext cx="4139624" cy="1698417"/>
              <a:chOff x="1670670" y="3807080"/>
              <a:chExt cx="4438650" cy="1698417"/>
            </a:xfrm>
          </p:grpSpPr>
          <p:sp>
            <p:nvSpPr>
              <p:cNvPr id="23" name="文本框 22"/>
              <p:cNvSpPr txBox="1"/>
              <p:nvPr/>
            </p:nvSpPr>
            <p:spPr>
              <a:xfrm>
                <a:off x="1683370" y="4305168"/>
                <a:ext cx="4425950" cy="1200329"/>
              </a:xfrm>
              <a:prstGeom prst="rect">
                <a:avLst/>
              </a:prstGeom>
              <a:noFill/>
            </p:spPr>
            <p:txBody>
              <a:bodyPr wrap="square" rtlCol="0">
                <a:spAutoFit/>
                <a:scene3d>
                  <a:camera prst="orthographicFront"/>
                  <a:lightRig rig="threePt" dir="t"/>
                </a:scene3d>
                <a:sp3d contourW="12700"/>
              </a:bodyPr>
              <a:lstStyle/>
              <a:p>
                <a:pPr>
                  <a:lnSpc>
                    <a:spcPct val="150000"/>
                  </a:lnSpc>
                  <a:defRPr/>
                </a:pPr>
                <a:r>
                  <a:rPr lang="zh-CN" altLang="en-US" sz="1200" dirty="0">
                    <a:latin typeface="隶书" panose="02010509060101010101" pitchFamily="49" charset="-122"/>
                    <a:ea typeface="隶书" panose="02010509060101010101" pitchFamily="49" charset="-122"/>
                    <a:cs typeface="Open Sans" panose="020B0606030504020204" pitchFamily="34" charset="0"/>
                    <a:sym typeface="微软雅黑" panose="020B0503020204020204" pitchFamily="34" charset="-122"/>
                  </a:rPr>
                  <a:t>单击此处添加段落文本单击此处添加段落文本单击此处添加段落文本单击此处添加段落文本单击此处添加段落文本单击此处添加段落文本单击此处添加段落文本单击此处添加段落文本</a:t>
                </a:r>
                <a:endParaRPr lang="en-US" altLang="zh-CN" sz="1200" dirty="0">
                  <a:latin typeface="隶书" panose="02010509060101010101" pitchFamily="49" charset="-122"/>
                  <a:ea typeface="隶书" panose="02010509060101010101" pitchFamily="49" charset="-122"/>
                  <a:cs typeface="Open Sans" panose="020B0606030504020204" pitchFamily="34" charset="0"/>
                  <a:sym typeface="微软雅黑" panose="020B0503020204020204" pitchFamily="34" charset="-122"/>
                </a:endParaRPr>
              </a:p>
              <a:p>
                <a:pPr>
                  <a:lnSpc>
                    <a:spcPct val="150000"/>
                  </a:lnSpc>
                  <a:defRPr/>
                </a:pPr>
                <a:endParaRPr lang="en-US" altLang="zh-CN" sz="1200" dirty="0">
                  <a:latin typeface="隶书" panose="02010509060101010101" pitchFamily="49" charset="-122"/>
                  <a:ea typeface="隶书" panose="02010509060101010101" pitchFamily="49" charset="-122"/>
                  <a:cs typeface="Open Sans" panose="020B0606030504020204" pitchFamily="34" charset="0"/>
                  <a:sym typeface="微软雅黑" panose="020B0503020204020204" pitchFamily="34" charset="-122"/>
                </a:endParaRPr>
              </a:p>
            </p:txBody>
          </p:sp>
          <p:sp>
            <p:nvSpPr>
              <p:cNvPr id="24" name="文本框 23"/>
              <p:cNvSpPr txBox="1"/>
              <p:nvPr/>
            </p:nvSpPr>
            <p:spPr>
              <a:xfrm>
                <a:off x="1670670" y="3807080"/>
                <a:ext cx="3117899" cy="461665"/>
              </a:xfrm>
              <a:prstGeom prst="rect">
                <a:avLst/>
              </a:prstGeom>
              <a:noFill/>
            </p:spPr>
            <p:txBody>
              <a:bodyPr wrap="none" rtlCol="0">
                <a:spAutoFit/>
              </a:bodyPr>
              <a:lstStyle/>
              <a:p>
                <a:r>
                  <a:rPr lang="zh-CN" altLang="en-US" sz="2400" b="1" dirty="0">
                    <a:latin typeface="隶书" panose="02010509060101010101" pitchFamily="49" charset="-122"/>
                    <a:ea typeface="隶书" panose="02010509060101010101" pitchFamily="49" charset="-122"/>
                  </a:rPr>
                  <a:t>标题文字添加此处</a:t>
                </a:r>
                <a:endParaRPr lang="zh-CN" altLang="en-US" sz="2400" b="1" dirty="0">
                  <a:latin typeface="隶书" panose="02010509060101010101" pitchFamily="49" charset="-122"/>
                  <a:ea typeface="隶书" panose="02010509060101010101" pitchFamily="49" charset="-122"/>
                </a:endParaRPr>
              </a:p>
            </p:txBody>
          </p:sp>
        </p:grpSp>
        <p:pic>
          <p:nvPicPr>
            <p:cNvPr id="25" name="图片 2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208362" y="4438638"/>
              <a:ext cx="4190655" cy="2106255"/>
            </a:xfrm>
            <a:prstGeom prst="rect">
              <a:avLst/>
            </a:prstGeom>
          </p:spPr>
        </p:pic>
      </p:grpSp>
      <p:grpSp>
        <p:nvGrpSpPr>
          <p:cNvPr id="26" name="组合 25"/>
          <p:cNvGrpSpPr/>
          <p:nvPr/>
        </p:nvGrpSpPr>
        <p:grpSpPr>
          <a:xfrm>
            <a:off x="7277588" y="1565800"/>
            <a:ext cx="3647587" cy="859836"/>
            <a:chOff x="2027063" y="2111376"/>
            <a:chExt cx="3647587" cy="859836"/>
          </a:xfrm>
        </p:grpSpPr>
        <p:sp>
          <p:nvSpPr>
            <p:cNvPr id="27" name="矩形 26"/>
            <p:cNvSpPr/>
            <p:nvPr/>
          </p:nvSpPr>
          <p:spPr>
            <a:xfrm>
              <a:off x="2653495" y="2435681"/>
              <a:ext cx="3021155" cy="535531"/>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1200" dirty="0" smtClean="0">
                  <a:latin typeface="隶书" panose="02010509060101010101" pitchFamily="49" charset="-122"/>
                  <a:ea typeface="隶书" panose="02010509060101010101" pitchFamily="49" charset="-122"/>
                  <a:cs typeface="Open Sans" panose="020B0606030504020204" pitchFamily="34" charset="0"/>
                  <a:sym typeface="微软雅黑" panose="020B0503020204020204" pitchFamily="34" charset="-122"/>
                </a:rPr>
                <a:t>单击此处添加段落文本单击此处添加段落文本单击此处添加段落文本 </a:t>
              </a:r>
              <a:endParaRPr lang="zh-CN" altLang="en-US" sz="1200" dirty="0">
                <a:solidFill>
                  <a:schemeClr val="tx1">
                    <a:lumMod val="75000"/>
                    <a:lumOff val="25000"/>
                  </a:schemeClr>
                </a:solidFill>
                <a:latin typeface="隶书" panose="02010509060101010101" pitchFamily="49" charset="-122"/>
                <a:ea typeface="隶书" panose="02010509060101010101" pitchFamily="49" charset="-122"/>
              </a:endParaRPr>
            </a:p>
          </p:txBody>
        </p:sp>
        <p:sp>
          <p:nvSpPr>
            <p:cNvPr id="28" name="矩形 27"/>
            <p:cNvSpPr/>
            <p:nvPr/>
          </p:nvSpPr>
          <p:spPr>
            <a:xfrm>
              <a:off x="2653496" y="2111376"/>
              <a:ext cx="1607354" cy="348557"/>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1600" b="1" dirty="0">
                  <a:latin typeface="隶书" panose="02010509060101010101" pitchFamily="49" charset="-122"/>
                  <a:ea typeface="隶书" panose="02010509060101010101" pitchFamily="49" charset="-122"/>
                </a:rPr>
                <a:t>文字添加</a:t>
              </a:r>
              <a:endParaRPr lang="zh-CN" altLang="en-US" sz="1600" b="1" dirty="0">
                <a:latin typeface="隶书" panose="02010509060101010101" pitchFamily="49" charset="-122"/>
                <a:ea typeface="隶书" panose="02010509060101010101" pitchFamily="49" charset="-122"/>
              </a:endParaRPr>
            </a:p>
          </p:txBody>
        </p:sp>
        <p:grpSp>
          <p:nvGrpSpPr>
            <p:cNvPr id="29" name="组合 28"/>
            <p:cNvGrpSpPr/>
            <p:nvPr/>
          </p:nvGrpSpPr>
          <p:grpSpPr>
            <a:xfrm>
              <a:off x="2027063" y="2291455"/>
              <a:ext cx="484300" cy="484300"/>
              <a:chOff x="1028700" y="1853169"/>
              <a:chExt cx="787400" cy="787400"/>
            </a:xfrm>
          </p:grpSpPr>
          <p:sp>
            <p:nvSpPr>
              <p:cNvPr id="30" name="矩形 29"/>
              <p:cNvSpPr/>
              <p:nvPr/>
            </p:nvSpPr>
            <p:spPr>
              <a:xfrm>
                <a:off x="1028700" y="1853169"/>
                <a:ext cx="787400" cy="787400"/>
              </a:xfrm>
              <a:prstGeom prst="rect">
                <a:avLst/>
              </a:prstGeom>
              <a:solidFill>
                <a:srgbClr val="EEC2C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隶书" panose="02010509060101010101" pitchFamily="49" charset="-122"/>
                  <a:ea typeface="隶书" panose="02010509060101010101" pitchFamily="49" charset="-122"/>
                </a:endParaRPr>
              </a:p>
            </p:txBody>
          </p:sp>
          <p:sp>
            <p:nvSpPr>
              <p:cNvPr id="31" name="椭圆 23"/>
              <p:cNvSpPr/>
              <p:nvPr/>
            </p:nvSpPr>
            <p:spPr>
              <a:xfrm>
                <a:off x="1237694" y="2062163"/>
                <a:ext cx="369412" cy="369412"/>
              </a:xfrm>
              <a:custGeom>
                <a:avLst/>
                <a:gdLst>
                  <a:gd name="T0" fmla="*/ 196 w 260"/>
                  <a:gd name="T1" fmla="*/ 164 h 260"/>
                  <a:gd name="T2" fmla="*/ 150 w 260"/>
                  <a:gd name="T3" fmla="*/ 118 h 260"/>
                  <a:gd name="T4" fmla="*/ 260 w 260"/>
                  <a:gd name="T5" fmla="*/ 36 h 260"/>
                  <a:gd name="T6" fmla="*/ 228 w 260"/>
                  <a:gd name="T7" fmla="*/ 4 h 260"/>
                  <a:gd name="T8" fmla="*/ 91 w 260"/>
                  <a:gd name="T9" fmla="*/ 59 h 260"/>
                  <a:gd name="T10" fmla="*/ 48 w 260"/>
                  <a:gd name="T11" fmla="*/ 16 h 260"/>
                  <a:gd name="T12" fmla="*/ 9 w 260"/>
                  <a:gd name="T13" fmla="*/ 9 h 260"/>
                  <a:gd name="T14" fmla="*/ 16 w 260"/>
                  <a:gd name="T15" fmla="*/ 48 h 260"/>
                  <a:gd name="T16" fmla="*/ 59 w 260"/>
                  <a:gd name="T17" fmla="*/ 91 h 260"/>
                  <a:gd name="T18" fmla="*/ 4 w 260"/>
                  <a:gd name="T19" fmla="*/ 228 h 260"/>
                  <a:gd name="T20" fmla="*/ 36 w 260"/>
                  <a:gd name="T21" fmla="*/ 260 h 260"/>
                  <a:gd name="T22" fmla="*/ 118 w 260"/>
                  <a:gd name="T23" fmla="*/ 150 h 260"/>
                  <a:gd name="T24" fmla="*/ 164 w 260"/>
                  <a:gd name="T25" fmla="*/ 196 h 260"/>
                  <a:gd name="T26" fmla="*/ 164 w 260"/>
                  <a:gd name="T27" fmla="*/ 260 h 260"/>
                  <a:gd name="T28" fmla="*/ 196 w 260"/>
                  <a:gd name="T29" fmla="*/ 260 h 260"/>
                  <a:gd name="T30" fmla="*/ 212 w 260"/>
                  <a:gd name="T31" fmla="*/ 212 h 260"/>
                  <a:gd name="T32" fmla="*/ 260 w 260"/>
                  <a:gd name="T33" fmla="*/ 196 h 260"/>
                  <a:gd name="T34" fmla="*/ 260 w 260"/>
                  <a:gd name="T35" fmla="*/ 164 h 260"/>
                  <a:gd name="T36" fmla="*/ 196 w 260"/>
                  <a:gd name="T37" fmla="*/ 164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0" h="260">
                    <a:moveTo>
                      <a:pt x="196" y="164"/>
                    </a:moveTo>
                    <a:cubicBezTo>
                      <a:pt x="150" y="118"/>
                      <a:pt x="150" y="118"/>
                      <a:pt x="150" y="118"/>
                    </a:cubicBezTo>
                    <a:cubicBezTo>
                      <a:pt x="260" y="36"/>
                      <a:pt x="260" y="36"/>
                      <a:pt x="260" y="36"/>
                    </a:cubicBezTo>
                    <a:cubicBezTo>
                      <a:pt x="228" y="4"/>
                      <a:pt x="228" y="4"/>
                      <a:pt x="228" y="4"/>
                    </a:cubicBezTo>
                    <a:cubicBezTo>
                      <a:pt x="91" y="59"/>
                      <a:pt x="91" y="59"/>
                      <a:pt x="91" y="59"/>
                    </a:cubicBezTo>
                    <a:cubicBezTo>
                      <a:pt x="48" y="16"/>
                      <a:pt x="48" y="16"/>
                      <a:pt x="48" y="16"/>
                    </a:cubicBezTo>
                    <a:cubicBezTo>
                      <a:pt x="35" y="3"/>
                      <a:pt x="18" y="0"/>
                      <a:pt x="9" y="9"/>
                    </a:cubicBezTo>
                    <a:cubicBezTo>
                      <a:pt x="0" y="18"/>
                      <a:pt x="3" y="35"/>
                      <a:pt x="16" y="48"/>
                    </a:cubicBezTo>
                    <a:cubicBezTo>
                      <a:pt x="59" y="91"/>
                      <a:pt x="59" y="91"/>
                      <a:pt x="59" y="91"/>
                    </a:cubicBezTo>
                    <a:cubicBezTo>
                      <a:pt x="4" y="228"/>
                      <a:pt x="4" y="228"/>
                      <a:pt x="4" y="228"/>
                    </a:cubicBezTo>
                    <a:cubicBezTo>
                      <a:pt x="36" y="260"/>
                      <a:pt x="36" y="260"/>
                      <a:pt x="36" y="260"/>
                    </a:cubicBezTo>
                    <a:cubicBezTo>
                      <a:pt x="118" y="150"/>
                      <a:pt x="118" y="150"/>
                      <a:pt x="118" y="150"/>
                    </a:cubicBezTo>
                    <a:cubicBezTo>
                      <a:pt x="164" y="196"/>
                      <a:pt x="164" y="196"/>
                      <a:pt x="164" y="196"/>
                    </a:cubicBezTo>
                    <a:cubicBezTo>
                      <a:pt x="164" y="260"/>
                      <a:pt x="164" y="260"/>
                      <a:pt x="164" y="260"/>
                    </a:cubicBezTo>
                    <a:cubicBezTo>
                      <a:pt x="196" y="260"/>
                      <a:pt x="196" y="260"/>
                      <a:pt x="196" y="260"/>
                    </a:cubicBezTo>
                    <a:cubicBezTo>
                      <a:pt x="212" y="212"/>
                      <a:pt x="212" y="212"/>
                      <a:pt x="212" y="212"/>
                    </a:cubicBezTo>
                    <a:cubicBezTo>
                      <a:pt x="260" y="196"/>
                      <a:pt x="260" y="196"/>
                      <a:pt x="260" y="196"/>
                    </a:cubicBezTo>
                    <a:cubicBezTo>
                      <a:pt x="260" y="164"/>
                      <a:pt x="260" y="164"/>
                      <a:pt x="260" y="164"/>
                    </a:cubicBezTo>
                    <a:lnTo>
                      <a:pt x="196" y="16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隶书" panose="02010509060101010101" pitchFamily="49" charset="-122"/>
                  <a:ea typeface="隶书" panose="02010509060101010101" pitchFamily="49" charset="-122"/>
                </a:endParaRPr>
              </a:p>
            </p:txBody>
          </p:sp>
        </p:grpSp>
      </p:grpSp>
      <p:grpSp>
        <p:nvGrpSpPr>
          <p:cNvPr id="32" name="组合 31"/>
          <p:cNvGrpSpPr/>
          <p:nvPr/>
        </p:nvGrpSpPr>
        <p:grpSpPr>
          <a:xfrm>
            <a:off x="7277588" y="2945103"/>
            <a:ext cx="3647587" cy="859836"/>
            <a:chOff x="2027063" y="3359151"/>
            <a:chExt cx="3647587" cy="859836"/>
          </a:xfrm>
        </p:grpSpPr>
        <p:sp>
          <p:nvSpPr>
            <p:cNvPr id="33" name="矩形 32"/>
            <p:cNvSpPr/>
            <p:nvPr/>
          </p:nvSpPr>
          <p:spPr>
            <a:xfrm>
              <a:off x="2653496" y="3683456"/>
              <a:ext cx="3021154" cy="535531"/>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1200" dirty="0" smtClean="0">
                  <a:latin typeface="隶书" panose="02010509060101010101" pitchFamily="49" charset="-122"/>
                  <a:ea typeface="隶书" panose="02010509060101010101" pitchFamily="49" charset="-122"/>
                  <a:cs typeface="Open Sans" panose="020B0606030504020204" pitchFamily="34" charset="0"/>
                  <a:sym typeface="微软雅黑" panose="020B0503020204020204" pitchFamily="34" charset="-122"/>
                </a:rPr>
                <a:t>单击此处添加段落文本单击此处添加段落文本单击此处添加段落文本 </a:t>
              </a:r>
              <a:endParaRPr lang="zh-CN" altLang="en-US" sz="1200" dirty="0">
                <a:solidFill>
                  <a:schemeClr val="tx1">
                    <a:lumMod val="75000"/>
                    <a:lumOff val="25000"/>
                  </a:schemeClr>
                </a:solidFill>
                <a:latin typeface="隶书" panose="02010509060101010101" pitchFamily="49" charset="-122"/>
                <a:ea typeface="隶书" panose="02010509060101010101" pitchFamily="49" charset="-122"/>
              </a:endParaRPr>
            </a:p>
          </p:txBody>
        </p:sp>
        <p:sp>
          <p:nvSpPr>
            <p:cNvPr id="34" name="矩形 33"/>
            <p:cNvSpPr/>
            <p:nvPr/>
          </p:nvSpPr>
          <p:spPr>
            <a:xfrm>
              <a:off x="2653496" y="3359151"/>
              <a:ext cx="1607354" cy="348557"/>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1600" b="1" dirty="0">
                  <a:latin typeface="隶书" panose="02010509060101010101" pitchFamily="49" charset="-122"/>
                  <a:ea typeface="隶书" panose="02010509060101010101" pitchFamily="49" charset="-122"/>
                </a:rPr>
                <a:t>文字添加</a:t>
              </a:r>
              <a:endParaRPr lang="zh-CN" altLang="en-US" sz="1600" b="1" dirty="0">
                <a:latin typeface="隶书" panose="02010509060101010101" pitchFamily="49" charset="-122"/>
                <a:ea typeface="隶书" panose="02010509060101010101" pitchFamily="49" charset="-122"/>
              </a:endParaRPr>
            </a:p>
          </p:txBody>
        </p:sp>
        <p:grpSp>
          <p:nvGrpSpPr>
            <p:cNvPr id="35" name="组合 34"/>
            <p:cNvGrpSpPr/>
            <p:nvPr/>
          </p:nvGrpSpPr>
          <p:grpSpPr>
            <a:xfrm>
              <a:off x="2027063" y="3539230"/>
              <a:ext cx="484300" cy="484300"/>
              <a:chOff x="1028700" y="1853169"/>
              <a:chExt cx="787400" cy="787400"/>
            </a:xfrm>
          </p:grpSpPr>
          <p:sp>
            <p:nvSpPr>
              <p:cNvPr id="46" name="矩形 45"/>
              <p:cNvSpPr/>
              <p:nvPr/>
            </p:nvSpPr>
            <p:spPr>
              <a:xfrm>
                <a:off x="1028700" y="1853169"/>
                <a:ext cx="787400" cy="787400"/>
              </a:xfrm>
              <a:prstGeom prst="rect">
                <a:avLst/>
              </a:prstGeom>
              <a:solidFill>
                <a:srgbClr val="EEC2C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隶书" panose="02010509060101010101" pitchFamily="49" charset="-122"/>
                  <a:ea typeface="隶书" panose="02010509060101010101" pitchFamily="49" charset="-122"/>
                </a:endParaRPr>
              </a:p>
            </p:txBody>
          </p:sp>
          <p:sp>
            <p:nvSpPr>
              <p:cNvPr id="48" name="椭圆 28"/>
              <p:cNvSpPr/>
              <p:nvPr/>
            </p:nvSpPr>
            <p:spPr>
              <a:xfrm>
                <a:off x="1237694" y="2070794"/>
                <a:ext cx="369412" cy="352149"/>
              </a:xfrm>
              <a:custGeom>
                <a:avLst/>
                <a:gdLst>
                  <a:gd name="T0" fmla="*/ 254 w 258"/>
                  <a:gd name="T1" fmla="*/ 102 h 246"/>
                  <a:gd name="T2" fmla="*/ 257 w 258"/>
                  <a:gd name="T3" fmla="*/ 92 h 246"/>
                  <a:gd name="T4" fmla="*/ 248 w 258"/>
                  <a:gd name="T5" fmla="*/ 86 h 246"/>
                  <a:gd name="T6" fmla="*/ 174 w 258"/>
                  <a:gd name="T7" fmla="*/ 80 h 246"/>
                  <a:gd name="T8" fmla="*/ 166 w 258"/>
                  <a:gd name="T9" fmla="*/ 75 h 246"/>
                  <a:gd name="T10" fmla="*/ 137 w 258"/>
                  <a:gd name="T11" fmla="*/ 6 h 246"/>
                  <a:gd name="T12" fmla="*/ 128 w 258"/>
                  <a:gd name="T13" fmla="*/ 0 h 246"/>
                  <a:gd name="T14" fmla="*/ 120 w 258"/>
                  <a:gd name="T15" fmla="*/ 6 h 246"/>
                  <a:gd name="T16" fmla="*/ 91 w 258"/>
                  <a:gd name="T17" fmla="*/ 75 h 246"/>
                  <a:gd name="T18" fmla="*/ 84 w 258"/>
                  <a:gd name="T19" fmla="*/ 81 h 246"/>
                  <a:gd name="T20" fmla="*/ 9 w 258"/>
                  <a:gd name="T21" fmla="*/ 88 h 246"/>
                  <a:gd name="T22" fmla="*/ 1 w 258"/>
                  <a:gd name="T23" fmla="*/ 94 h 246"/>
                  <a:gd name="T24" fmla="*/ 4 w 258"/>
                  <a:gd name="T25" fmla="*/ 104 h 246"/>
                  <a:gd name="T26" fmla="*/ 61 w 258"/>
                  <a:gd name="T27" fmla="*/ 152 h 246"/>
                  <a:gd name="T28" fmla="*/ 64 w 258"/>
                  <a:gd name="T29" fmla="*/ 161 h 246"/>
                  <a:gd name="T30" fmla="*/ 48 w 258"/>
                  <a:gd name="T31" fmla="*/ 234 h 246"/>
                  <a:gd name="T32" fmla="*/ 52 w 258"/>
                  <a:gd name="T33" fmla="*/ 244 h 246"/>
                  <a:gd name="T34" fmla="*/ 62 w 258"/>
                  <a:gd name="T35" fmla="*/ 244 h 246"/>
                  <a:gd name="T36" fmla="*/ 125 w 258"/>
                  <a:gd name="T37" fmla="*/ 205 h 246"/>
                  <a:gd name="T38" fmla="*/ 135 w 258"/>
                  <a:gd name="T39" fmla="*/ 205 h 246"/>
                  <a:gd name="T40" fmla="*/ 199 w 258"/>
                  <a:gd name="T41" fmla="*/ 243 h 246"/>
                  <a:gd name="T42" fmla="*/ 209 w 258"/>
                  <a:gd name="T43" fmla="*/ 242 h 246"/>
                  <a:gd name="T44" fmla="*/ 213 w 258"/>
                  <a:gd name="T45" fmla="*/ 233 h 246"/>
                  <a:gd name="T46" fmla="*/ 195 w 258"/>
                  <a:gd name="T47" fmla="*/ 160 h 246"/>
                  <a:gd name="T48" fmla="*/ 198 w 258"/>
                  <a:gd name="T49" fmla="*/ 151 h 246"/>
                  <a:gd name="T50" fmla="*/ 254 w 258"/>
                  <a:gd name="T51" fmla="*/ 102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58" h="246">
                    <a:moveTo>
                      <a:pt x="254" y="102"/>
                    </a:moveTo>
                    <a:cubicBezTo>
                      <a:pt x="257" y="99"/>
                      <a:pt x="258" y="95"/>
                      <a:pt x="257" y="92"/>
                    </a:cubicBezTo>
                    <a:cubicBezTo>
                      <a:pt x="255" y="88"/>
                      <a:pt x="252" y="86"/>
                      <a:pt x="248" y="86"/>
                    </a:cubicBezTo>
                    <a:cubicBezTo>
                      <a:pt x="174" y="80"/>
                      <a:pt x="174" y="80"/>
                      <a:pt x="174" y="80"/>
                    </a:cubicBezTo>
                    <a:cubicBezTo>
                      <a:pt x="171" y="80"/>
                      <a:pt x="168" y="78"/>
                      <a:pt x="166" y="75"/>
                    </a:cubicBezTo>
                    <a:cubicBezTo>
                      <a:pt x="137" y="6"/>
                      <a:pt x="137" y="6"/>
                      <a:pt x="137" y="6"/>
                    </a:cubicBezTo>
                    <a:cubicBezTo>
                      <a:pt x="135" y="3"/>
                      <a:pt x="132" y="0"/>
                      <a:pt x="128" y="0"/>
                    </a:cubicBezTo>
                    <a:cubicBezTo>
                      <a:pt x="124" y="1"/>
                      <a:pt x="121" y="3"/>
                      <a:pt x="120" y="6"/>
                    </a:cubicBezTo>
                    <a:cubicBezTo>
                      <a:pt x="91" y="75"/>
                      <a:pt x="91" y="75"/>
                      <a:pt x="91" y="75"/>
                    </a:cubicBezTo>
                    <a:cubicBezTo>
                      <a:pt x="90" y="78"/>
                      <a:pt x="87" y="81"/>
                      <a:pt x="84" y="81"/>
                    </a:cubicBezTo>
                    <a:cubicBezTo>
                      <a:pt x="9" y="88"/>
                      <a:pt x="9" y="88"/>
                      <a:pt x="9" y="88"/>
                    </a:cubicBezTo>
                    <a:cubicBezTo>
                      <a:pt x="6" y="88"/>
                      <a:pt x="3" y="91"/>
                      <a:pt x="1" y="94"/>
                    </a:cubicBezTo>
                    <a:cubicBezTo>
                      <a:pt x="0" y="98"/>
                      <a:pt x="1" y="102"/>
                      <a:pt x="4" y="104"/>
                    </a:cubicBezTo>
                    <a:cubicBezTo>
                      <a:pt x="61" y="152"/>
                      <a:pt x="61" y="152"/>
                      <a:pt x="61" y="152"/>
                    </a:cubicBezTo>
                    <a:cubicBezTo>
                      <a:pt x="64" y="155"/>
                      <a:pt x="65" y="158"/>
                      <a:pt x="64" y="161"/>
                    </a:cubicBezTo>
                    <a:cubicBezTo>
                      <a:pt x="48" y="234"/>
                      <a:pt x="48" y="234"/>
                      <a:pt x="48" y="234"/>
                    </a:cubicBezTo>
                    <a:cubicBezTo>
                      <a:pt x="47" y="238"/>
                      <a:pt x="48" y="242"/>
                      <a:pt x="52" y="244"/>
                    </a:cubicBezTo>
                    <a:cubicBezTo>
                      <a:pt x="55" y="246"/>
                      <a:pt x="59" y="246"/>
                      <a:pt x="62" y="244"/>
                    </a:cubicBezTo>
                    <a:cubicBezTo>
                      <a:pt x="125" y="205"/>
                      <a:pt x="125" y="205"/>
                      <a:pt x="125" y="205"/>
                    </a:cubicBezTo>
                    <a:cubicBezTo>
                      <a:pt x="128" y="203"/>
                      <a:pt x="132" y="203"/>
                      <a:pt x="135" y="205"/>
                    </a:cubicBezTo>
                    <a:cubicBezTo>
                      <a:pt x="199" y="243"/>
                      <a:pt x="199" y="243"/>
                      <a:pt x="199" y="243"/>
                    </a:cubicBezTo>
                    <a:cubicBezTo>
                      <a:pt x="202" y="245"/>
                      <a:pt x="206" y="245"/>
                      <a:pt x="209" y="242"/>
                    </a:cubicBezTo>
                    <a:cubicBezTo>
                      <a:pt x="212" y="240"/>
                      <a:pt x="214" y="236"/>
                      <a:pt x="213" y="233"/>
                    </a:cubicBezTo>
                    <a:cubicBezTo>
                      <a:pt x="195" y="160"/>
                      <a:pt x="195" y="160"/>
                      <a:pt x="195" y="160"/>
                    </a:cubicBezTo>
                    <a:cubicBezTo>
                      <a:pt x="194" y="157"/>
                      <a:pt x="195" y="153"/>
                      <a:pt x="198" y="151"/>
                    </a:cubicBezTo>
                    <a:lnTo>
                      <a:pt x="254" y="102"/>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隶书" panose="02010509060101010101" pitchFamily="49" charset="-122"/>
                  <a:ea typeface="隶书" panose="02010509060101010101" pitchFamily="49" charset="-122"/>
                </a:endParaRPr>
              </a:p>
            </p:txBody>
          </p:sp>
        </p:grpSp>
      </p:grpSp>
      <p:grpSp>
        <p:nvGrpSpPr>
          <p:cNvPr id="49" name="组合 48"/>
          <p:cNvGrpSpPr/>
          <p:nvPr/>
        </p:nvGrpSpPr>
        <p:grpSpPr>
          <a:xfrm>
            <a:off x="7277588" y="4324407"/>
            <a:ext cx="3647587" cy="859836"/>
            <a:chOff x="7884938" y="2111376"/>
            <a:chExt cx="3647587" cy="859836"/>
          </a:xfrm>
        </p:grpSpPr>
        <p:sp>
          <p:nvSpPr>
            <p:cNvPr id="50" name="矩形 49"/>
            <p:cNvSpPr/>
            <p:nvPr/>
          </p:nvSpPr>
          <p:spPr>
            <a:xfrm>
              <a:off x="8511370" y="2435681"/>
              <a:ext cx="3021155" cy="535531"/>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1200" dirty="0" smtClean="0">
                  <a:latin typeface="隶书" panose="02010509060101010101" pitchFamily="49" charset="-122"/>
                  <a:ea typeface="隶书" panose="02010509060101010101" pitchFamily="49" charset="-122"/>
                  <a:cs typeface="Open Sans" panose="020B0606030504020204" pitchFamily="34" charset="0"/>
                  <a:sym typeface="微软雅黑" panose="020B0503020204020204" pitchFamily="34" charset="-122"/>
                </a:rPr>
                <a:t>单击此处添加段落文本单击此处添加段落文本单击此处添加段落文本 </a:t>
              </a:r>
              <a:endParaRPr lang="zh-CN" altLang="en-US" sz="1200" dirty="0">
                <a:solidFill>
                  <a:schemeClr val="tx1">
                    <a:lumMod val="75000"/>
                    <a:lumOff val="25000"/>
                  </a:schemeClr>
                </a:solidFill>
                <a:latin typeface="隶书" panose="02010509060101010101" pitchFamily="49" charset="-122"/>
                <a:ea typeface="隶书" panose="02010509060101010101" pitchFamily="49" charset="-122"/>
              </a:endParaRPr>
            </a:p>
          </p:txBody>
        </p:sp>
        <p:sp>
          <p:nvSpPr>
            <p:cNvPr id="51" name="矩形 50"/>
            <p:cNvSpPr/>
            <p:nvPr/>
          </p:nvSpPr>
          <p:spPr>
            <a:xfrm>
              <a:off x="8511371" y="2111376"/>
              <a:ext cx="1607354" cy="348557"/>
            </a:xfrm>
            <a:prstGeom prst="rect">
              <a:avLst/>
            </a:prstGeom>
            <a:ln>
              <a:noFill/>
            </a:ln>
          </p:spPr>
          <p:txBody>
            <a:bodyPr wrap="square">
              <a:spAutoFit/>
              <a:scene3d>
                <a:camera prst="orthographicFront"/>
                <a:lightRig rig="threePt" dir="t"/>
              </a:scene3d>
              <a:sp3d contourW="12700"/>
            </a:bodyPr>
            <a:lstStyle/>
            <a:p>
              <a:pPr algn="just">
                <a:lnSpc>
                  <a:spcPct val="120000"/>
                </a:lnSpc>
              </a:pPr>
              <a:r>
                <a:rPr lang="zh-CN" altLang="en-US" sz="1600" b="1" dirty="0">
                  <a:latin typeface="隶书" panose="02010509060101010101" pitchFamily="49" charset="-122"/>
                  <a:ea typeface="隶书" panose="02010509060101010101" pitchFamily="49" charset="-122"/>
                </a:rPr>
                <a:t>文字添加</a:t>
              </a:r>
              <a:endParaRPr lang="zh-CN" altLang="en-US" sz="1600" b="1" dirty="0">
                <a:latin typeface="隶书" panose="02010509060101010101" pitchFamily="49" charset="-122"/>
                <a:ea typeface="隶书" panose="02010509060101010101" pitchFamily="49" charset="-122"/>
              </a:endParaRPr>
            </a:p>
          </p:txBody>
        </p:sp>
        <p:grpSp>
          <p:nvGrpSpPr>
            <p:cNvPr id="52" name="组合 51"/>
            <p:cNvGrpSpPr/>
            <p:nvPr/>
          </p:nvGrpSpPr>
          <p:grpSpPr>
            <a:xfrm>
              <a:off x="7884938" y="2291455"/>
              <a:ext cx="484300" cy="484300"/>
              <a:chOff x="1028700" y="1853169"/>
              <a:chExt cx="787400" cy="787400"/>
            </a:xfrm>
          </p:grpSpPr>
          <p:sp>
            <p:nvSpPr>
              <p:cNvPr id="53" name="矩形 52"/>
              <p:cNvSpPr/>
              <p:nvPr/>
            </p:nvSpPr>
            <p:spPr>
              <a:xfrm>
                <a:off x="1028700" y="1853169"/>
                <a:ext cx="787400" cy="787400"/>
              </a:xfrm>
              <a:prstGeom prst="rect">
                <a:avLst/>
              </a:prstGeom>
              <a:solidFill>
                <a:srgbClr val="EEC2C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隶书" panose="02010509060101010101" pitchFamily="49" charset="-122"/>
                  <a:ea typeface="隶书" panose="02010509060101010101" pitchFamily="49" charset="-122"/>
                </a:endParaRPr>
              </a:p>
            </p:txBody>
          </p:sp>
          <p:sp>
            <p:nvSpPr>
              <p:cNvPr id="54" name="椭圆 13"/>
              <p:cNvSpPr/>
              <p:nvPr/>
            </p:nvSpPr>
            <p:spPr>
              <a:xfrm>
                <a:off x="1237694" y="2062163"/>
                <a:ext cx="369412" cy="369412"/>
              </a:xfrm>
              <a:custGeom>
                <a:avLst/>
                <a:gdLst>
                  <a:gd name="T0" fmla="*/ 181 w 252"/>
                  <a:gd name="T1" fmla="*/ 126 h 252"/>
                  <a:gd name="T2" fmla="*/ 236 w 252"/>
                  <a:gd name="T3" fmla="*/ 71 h 252"/>
                  <a:gd name="T4" fmla="*/ 236 w 252"/>
                  <a:gd name="T5" fmla="*/ 16 h 252"/>
                  <a:gd name="T6" fmla="*/ 181 w 252"/>
                  <a:gd name="T7" fmla="*/ 16 h 252"/>
                  <a:gd name="T8" fmla="*/ 126 w 252"/>
                  <a:gd name="T9" fmla="*/ 71 h 252"/>
                  <a:gd name="T10" fmla="*/ 71 w 252"/>
                  <a:gd name="T11" fmla="*/ 16 h 252"/>
                  <a:gd name="T12" fmla="*/ 16 w 252"/>
                  <a:gd name="T13" fmla="*/ 16 h 252"/>
                  <a:gd name="T14" fmla="*/ 16 w 252"/>
                  <a:gd name="T15" fmla="*/ 71 h 252"/>
                  <a:gd name="T16" fmla="*/ 71 w 252"/>
                  <a:gd name="T17" fmla="*/ 126 h 252"/>
                  <a:gd name="T18" fmla="*/ 16 w 252"/>
                  <a:gd name="T19" fmla="*/ 181 h 252"/>
                  <a:gd name="T20" fmla="*/ 16 w 252"/>
                  <a:gd name="T21" fmla="*/ 237 h 252"/>
                  <a:gd name="T22" fmla="*/ 71 w 252"/>
                  <a:gd name="T23" fmla="*/ 237 h 252"/>
                  <a:gd name="T24" fmla="*/ 126 w 252"/>
                  <a:gd name="T25" fmla="*/ 181 h 252"/>
                  <a:gd name="T26" fmla="*/ 181 w 252"/>
                  <a:gd name="T27" fmla="*/ 237 h 252"/>
                  <a:gd name="T28" fmla="*/ 236 w 252"/>
                  <a:gd name="T29" fmla="*/ 237 h 252"/>
                  <a:gd name="T30" fmla="*/ 236 w 252"/>
                  <a:gd name="T31" fmla="*/ 181 h 252"/>
                  <a:gd name="T32" fmla="*/ 181 w 252"/>
                  <a:gd name="T33" fmla="*/ 126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2" h="252">
                    <a:moveTo>
                      <a:pt x="181" y="126"/>
                    </a:moveTo>
                    <a:cubicBezTo>
                      <a:pt x="236" y="71"/>
                      <a:pt x="236" y="71"/>
                      <a:pt x="236" y="71"/>
                    </a:cubicBezTo>
                    <a:cubicBezTo>
                      <a:pt x="252" y="56"/>
                      <a:pt x="252" y="31"/>
                      <a:pt x="236" y="16"/>
                    </a:cubicBezTo>
                    <a:cubicBezTo>
                      <a:pt x="221" y="0"/>
                      <a:pt x="196" y="0"/>
                      <a:pt x="181" y="16"/>
                    </a:cubicBezTo>
                    <a:cubicBezTo>
                      <a:pt x="126" y="71"/>
                      <a:pt x="126" y="71"/>
                      <a:pt x="126" y="71"/>
                    </a:cubicBezTo>
                    <a:cubicBezTo>
                      <a:pt x="71" y="16"/>
                      <a:pt x="71" y="16"/>
                      <a:pt x="71" y="16"/>
                    </a:cubicBezTo>
                    <a:cubicBezTo>
                      <a:pt x="56" y="0"/>
                      <a:pt x="31" y="0"/>
                      <a:pt x="16" y="16"/>
                    </a:cubicBezTo>
                    <a:cubicBezTo>
                      <a:pt x="0" y="31"/>
                      <a:pt x="0" y="56"/>
                      <a:pt x="16" y="71"/>
                    </a:cubicBezTo>
                    <a:cubicBezTo>
                      <a:pt x="71" y="126"/>
                      <a:pt x="71" y="126"/>
                      <a:pt x="71" y="126"/>
                    </a:cubicBezTo>
                    <a:cubicBezTo>
                      <a:pt x="16" y="181"/>
                      <a:pt x="16" y="181"/>
                      <a:pt x="16" y="181"/>
                    </a:cubicBezTo>
                    <a:cubicBezTo>
                      <a:pt x="0" y="197"/>
                      <a:pt x="0" y="221"/>
                      <a:pt x="16" y="237"/>
                    </a:cubicBezTo>
                    <a:cubicBezTo>
                      <a:pt x="31" y="252"/>
                      <a:pt x="56" y="252"/>
                      <a:pt x="71" y="237"/>
                    </a:cubicBezTo>
                    <a:cubicBezTo>
                      <a:pt x="126" y="181"/>
                      <a:pt x="126" y="181"/>
                      <a:pt x="126" y="181"/>
                    </a:cubicBezTo>
                    <a:cubicBezTo>
                      <a:pt x="181" y="237"/>
                      <a:pt x="181" y="237"/>
                      <a:pt x="181" y="237"/>
                    </a:cubicBezTo>
                    <a:cubicBezTo>
                      <a:pt x="196" y="252"/>
                      <a:pt x="221" y="252"/>
                      <a:pt x="236" y="237"/>
                    </a:cubicBezTo>
                    <a:cubicBezTo>
                      <a:pt x="252" y="221"/>
                      <a:pt x="252" y="197"/>
                      <a:pt x="236" y="181"/>
                    </a:cubicBezTo>
                    <a:lnTo>
                      <a:pt x="181" y="12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隶书" panose="02010509060101010101" pitchFamily="49" charset="-122"/>
                  <a:ea typeface="隶书" panose="02010509060101010101" pitchFamily="49" charset="-122"/>
                </a:endParaRPr>
              </a:p>
            </p:txBody>
          </p:sp>
        </p:gr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p:cTn id="11" dur="500" fill="hold"/>
                                        <p:tgtEl>
                                          <p:spTgt spid="26"/>
                                        </p:tgtEl>
                                        <p:attrNameLst>
                                          <p:attrName>ppt_w</p:attrName>
                                        </p:attrNameLst>
                                      </p:cBhvr>
                                      <p:tavLst>
                                        <p:tav tm="0">
                                          <p:val>
                                            <p:fltVal val="0"/>
                                          </p:val>
                                        </p:tav>
                                        <p:tav tm="100000">
                                          <p:val>
                                            <p:strVal val="#ppt_w"/>
                                          </p:val>
                                        </p:tav>
                                      </p:tavLst>
                                    </p:anim>
                                    <p:anim calcmode="lin" valueType="num">
                                      <p:cBhvr>
                                        <p:cTn id="12" dur="500" fill="hold"/>
                                        <p:tgtEl>
                                          <p:spTgt spid="26"/>
                                        </p:tgtEl>
                                        <p:attrNameLst>
                                          <p:attrName>ppt_h</p:attrName>
                                        </p:attrNameLst>
                                      </p:cBhvr>
                                      <p:tavLst>
                                        <p:tav tm="0">
                                          <p:val>
                                            <p:fltVal val="0"/>
                                          </p:val>
                                        </p:tav>
                                        <p:tav tm="100000">
                                          <p:val>
                                            <p:strVal val="#ppt_h"/>
                                          </p:val>
                                        </p:tav>
                                      </p:tavLst>
                                    </p:anim>
                                    <p:animEffect transition="in" filter="fade">
                                      <p:cBhvr>
                                        <p:cTn id="13" dur="500"/>
                                        <p:tgtEl>
                                          <p:spTgt spid="26"/>
                                        </p:tgtEl>
                                      </p:cBhvr>
                                    </p:animEffect>
                                  </p:childTnLst>
                                </p:cTn>
                              </p:par>
                              <p:par>
                                <p:cTn id="14" presetID="53" presetClass="entr" presetSubtype="16" fill="hold" nodeType="withEffect">
                                  <p:stCondLst>
                                    <p:cond delay="0"/>
                                  </p:stCondLst>
                                  <p:childTnLst>
                                    <p:set>
                                      <p:cBhvr>
                                        <p:cTn id="15" dur="1" fill="hold">
                                          <p:stCondLst>
                                            <p:cond delay="0"/>
                                          </p:stCondLst>
                                        </p:cTn>
                                        <p:tgtEl>
                                          <p:spTgt spid="32"/>
                                        </p:tgtEl>
                                        <p:attrNameLst>
                                          <p:attrName>style.visibility</p:attrName>
                                        </p:attrNameLst>
                                      </p:cBhvr>
                                      <p:to>
                                        <p:strVal val="visible"/>
                                      </p:to>
                                    </p:set>
                                    <p:anim calcmode="lin" valueType="num">
                                      <p:cBhvr>
                                        <p:cTn id="16" dur="500" fill="hold"/>
                                        <p:tgtEl>
                                          <p:spTgt spid="32"/>
                                        </p:tgtEl>
                                        <p:attrNameLst>
                                          <p:attrName>ppt_w</p:attrName>
                                        </p:attrNameLst>
                                      </p:cBhvr>
                                      <p:tavLst>
                                        <p:tav tm="0">
                                          <p:val>
                                            <p:fltVal val="0"/>
                                          </p:val>
                                        </p:tav>
                                        <p:tav tm="100000">
                                          <p:val>
                                            <p:strVal val="#ppt_w"/>
                                          </p:val>
                                        </p:tav>
                                      </p:tavLst>
                                    </p:anim>
                                    <p:anim calcmode="lin" valueType="num">
                                      <p:cBhvr>
                                        <p:cTn id="17" dur="500" fill="hold"/>
                                        <p:tgtEl>
                                          <p:spTgt spid="32"/>
                                        </p:tgtEl>
                                        <p:attrNameLst>
                                          <p:attrName>ppt_h</p:attrName>
                                        </p:attrNameLst>
                                      </p:cBhvr>
                                      <p:tavLst>
                                        <p:tav tm="0">
                                          <p:val>
                                            <p:fltVal val="0"/>
                                          </p:val>
                                        </p:tav>
                                        <p:tav tm="100000">
                                          <p:val>
                                            <p:strVal val="#ppt_h"/>
                                          </p:val>
                                        </p:tav>
                                      </p:tavLst>
                                    </p:anim>
                                    <p:animEffect transition="in" filter="fade">
                                      <p:cBhvr>
                                        <p:cTn id="18" dur="500"/>
                                        <p:tgtEl>
                                          <p:spTgt spid="32"/>
                                        </p:tgtEl>
                                      </p:cBhvr>
                                    </p:animEffect>
                                  </p:childTnLst>
                                </p:cTn>
                              </p:par>
                              <p:par>
                                <p:cTn id="19" presetID="53" presetClass="entr" presetSubtype="16" fill="hold" nodeType="withEffect">
                                  <p:stCondLst>
                                    <p:cond delay="0"/>
                                  </p:stCondLst>
                                  <p:childTnLst>
                                    <p:set>
                                      <p:cBhvr>
                                        <p:cTn id="20" dur="1" fill="hold">
                                          <p:stCondLst>
                                            <p:cond delay="0"/>
                                          </p:stCondLst>
                                        </p:cTn>
                                        <p:tgtEl>
                                          <p:spTgt spid="49"/>
                                        </p:tgtEl>
                                        <p:attrNameLst>
                                          <p:attrName>style.visibility</p:attrName>
                                        </p:attrNameLst>
                                      </p:cBhvr>
                                      <p:to>
                                        <p:strVal val="visible"/>
                                      </p:to>
                                    </p:set>
                                    <p:anim calcmode="lin" valueType="num">
                                      <p:cBhvr>
                                        <p:cTn id="21" dur="500" fill="hold"/>
                                        <p:tgtEl>
                                          <p:spTgt spid="49"/>
                                        </p:tgtEl>
                                        <p:attrNameLst>
                                          <p:attrName>ppt_w</p:attrName>
                                        </p:attrNameLst>
                                      </p:cBhvr>
                                      <p:tavLst>
                                        <p:tav tm="0">
                                          <p:val>
                                            <p:fltVal val="0"/>
                                          </p:val>
                                        </p:tav>
                                        <p:tav tm="100000">
                                          <p:val>
                                            <p:strVal val="#ppt_w"/>
                                          </p:val>
                                        </p:tav>
                                      </p:tavLst>
                                    </p:anim>
                                    <p:anim calcmode="lin" valueType="num">
                                      <p:cBhvr>
                                        <p:cTn id="22" dur="500" fill="hold"/>
                                        <p:tgtEl>
                                          <p:spTgt spid="49"/>
                                        </p:tgtEl>
                                        <p:attrNameLst>
                                          <p:attrName>ppt_h</p:attrName>
                                        </p:attrNameLst>
                                      </p:cBhvr>
                                      <p:tavLst>
                                        <p:tav tm="0">
                                          <p:val>
                                            <p:fltVal val="0"/>
                                          </p:val>
                                        </p:tav>
                                        <p:tav tm="100000">
                                          <p:val>
                                            <p:strVal val="#ppt_h"/>
                                          </p:val>
                                        </p:tav>
                                      </p:tavLst>
                                    </p:anim>
                                    <p:animEffect transition="in" filter="fade">
                                      <p:cBhvr>
                                        <p:cTn id="23"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856700" y="949570"/>
            <a:ext cx="9714262" cy="4983704"/>
          </a:xfrm>
          <a:prstGeom prst="rect">
            <a:avLst/>
          </a:prstGeom>
          <a:solidFill>
            <a:schemeClr val="bg1"/>
          </a:solidFill>
          <a:ln>
            <a:solidFill>
              <a:schemeClr val="bg1">
                <a:lumMod val="9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隶书" panose="02010509060101010101" pitchFamily="49" charset="-122"/>
            </a:endParaRPr>
          </a:p>
        </p:txBody>
      </p:sp>
      <p:grpSp>
        <p:nvGrpSpPr>
          <p:cNvPr id="10" name="组合 9"/>
          <p:cNvGrpSpPr/>
          <p:nvPr/>
        </p:nvGrpSpPr>
        <p:grpSpPr>
          <a:xfrm>
            <a:off x="9758843" y="1864271"/>
            <a:ext cx="680707" cy="3319499"/>
            <a:chOff x="10311890" y="1813471"/>
            <a:chExt cx="680707" cy="3319499"/>
          </a:xfrm>
        </p:grpSpPr>
        <p:sp>
          <p:nvSpPr>
            <p:cNvPr id="11" name="矩形 10"/>
            <p:cNvSpPr/>
            <p:nvPr/>
          </p:nvSpPr>
          <p:spPr>
            <a:xfrm>
              <a:off x="10311890" y="1813471"/>
              <a:ext cx="680707" cy="798934"/>
            </a:xfrm>
            <a:prstGeom prst="rect">
              <a:avLst/>
            </a:prstGeom>
            <a:solidFill>
              <a:srgbClr val="F9CA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隶书" panose="02010509060101010101" pitchFamily="49" charset="-122"/>
              </a:endParaRPr>
            </a:p>
          </p:txBody>
        </p:sp>
        <p:sp>
          <p:nvSpPr>
            <p:cNvPr id="12" name="文本框 11"/>
            <p:cNvSpPr txBox="1"/>
            <p:nvPr/>
          </p:nvSpPr>
          <p:spPr>
            <a:xfrm>
              <a:off x="10344466" y="1829309"/>
              <a:ext cx="615553" cy="3303661"/>
            </a:xfrm>
            <a:prstGeom prst="rect">
              <a:avLst/>
            </a:prstGeom>
            <a:noFill/>
          </p:spPr>
          <p:txBody>
            <a:bodyPr vert="eaVert" wrap="square" rtlCol="0">
              <a:spAutoFit/>
            </a:bodyPr>
            <a:lstStyle/>
            <a:p>
              <a:r>
                <a:rPr lang="zh-CN" altLang="en-US" sz="2800" b="1" dirty="0">
                  <a:solidFill>
                    <a:schemeClr val="bg1"/>
                  </a:solidFill>
                  <a:latin typeface="隶书" panose="02010509060101010101" pitchFamily="49" charset="-122"/>
                  <a:ea typeface="隶书" panose="02010509060101010101" pitchFamily="49" charset="-122"/>
                </a:rPr>
                <a:t>点击</a:t>
              </a:r>
              <a:r>
                <a:rPr lang="zh-CN" altLang="en-US" sz="2800" b="1" dirty="0">
                  <a:latin typeface="隶书" panose="02010509060101010101" pitchFamily="49" charset="-122"/>
                  <a:ea typeface="隶书" panose="02010509060101010101" pitchFamily="49" charset="-122"/>
                </a:rPr>
                <a:t>添加标题</a:t>
              </a:r>
              <a:endParaRPr lang="zh-CN" altLang="en-US" sz="2800" b="1" dirty="0">
                <a:latin typeface="隶书" panose="02010509060101010101" pitchFamily="49" charset="-122"/>
                <a:ea typeface="隶书" panose="02010509060101010101" pitchFamily="49" charset="-122"/>
              </a:endParaRPr>
            </a:p>
          </p:txBody>
        </p:sp>
      </p:grpSp>
      <p:sp>
        <p:nvSpPr>
          <p:cNvPr id="13" name="文本框 8"/>
          <p:cNvSpPr txBox="1"/>
          <p:nvPr/>
        </p:nvSpPr>
        <p:spPr>
          <a:xfrm>
            <a:off x="7933216" y="1955047"/>
            <a:ext cx="1661993" cy="3394437"/>
          </a:xfrm>
          <a:prstGeom prst="rect">
            <a:avLst/>
          </a:prstGeom>
          <a:noFill/>
          <a:ln w="9525">
            <a:noFill/>
          </a:ln>
        </p:spPr>
        <p:txBody>
          <a:bodyPr vert="eaVert" wrap="square" anchor="t">
            <a:spAutoFit/>
          </a:bodyPr>
          <a:lstStyle/>
          <a:p>
            <a:pPr>
              <a:lnSpc>
                <a:spcPct val="150000"/>
              </a:lnSpc>
              <a:defRPr/>
            </a:pPr>
            <a:r>
              <a:rPr lang="zh-CN" altLang="en-US" sz="1600" spc="300" dirty="0">
                <a:solidFill>
                  <a:schemeClr val="tx1">
                    <a:lumMod val="95000"/>
                    <a:lumOff val="5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点击添加文本信息点击添加文本信息点击添加文本信息点击添加文本信息</a:t>
            </a:r>
            <a:endParaRPr lang="zh-CN" altLang="en-US" sz="1600" spc="300" dirty="0">
              <a:solidFill>
                <a:schemeClr val="tx1">
                  <a:lumMod val="95000"/>
                  <a:lumOff val="5000"/>
                </a:schemeClr>
              </a:solidFill>
              <a:latin typeface="隶书" panose="02010509060101010101" pitchFamily="49" charset="-122"/>
              <a:ea typeface="隶书" panose="02010509060101010101" pitchFamily="49" charset="-122"/>
              <a:sym typeface="微软雅黑" panose="020B0503020204020204" pitchFamily="34" charset="-122"/>
            </a:endParaRPr>
          </a:p>
          <a:p>
            <a:pPr>
              <a:lnSpc>
                <a:spcPct val="150000"/>
              </a:lnSpc>
              <a:defRPr/>
            </a:pPr>
            <a:endParaRPr lang="zh-CN" altLang="en-US" sz="1600" spc="300" dirty="0">
              <a:solidFill>
                <a:schemeClr val="tx1">
                  <a:lumMod val="95000"/>
                  <a:lumOff val="5000"/>
                </a:schemeClr>
              </a:solidFill>
              <a:latin typeface="隶书" panose="02010509060101010101" pitchFamily="49" charset="-122"/>
              <a:ea typeface="隶书" panose="02010509060101010101" pitchFamily="49" charset="-122"/>
              <a:sym typeface="微软雅黑" panose="020B0503020204020204" pitchFamily="34" charset="-122"/>
            </a:endParaRPr>
          </a:p>
        </p:txBody>
      </p:sp>
      <p:sp>
        <p:nvSpPr>
          <p:cNvPr id="14" name="文本框 8"/>
          <p:cNvSpPr txBox="1"/>
          <p:nvPr/>
        </p:nvSpPr>
        <p:spPr>
          <a:xfrm>
            <a:off x="6059488" y="1955047"/>
            <a:ext cx="1661993" cy="3394437"/>
          </a:xfrm>
          <a:prstGeom prst="rect">
            <a:avLst/>
          </a:prstGeom>
          <a:noFill/>
          <a:ln w="9525">
            <a:noFill/>
          </a:ln>
        </p:spPr>
        <p:txBody>
          <a:bodyPr vert="eaVert" wrap="square" anchor="t">
            <a:spAutoFit/>
          </a:bodyPr>
          <a:lstStyle/>
          <a:p>
            <a:pPr>
              <a:lnSpc>
                <a:spcPct val="150000"/>
              </a:lnSpc>
              <a:defRPr/>
            </a:pPr>
            <a:r>
              <a:rPr lang="zh-CN" altLang="en-US" sz="1600" spc="300" dirty="0">
                <a:solidFill>
                  <a:schemeClr val="tx1">
                    <a:lumMod val="95000"/>
                    <a:lumOff val="5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点击添加文本信息点击添加文本信息点击添加文本信息点击添加文本信息</a:t>
            </a:r>
            <a:endParaRPr lang="zh-CN" altLang="en-US" sz="1600" spc="300" dirty="0">
              <a:solidFill>
                <a:schemeClr val="tx1">
                  <a:lumMod val="95000"/>
                  <a:lumOff val="5000"/>
                </a:schemeClr>
              </a:solidFill>
              <a:latin typeface="隶书" panose="02010509060101010101" pitchFamily="49" charset="-122"/>
              <a:ea typeface="隶书" panose="02010509060101010101" pitchFamily="49" charset="-122"/>
              <a:sym typeface="微软雅黑" panose="020B0503020204020204" pitchFamily="34" charset="-122"/>
            </a:endParaRPr>
          </a:p>
          <a:p>
            <a:pPr>
              <a:lnSpc>
                <a:spcPct val="150000"/>
              </a:lnSpc>
              <a:defRPr/>
            </a:pPr>
            <a:endParaRPr lang="zh-CN" altLang="en-US" sz="1600" spc="300" dirty="0">
              <a:solidFill>
                <a:schemeClr val="tx1">
                  <a:lumMod val="95000"/>
                  <a:lumOff val="5000"/>
                </a:schemeClr>
              </a:solidFill>
              <a:latin typeface="隶书" panose="02010509060101010101" pitchFamily="49" charset="-122"/>
              <a:ea typeface="隶书" panose="02010509060101010101" pitchFamily="49" charset="-122"/>
              <a:sym typeface="微软雅黑" panose="020B0503020204020204" pitchFamily="34" charset="-122"/>
            </a:endParaRPr>
          </a:p>
        </p:txBody>
      </p:sp>
      <p:sp>
        <p:nvSpPr>
          <p:cNvPr id="15" name="文本框 8"/>
          <p:cNvSpPr txBox="1"/>
          <p:nvPr/>
        </p:nvSpPr>
        <p:spPr>
          <a:xfrm>
            <a:off x="3880960" y="1991560"/>
            <a:ext cx="1661993" cy="3394437"/>
          </a:xfrm>
          <a:prstGeom prst="rect">
            <a:avLst/>
          </a:prstGeom>
          <a:noFill/>
          <a:ln w="9525">
            <a:noFill/>
          </a:ln>
        </p:spPr>
        <p:txBody>
          <a:bodyPr vert="eaVert" wrap="square" anchor="t">
            <a:spAutoFit/>
          </a:bodyPr>
          <a:lstStyle/>
          <a:p>
            <a:pPr>
              <a:lnSpc>
                <a:spcPct val="150000"/>
              </a:lnSpc>
              <a:defRPr/>
            </a:pPr>
            <a:r>
              <a:rPr lang="zh-CN" altLang="en-US" sz="1600" spc="300" dirty="0">
                <a:solidFill>
                  <a:schemeClr val="tx1">
                    <a:lumMod val="95000"/>
                    <a:lumOff val="5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点击添加文本信息点击添加文本信息点击添加文本信息点击添加文本信息</a:t>
            </a:r>
            <a:endParaRPr lang="zh-CN" altLang="en-US" sz="1600" spc="300" dirty="0">
              <a:solidFill>
                <a:schemeClr val="tx1">
                  <a:lumMod val="95000"/>
                  <a:lumOff val="5000"/>
                </a:schemeClr>
              </a:solidFill>
              <a:latin typeface="隶书" panose="02010509060101010101" pitchFamily="49" charset="-122"/>
              <a:ea typeface="隶书" panose="02010509060101010101" pitchFamily="49" charset="-122"/>
              <a:sym typeface="微软雅黑" panose="020B0503020204020204" pitchFamily="34" charset="-122"/>
            </a:endParaRPr>
          </a:p>
          <a:p>
            <a:pPr>
              <a:lnSpc>
                <a:spcPct val="150000"/>
              </a:lnSpc>
              <a:defRPr/>
            </a:pPr>
            <a:endParaRPr lang="zh-CN" altLang="en-US" sz="1600" spc="300" dirty="0">
              <a:solidFill>
                <a:schemeClr val="tx1">
                  <a:lumMod val="95000"/>
                  <a:lumOff val="5000"/>
                </a:schemeClr>
              </a:solidFill>
              <a:latin typeface="隶书" panose="02010509060101010101" pitchFamily="49" charset="-122"/>
              <a:ea typeface="隶书" panose="02010509060101010101" pitchFamily="49" charset="-122"/>
              <a:sym typeface="微软雅黑" panose="020B0503020204020204" pitchFamily="34" charset="-122"/>
            </a:endParaRPr>
          </a:p>
        </p:txBody>
      </p:sp>
      <p:sp>
        <p:nvSpPr>
          <p:cNvPr id="16" name="矩形 15"/>
          <p:cNvSpPr/>
          <p:nvPr/>
        </p:nvSpPr>
        <p:spPr>
          <a:xfrm>
            <a:off x="6201782" y="1864271"/>
            <a:ext cx="1731434" cy="339443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隶书" panose="02010509060101010101" pitchFamily="49" charset="-122"/>
            </a:endParaRPr>
          </a:p>
        </p:txBody>
      </p:sp>
      <p:pic>
        <p:nvPicPr>
          <p:cNvPr id="17" name="PA_库_图片 3"/>
          <p:cNvPicPr>
            <a:picLocks noChangeAspect="1"/>
          </p:cNvPicPr>
          <p:nvPr>
            <p:custDataLst>
              <p:tags r:id="rId1"/>
            </p:custDataLst>
          </p:nvPr>
        </p:nvPicPr>
        <p:blipFill>
          <a:blip r:embed="rId2" cstate="print">
            <a:extLst>
              <a:ext uri="{28A0092B-C50C-407E-A947-70E740481C1C}">
                <a14:useLocalDpi xmlns:a14="http://schemas.microsoft.com/office/drawing/2010/main" val="0"/>
              </a:ext>
            </a:extLst>
          </a:blip>
          <a:stretch>
            <a:fillRect/>
          </a:stretch>
        </p:blipFill>
        <p:spPr>
          <a:xfrm>
            <a:off x="939229" y="2663205"/>
            <a:ext cx="2232208" cy="347102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down)">
                                      <p:cBhvr>
                                        <p:cTn id="11" dur="500"/>
                                        <p:tgtEl>
                                          <p:spTgt spid="10"/>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up)">
                                      <p:cBhvr>
                                        <p:cTn id="15" dur="500"/>
                                        <p:tgtEl>
                                          <p:spTgt spid="13"/>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up)">
                                      <p:cBhvr>
                                        <p:cTn id="19" dur="500"/>
                                        <p:tgtEl>
                                          <p:spTgt spid="14"/>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up)">
                                      <p:cBhvr>
                                        <p:cTn id="23" dur="500"/>
                                        <p:tgtEl>
                                          <p:spTgt spid="15"/>
                                        </p:tgtEl>
                                      </p:cBhvr>
                                    </p:animEffect>
                                  </p:childTnLst>
                                </p:cTn>
                              </p:par>
                            </p:childTnLst>
                          </p:cTn>
                        </p:par>
                        <p:par>
                          <p:cTn id="24" fill="hold">
                            <p:stCondLst>
                              <p:cond delay="2500"/>
                            </p:stCondLst>
                            <p:childTnLst>
                              <p:par>
                                <p:cTn id="25" presetID="16" presetClass="entr" presetSubtype="21"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barn(inVertical)">
                                      <p:cBhvr>
                                        <p:cTn id="27" dur="500"/>
                                        <p:tgtEl>
                                          <p:spTgt spid="16"/>
                                        </p:tgtEl>
                                      </p:cBhvr>
                                    </p:animEffect>
                                  </p:childTnLst>
                                </p:cTn>
                              </p:par>
                              <p:par>
                                <p:cTn id="28" presetID="2" presetClass="entr" presetSubtype="2" decel="100000" fill="hold" nodeType="withEffect">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cBhvr additive="base">
                                        <p:cTn id="30" dur="1500" fill="hold"/>
                                        <p:tgtEl>
                                          <p:spTgt spid="17"/>
                                        </p:tgtEl>
                                        <p:attrNameLst>
                                          <p:attrName>ppt_x</p:attrName>
                                        </p:attrNameLst>
                                      </p:cBhvr>
                                      <p:tavLst>
                                        <p:tav tm="0">
                                          <p:val>
                                            <p:strVal val="1+#ppt_w/2"/>
                                          </p:val>
                                        </p:tav>
                                        <p:tav tm="100000">
                                          <p:val>
                                            <p:strVal val="#ppt_x"/>
                                          </p:val>
                                        </p:tav>
                                      </p:tavLst>
                                    </p:anim>
                                    <p:anim calcmode="lin" valueType="num">
                                      <p:cBhvr additive="base">
                                        <p:cTn id="31" dur="1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p:bldP spid="14" grpId="0"/>
      <p:bldP spid="15" grpId="0"/>
      <p:bldP spid="1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815955" y="1378400"/>
            <a:ext cx="4189578" cy="1097027"/>
            <a:chOff x="3203139" y="2406232"/>
            <a:chExt cx="4189578" cy="1097027"/>
          </a:xfrm>
        </p:grpSpPr>
        <p:grpSp>
          <p:nvGrpSpPr>
            <p:cNvPr id="6" name="组合 5"/>
            <p:cNvGrpSpPr/>
            <p:nvPr/>
          </p:nvGrpSpPr>
          <p:grpSpPr>
            <a:xfrm>
              <a:off x="3203139" y="2632991"/>
              <a:ext cx="926692" cy="743785"/>
              <a:chOff x="3203139" y="2632991"/>
              <a:chExt cx="926692" cy="743785"/>
            </a:xfrm>
          </p:grpSpPr>
          <p:pic>
            <p:nvPicPr>
              <p:cNvPr id="4" name="图片 3"/>
              <p:cNvPicPr>
                <a:picLocks noChangeAspect="1"/>
              </p:cNvPicPr>
              <p:nvPr/>
            </p:nvPicPr>
            <p:blipFill rotWithShape="1">
              <a:blip r:embed="rId1" cstate="print">
                <a:extLst>
                  <a:ext uri="{28A0092B-C50C-407E-A947-70E740481C1C}">
                    <a14:useLocalDpi xmlns:a14="http://schemas.microsoft.com/office/drawing/2010/main" val="0"/>
                  </a:ext>
                </a:extLst>
              </a:blip>
              <a:srcRect b="60868"/>
              <a:stretch>
                <a:fillRect/>
              </a:stretch>
            </p:blipFill>
            <p:spPr>
              <a:xfrm rot="21346581">
                <a:off x="3203139" y="2632991"/>
                <a:ext cx="926692" cy="743785"/>
              </a:xfrm>
              <a:prstGeom prst="rect">
                <a:avLst/>
              </a:prstGeom>
            </p:spPr>
          </p:pic>
          <p:sp>
            <p:nvSpPr>
              <p:cNvPr id="5" name="矩形 4"/>
              <p:cNvSpPr/>
              <p:nvPr/>
            </p:nvSpPr>
            <p:spPr>
              <a:xfrm>
                <a:off x="3477891" y="2743273"/>
                <a:ext cx="546945" cy="523220"/>
              </a:xfrm>
              <a:prstGeom prst="rect">
                <a:avLst/>
              </a:prstGeom>
            </p:spPr>
            <p:txBody>
              <a:bodyPr wrap="none">
                <a:spAutoFit/>
              </a:bodyPr>
              <a:lstStyle/>
              <a:p>
                <a:pPr algn="ctr"/>
                <a:r>
                  <a:rPr lang="en-US" altLang="zh-CN" sz="2800" b="1" dirty="0">
                    <a:latin typeface="隶书" panose="02010509060101010101" pitchFamily="49" charset="-122"/>
                    <a:ea typeface="隶书" panose="02010509060101010101" pitchFamily="49" charset="-122"/>
                  </a:rPr>
                  <a:t>01</a:t>
                </a:r>
                <a:endParaRPr lang="en-US" altLang="zh-CN" sz="2800" b="1" dirty="0">
                  <a:latin typeface="隶书" panose="02010509060101010101" pitchFamily="49" charset="-122"/>
                  <a:ea typeface="隶书" panose="02010509060101010101" pitchFamily="49" charset="-122"/>
                </a:endParaRPr>
              </a:p>
            </p:txBody>
          </p:sp>
        </p:grpSp>
        <p:sp>
          <p:nvSpPr>
            <p:cNvPr id="7" name="文本框 6"/>
            <p:cNvSpPr txBox="1"/>
            <p:nvPr/>
          </p:nvSpPr>
          <p:spPr>
            <a:xfrm>
              <a:off x="4325721" y="2764595"/>
              <a:ext cx="3066996" cy="738664"/>
            </a:xfrm>
            <a:prstGeom prst="rect">
              <a:avLst/>
            </a:prstGeom>
            <a:noFill/>
          </p:spPr>
          <p:txBody>
            <a:bodyPr wrap="square" rtlCol="0">
              <a:spAutoFit/>
            </a:bodyPr>
            <a:lstStyle/>
            <a:p>
              <a:pPr>
                <a:lnSpc>
                  <a:spcPct val="150000"/>
                </a:lnSpc>
              </a:pPr>
              <a:r>
                <a:rPr lang="zh-CN" altLang="en-US" sz="1400" dirty="0">
                  <a:latin typeface="隶书" panose="02010509060101010101" pitchFamily="49" charset="-122"/>
                  <a:ea typeface="隶书" panose="02010509060101010101" pitchFamily="49" charset="-122"/>
                  <a:cs typeface="Segoe UI" panose="020B0502040204020203" pitchFamily="34" charset="0"/>
                </a:rPr>
                <a:t>点击添加文本信息点击添加文本信息点击添加文本信息</a:t>
              </a:r>
              <a:endParaRPr lang="en-US" altLang="zh-CN" sz="1400" dirty="0">
                <a:latin typeface="隶书" panose="02010509060101010101" pitchFamily="49" charset="-122"/>
                <a:ea typeface="隶书" panose="02010509060101010101" pitchFamily="49" charset="-122"/>
                <a:cs typeface="Segoe UI" panose="020B0502040204020203" pitchFamily="34" charset="0"/>
              </a:endParaRPr>
            </a:p>
          </p:txBody>
        </p:sp>
        <p:sp>
          <p:nvSpPr>
            <p:cNvPr id="8" name="文本框 7"/>
            <p:cNvSpPr txBox="1"/>
            <p:nvPr/>
          </p:nvSpPr>
          <p:spPr>
            <a:xfrm>
              <a:off x="4325722" y="2406232"/>
              <a:ext cx="1375566" cy="387286"/>
            </a:xfrm>
            <a:prstGeom prst="rect">
              <a:avLst/>
            </a:prstGeom>
            <a:noFill/>
          </p:spPr>
          <p:txBody>
            <a:bodyPr wrap="square" rtlCol="0">
              <a:spAutoFit/>
            </a:bodyPr>
            <a:lstStyle/>
            <a:p>
              <a:pPr>
                <a:lnSpc>
                  <a:spcPts val="2300"/>
                </a:lnSpc>
              </a:pPr>
              <a:r>
                <a:rPr lang="zh-CN" altLang="en-US" sz="2000" b="1" dirty="0">
                  <a:latin typeface="隶书" panose="02010509060101010101" pitchFamily="49" charset="-122"/>
                  <a:ea typeface="隶书" panose="02010509060101010101" pitchFamily="49" charset="-122"/>
                  <a:cs typeface="微软雅黑" panose="020B0503020204020204" pitchFamily="34" charset="-122"/>
                </a:rPr>
                <a:t>添加标题</a:t>
              </a:r>
              <a:endParaRPr lang="en-US" altLang="zh-CN" sz="2000" b="1" dirty="0">
                <a:latin typeface="隶书" panose="02010509060101010101" pitchFamily="49" charset="-122"/>
                <a:ea typeface="隶书" panose="02010509060101010101" pitchFamily="49" charset="-122"/>
                <a:cs typeface="微软雅黑" panose="020B0503020204020204" pitchFamily="34" charset="-122"/>
              </a:endParaRPr>
            </a:p>
          </p:txBody>
        </p:sp>
      </p:grpSp>
      <p:grpSp>
        <p:nvGrpSpPr>
          <p:cNvPr id="10" name="组合 9"/>
          <p:cNvGrpSpPr/>
          <p:nvPr/>
        </p:nvGrpSpPr>
        <p:grpSpPr>
          <a:xfrm>
            <a:off x="5815955" y="2880486"/>
            <a:ext cx="4189578" cy="1097027"/>
            <a:chOff x="3203139" y="2406232"/>
            <a:chExt cx="4189578" cy="1097027"/>
          </a:xfrm>
        </p:grpSpPr>
        <p:grpSp>
          <p:nvGrpSpPr>
            <p:cNvPr id="11" name="组合 10"/>
            <p:cNvGrpSpPr/>
            <p:nvPr/>
          </p:nvGrpSpPr>
          <p:grpSpPr>
            <a:xfrm>
              <a:off x="3203139" y="2632991"/>
              <a:ext cx="926692" cy="743785"/>
              <a:chOff x="3203139" y="2632991"/>
              <a:chExt cx="926692" cy="743785"/>
            </a:xfrm>
          </p:grpSpPr>
          <p:pic>
            <p:nvPicPr>
              <p:cNvPr id="14" name="图片 13"/>
              <p:cNvPicPr>
                <a:picLocks noChangeAspect="1"/>
              </p:cNvPicPr>
              <p:nvPr/>
            </p:nvPicPr>
            <p:blipFill rotWithShape="1">
              <a:blip r:embed="rId1" cstate="print">
                <a:extLst>
                  <a:ext uri="{28A0092B-C50C-407E-A947-70E740481C1C}">
                    <a14:useLocalDpi xmlns:a14="http://schemas.microsoft.com/office/drawing/2010/main" val="0"/>
                  </a:ext>
                </a:extLst>
              </a:blip>
              <a:srcRect b="60868"/>
              <a:stretch>
                <a:fillRect/>
              </a:stretch>
            </p:blipFill>
            <p:spPr>
              <a:xfrm rot="21346581">
                <a:off x="3203139" y="2632991"/>
                <a:ext cx="926692" cy="743785"/>
              </a:xfrm>
              <a:prstGeom prst="rect">
                <a:avLst/>
              </a:prstGeom>
            </p:spPr>
          </p:pic>
          <p:sp>
            <p:nvSpPr>
              <p:cNvPr id="15" name="矩形 14"/>
              <p:cNvSpPr/>
              <p:nvPr/>
            </p:nvSpPr>
            <p:spPr>
              <a:xfrm>
                <a:off x="3477891" y="2743273"/>
                <a:ext cx="546945" cy="523220"/>
              </a:xfrm>
              <a:prstGeom prst="rect">
                <a:avLst/>
              </a:prstGeom>
            </p:spPr>
            <p:txBody>
              <a:bodyPr wrap="none">
                <a:spAutoFit/>
              </a:bodyPr>
              <a:lstStyle/>
              <a:p>
                <a:pPr algn="ctr"/>
                <a:r>
                  <a:rPr lang="en-US" altLang="zh-CN" sz="2800" b="1" dirty="0">
                    <a:latin typeface="隶书" panose="02010509060101010101" pitchFamily="49" charset="-122"/>
                    <a:ea typeface="隶书" panose="02010509060101010101" pitchFamily="49" charset="-122"/>
                  </a:rPr>
                  <a:t>02</a:t>
                </a:r>
                <a:endParaRPr lang="en-US" altLang="zh-CN" sz="2800" b="1" dirty="0">
                  <a:latin typeface="隶书" panose="02010509060101010101" pitchFamily="49" charset="-122"/>
                  <a:ea typeface="隶书" panose="02010509060101010101" pitchFamily="49" charset="-122"/>
                </a:endParaRPr>
              </a:p>
            </p:txBody>
          </p:sp>
        </p:grpSp>
        <p:sp>
          <p:nvSpPr>
            <p:cNvPr id="12" name="文本框 11"/>
            <p:cNvSpPr txBox="1"/>
            <p:nvPr/>
          </p:nvSpPr>
          <p:spPr>
            <a:xfrm>
              <a:off x="4325721" y="2764595"/>
              <a:ext cx="3066996" cy="738664"/>
            </a:xfrm>
            <a:prstGeom prst="rect">
              <a:avLst/>
            </a:prstGeom>
            <a:noFill/>
          </p:spPr>
          <p:txBody>
            <a:bodyPr wrap="square" rtlCol="0">
              <a:spAutoFit/>
            </a:bodyPr>
            <a:lstStyle/>
            <a:p>
              <a:pPr>
                <a:lnSpc>
                  <a:spcPct val="150000"/>
                </a:lnSpc>
              </a:pPr>
              <a:r>
                <a:rPr lang="zh-CN" altLang="en-US" sz="1400" dirty="0">
                  <a:latin typeface="隶书" panose="02010509060101010101" pitchFamily="49" charset="-122"/>
                  <a:ea typeface="隶书" panose="02010509060101010101" pitchFamily="49" charset="-122"/>
                  <a:cs typeface="Segoe UI" panose="020B0502040204020203" pitchFamily="34" charset="0"/>
                </a:rPr>
                <a:t>点击添加文本信息点击添加文本信息点击添加文本信息</a:t>
              </a:r>
              <a:endParaRPr lang="en-US" altLang="zh-CN" sz="1400" dirty="0">
                <a:latin typeface="隶书" panose="02010509060101010101" pitchFamily="49" charset="-122"/>
                <a:ea typeface="隶书" panose="02010509060101010101" pitchFamily="49" charset="-122"/>
                <a:cs typeface="Segoe UI" panose="020B0502040204020203" pitchFamily="34" charset="0"/>
              </a:endParaRPr>
            </a:p>
          </p:txBody>
        </p:sp>
        <p:sp>
          <p:nvSpPr>
            <p:cNvPr id="13" name="文本框 12"/>
            <p:cNvSpPr txBox="1"/>
            <p:nvPr/>
          </p:nvSpPr>
          <p:spPr>
            <a:xfrm>
              <a:off x="4325722" y="2406232"/>
              <a:ext cx="1375566" cy="387286"/>
            </a:xfrm>
            <a:prstGeom prst="rect">
              <a:avLst/>
            </a:prstGeom>
            <a:noFill/>
          </p:spPr>
          <p:txBody>
            <a:bodyPr wrap="square" rtlCol="0">
              <a:spAutoFit/>
            </a:bodyPr>
            <a:lstStyle/>
            <a:p>
              <a:pPr>
                <a:lnSpc>
                  <a:spcPts val="2300"/>
                </a:lnSpc>
              </a:pPr>
              <a:r>
                <a:rPr lang="zh-CN" altLang="en-US" sz="2000" b="1" dirty="0">
                  <a:latin typeface="隶书" panose="02010509060101010101" pitchFamily="49" charset="-122"/>
                  <a:ea typeface="隶书" panose="02010509060101010101" pitchFamily="49" charset="-122"/>
                  <a:cs typeface="微软雅黑" panose="020B0503020204020204" pitchFamily="34" charset="-122"/>
                </a:rPr>
                <a:t>添加标题</a:t>
              </a:r>
              <a:endParaRPr lang="en-US" altLang="zh-CN" sz="2000" b="1" dirty="0">
                <a:latin typeface="隶书" panose="02010509060101010101" pitchFamily="49" charset="-122"/>
                <a:ea typeface="隶书" panose="02010509060101010101" pitchFamily="49" charset="-122"/>
                <a:cs typeface="微软雅黑" panose="020B0503020204020204" pitchFamily="34" charset="-122"/>
              </a:endParaRPr>
            </a:p>
          </p:txBody>
        </p:sp>
      </p:grpSp>
      <p:grpSp>
        <p:nvGrpSpPr>
          <p:cNvPr id="16" name="组合 15"/>
          <p:cNvGrpSpPr/>
          <p:nvPr/>
        </p:nvGrpSpPr>
        <p:grpSpPr>
          <a:xfrm>
            <a:off x="5815955" y="4382573"/>
            <a:ext cx="4189578" cy="1097027"/>
            <a:chOff x="3203139" y="2406232"/>
            <a:chExt cx="4189578" cy="1097027"/>
          </a:xfrm>
        </p:grpSpPr>
        <p:grpSp>
          <p:nvGrpSpPr>
            <p:cNvPr id="17" name="组合 16"/>
            <p:cNvGrpSpPr/>
            <p:nvPr/>
          </p:nvGrpSpPr>
          <p:grpSpPr>
            <a:xfrm>
              <a:off x="3203139" y="2632991"/>
              <a:ext cx="926692" cy="743785"/>
              <a:chOff x="3203139" y="2632991"/>
              <a:chExt cx="926692" cy="743785"/>
            </a:xfrm>
          </p:grpSpPr>
          <p:pic>
            <p:nvPicPr>
              <p:cNvPr id="20" name="图片 19"/>
              <p:cNvPicPr>
                <a:picLocks noChangeAspect="1"/>
              </p:cNvPicPr>
              <p:nvPr/>
            </p:nvPicPr>
            <p:blipFill rotWithShape="1">
              <a:blip r:embed="rId1" cstate="print">
                <a:extLst>
                  <a:ext uri="{28A0092B-C50C-407E-A947-70E740481C1C}">
                    <a14:useLocalDpi xmlns:a14="http://schemas.microsoft.com/office/drawing/2010/main" val="0"/>
                  </a:ext>
                </a:extLst>
              </a:blip>
              <a:srcRect b="60868"/>
              <a:stretch>
                <a:fillRect/>
              </a:stretch>
            </p:blipFill>
            <p:spPr>
              <a:xfrm rot="21346581">
                <a:off x="3203139" y="2632991"/>
                <a:ext cx="926692" cy="743785"/>
              </a:xfrm>
              <a:prstGeom prst="rect">
                <a:avLst/>
              </a:prstGeom>
            </p:spPr>
          </p:pic>
          <p:sp>
            <p:nvSpPr>
              <p:cNvPr id="21" name="矩形 20"/>
              <p:cNvSpPr/>
              <p:nvPr/>
            </p:nvSpPr>
            <p:spPr>
              <a:xfrm>
                <a:off x="3477891" y="2743273"/>
                <a:ext cx="546945" cy="523220"/>
              </a:xfrm>
              <a:prstGeom prst="rect">
                <a:avLst/>
              </a:prstGeom>
            </p:spPr>
            <p:txBody>
              <a:bodyPr wrap="none">
                <a:spAutoFit/>
              </a:bodyPr>
              <a:lstStyle/>
              <a:p>
                <a:pPr algn="ctr"/>
                <a:r>
                  <a:rPr lang="en-US" altLang="zh-CN" sz="2800" b="1" dirty="0">
                    <a:latin typeface="隶书" panose="02010509060101010101" pitchFamily="49" charset="-122"/>
                    <a:ea typeface="隶书" panose="02010509060101010101" pitchFamily="49" charset="-122"/>
                  </a:rPr>
                  <a:t>03</a:t>
                </a:r>
                <a:endParaRPr lang="en-US" altLang="zh-CN" sz="2800" b="1" dirty="0">
                  <a:latin typeface="隶书" panose="02010509060101010101" pitchFamily="49" charset="-122"/>
                  <a:ea typeface="隶书" panose="02010509060101010101" pitchFamily="49" charset="-122"/>
                </a:endParaRPr>
              </a:p>
            </p:txBody>
          </p:sp>
        </p:grpSp>
        <p:sp>
          <p:nvSpPr>
            <p:cNvPr id="18" name="文本框 17"/>
            <p:cNvSpPr txBox="1"/>
            <p:nvPr/>
          </p:nvSpPr>
          <p:spPr>
            <a:xfrm>
              <a:off x="4325721" y="2764595"/>
              <a:ext cx="3066996" cy="738664"/>
            </a:xfrm>
            <a:prstGeom prst="rect">
              <a:avLst/>
            </a:prstGeom>
            <a:noFill/>
          </p:spPr>
          <p:txBody>
            <a:bodyPr wrap="square" rtlCol="0">
              <a:spAutoFit/>
            </a:bodyPr>
            <a:lstStyle/>
            <a:p>
              <a:pPr>
                <a:lnSpc>
                  <a:spcPct val="150000"/>
                </a:lnSpc>
              </a:pPr>
              <a:r>
                <a:rPr lang="zh-CN" altLang="en-US" sz="1400" dirty="0">
                  <a:latin typeface="隶书" panose="02010509060101010101" pitchFamily="49" charset="-122"/>
                  <a:ea typeface="隶书" panose="02010509060101010101" pitchFamily="49" charset="-122"/>
                  <a:cs typeface="Segoe UI" panose="020B0502040204020203" pitchFamily="34" charset="0"/>
                </a:rPr>
                <a:t>点击添加文本信息点击添加文本信息点击添加文本信息</a:t>
              </a:r>
              <a:endParaRPr lang="en-US" altLang="zh-CN" sz="1400" dirty="0">
                <a:latin typeface="隶书" panose="02010509060101010101" pitchFamily="49" charset="-122"/>
                <a:ea typeface="隶书" panose="02010509060101010101" pitchFamily="49" charset="-122"/>
                <a:cs typeface="Segoe UI" panose="020B0502040204020203" pitchFamily="34" charset="0"/>
              </a:endParaRPr>
            </a:p>
          </p:txBody>
        </p:sp>
        <p:sp>
          <p:nvSpPr>
            <p:cNvPr id="19" name="文本框 18"/>
            <p:cNvSpPr txBox="1"/>
            <p:nvPr/>
          </p:nvSpPr>
          <p:spPr>
            <a:xfrm>
              <a:off x="4325722" y="2406232"/>
              <a:ext cx="1375566" cy="387286"/>
            </a:xfrm>
            <a:prstGeom prst="rect">
              <a:avLst/>
            </a:prstGeom>
            <a:noFill/>
          </p:spPr>
          <p:txBody>
            <a:bodyPr wrap="square" rtlCol="0">
              <a:spAutoFit/>
            </a:bodyPr>
            <a:lstStyle/>
            <a:p>
              <a:pPr>
                <a:lnSpc>
                  <a:spcPts val="2300"/>
                </a:lnSpc>
              </a:pPr>
              <a:r>
                <a:rPr lang="zh-CN" altLang="en-US" sz="2000" b="1" dirty="0">
                  <a:latin typeface="隶书" panose="02010509060101010101" pitchFamily="49" charset="-122"/>
                  <a:ea typeface="隶书" panose="02010509060101010101" pitchFamily="49" charset="-122"/>
                  <a:cs typeface="微软雅黑" panose="020B0503020204020204" pitchFamily="34" charset="-122"/>
                </a:rPr>
                <a:t>添加标题</a:t>
              </a:r>
              <a:endParaRPr lang="en-US" altLang="zh-CN" sz="2000" b="1" dirty="0">
                <a:latin typeface="隶书" panose="02010509060101010101" pitchFamily="49" charset="-122"/>
                <a:ea typeface="隶书" panose="02010509060101010101" pitchFamily="49" charset="-122"/>
                <a:cs typeface="微软雅黑" panose="020B0503020204020204" pitchFamily="34" charset="-122"/>
              </a:endParaRPr>
            </a:p>
          </p:txBody>
        </p:sp>
      </p:grpSp>
      <p:grpSp>
        <p:nvGrpSpPr>
          <p:cNvPr id="25" name="组合 24"/>
          <p:cNvGrpSpPr/>
          <p:nvPr/>
        </p:nvGrpSpPr>
        <p:grpSpPr>
          <a:xfrm>
            <a:off x="1069846" y="1691361"/>
            <a:ext cx="4578351" cy="3575552"/>
            <a:chOff x="1160671" y="1591082"/>
            <a:chExt cx="4578351" cy="3575552"/>
          </a:xfrm>
        </p:grpSpPr>
        <p:pic>
          <p:nvPicPr>
            <p:cNvPr id="23" name="图片 22"/>
            <p:cNvPicPr>
              <a:picLocks noChangeAspect="1"/>
            </p:cNvPicPr>
            <p:nvPr/>
          </p:nvPicPr>
          <p:blipFill>
            <a:blip r:embed="rId2"/>
            <a:stretch>
              <a:fillRect/>
            </a:stretch>
          </p:blipFill>
          <p:spPr>
            <a:xfrm>
              <a:off x="1160671" y="1591082"/>
              <a:ext cx="4578351" cy="3575552"/>
            </a:xfrm>
            <a:prstGeom prst="rect">
              <a:avLst/>
            </a:prstGeom>
          </p:spPr>
        </p:pic>
        <p:sp>
          <p:nvSpPr>
            <p:cNvPr id="24" name="文本框 23"/>
            <p:cNvSpPr txBox="1"/>
            <p:nvPr/>
          </p:nvSpPr>
          <p:spPr>
            <a:xfrm>
              <a:off x="2552588" y="2860377"/>
              <a:ext cx="2493826" cy="1200329"/>
            </a:xfrm>
            <a:prstGeom prst="rect">
              <a:avLst/>
            </a:prstGeom>
            <a:noFill/>
          </p:spPr>
          <p:txBody>
            <a:bodyPr wrap="square" rtlCol="0">
              <a:spAutoFit/>
            </a:bodyPr>
            <a:lstStyle/>
            <a:p>
              <a:r>
                <a:rPr lang="zh-CN" altLang="en-US" sz="3600" b="1" dirty="0">
                  <a:latin typeface="汉仪小麦体简" panose="00020600040101010101" pitchFamily="18" charset="-122"/>
                  <a:ea typeface="汉仪小麦体简" panose="00020600040101010101" pitchFamily="18" charset="-122"/>
                </a:rPr>
                <a:t>单击输</a:t>
              </a:r>
              <a:endParaRPr lang="en-US" altLang="zh-CN" sz="3600" b="1" dirty="0">
                <a:latin typeface="汉仪小麦体简" panose="00020600040101010101" pitchFamily="18" charset="-122"/>
                <a:ea typeface="汉仪小麦体简" panose="00020600040101010101" pitchFamily="18" charset="-122"/>
              </a:endParaRPr>
            </a:p>
            <a:p>
              <a:r>
                <a:rPr lang="zh-CN" altLang="en-US" sz="3600" b="1" dirty="0">
                  <a:latin typeface="汉仪小麦体简" panose="00020600040101010101" pitchFamily="18" charset="-122"/>
                  <a:ea typeface="汉仪小麦体简" panose="00020600040101010101" pitchFamily="18" charset="-122"/>
                </a:rPr>
                <a:t>入标题</a:t>
              </a:r>
              <a:endParaRPr lang="zh-CN" altLang="en-US" sz="3600" b="1" dirty="0">
                <a:latin typeface="汉仪小麦体简" panose="00020600040101010101" pitchFamily="18" charset="-122"/>
                <a:ea typeface="汉仪小麦体简" panose="00020600040101010101" pitchFamily="18"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down)">
                                      <p:cBhvr>
                                        <p:cTn id="7" dur="500"/>
                                        <p:tgtEl>
                                          <p:spTgt spid="25"/>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ppt_x"/>
                                          </p:val>
                                        </p:tav>
                                        <p:tav tm="100000">
                                          <p:val>
                                            <p:strVal val="#ppt_x"/>
                                          </p:val>
                                        </p:tav>
                                      </p:tavLst>
                                    </p:anim>
                                    <p:anim calcmode="lin" valueType="num">
                                      <p:cBhvr additive="base">
                                        <p:cTn id="17" dur="500" fill="hold"/>
                                        <p:tgtEl>
                                          <p:spTgt spid="10"/>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4" fill="hold"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fill="hold"/>
                                        <p:tgtEl>
                                          <p:spTgt spid="16"/>
                                        </p:tgtEl>
                                        <p:attrNameLst>
                                          <p:attrName>ppt_x</p:attrName>
                                        </p:attrNameLst>
                                      </p:cBhvr>
                                      <p:tavLst>
                                        <p:tav tm="0">
                                          <p:val>
                                            <p:strVal val="#ppt_x"/>
                                          </p:val>
                                        </p:tav>
                                        <p:tav tm="100000">
                                          <p:val>
                                            <p:strVal val="#ppt_x"/>
                                          </p:val>
                                        </p:tav>
                                      </p:tavLst>
                                    </p:anim>
                                    <p:anim calcmode="lin" valueType="num">
                                      <p:cBhvr additive="base">
                                        <p:cTn id="2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9CAD3">
            <a:alpha val="31000"/>
          </a:srgbClr>
        </a:solidFill>
        <a:effectLst/>
      </p:bgPr>
    </p:bg>
    <p:spTree>
      <p:nvGrpSpPr>
        <p:cNvPr id="1" name=""/>
        <p:cNvGrpSpPr/>
        <p:nvPr/>
      </p:nvGrpSpPr>
      <p:grpSpPr>
        <a:xfrm>
          <a:off x="0" y="0"/>
          <a:ext cx="0" cy="0"/>
          <a:chOff x="0" y="0"/>
          <a:chExt cx="0" cy="0"/>
        </a:xfrm>
      </p:grpSpPr>
      <p:sp>
        <p:nvSpPr>
          <p:cNvPr id="5" name="矩形 4"/>
          <p:cNvSpPr/>
          <p:nvPr/>
        </p:nvSpPr>
        <p:spPr>
          <a:xfrm>
            <a:off x="2009775" y="1515392"/>
            <a:ext cx="8172450" cy="3505326"/>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PA_库_图片 3"/>
          <p:cNvPicPr>
            <a:picLocks noChangeAspect="1"/>
          </p:cNvPicPr>
          <p:nvPr>
            <p:custDataLst>
              <p:tags r:id="rId1"/>
            </p:custDataLst>
          </p:nvPr>
        </p:nvPicPr>
        <p:blipFill>
          <a:blip r:embed="rId2" cstate="print">
            <a:extLst>
              <a:ext uri="{28A0092B-C50C-407E-A947-70E740481C1C}">
                <a14:useLocalDpi xmlns:a14="http://schemas.microsoft.com/office/drawing/2010/main" val="0"/>
              </a:ext>
            </a:extLst>
          </a:blip>
          <a:stretch>
            <a:fillRect/>
          </a:stretch>
        </p:blipFill>
        <p:spPr>
          <a:xfrm>
            <a:off x="2806692" y="2036424"/>
            <a:ext cx="2410446" cy="3412748"/>
          </a:xfrm>
          <a:prstGeom prst="rect">
            <a:avLst/>
          </a:prstGeom>
        </p:spPr>
      </p:pic>
      <p:sp>
        <p:nvSpPr>
          <p:cNvPr id="7" name="矩形 6"/>
          <p:cNvSpPr/>
          <p:nvPr/>
        </p:nvSpPr>
        <p:spPr>
          <a:xfrm>
            <a:off x="6236196" y="1871068"/>
            <a:ext cx="1313180" cy="1446550"/>
          </a:xfrm>
          <a:prstGeom prst="rect">
            <a:avLst/>
          </a:prstGeom>
        </p:spPr>
        <p:txBody>
          <a:bodyPr wrap="none">
            <a:spAutoFit/>
          </a:bodyPr>
          <a:lstStyle/>
          <a:p>
            <a:pPr defTabSz="913765"/>
            <a:r>
              <a:rPr lang="zh-CN" altLang="en-US" sz="8800" kern="2200" dirty="0" smtClean="0">
                <a:solidFill>
                  <a:srgbClr val="FEB6BF"/>
                </a:solidFill>
                <a:latin typeface="汉仪跳跳体简" panose="00020600040101010101" pitchFamily="18" charset="-122"/>
                <a:ea typeface="汉仪跳跳体简" panose="00020600040101010101" pitchFamily="18" charset="-122"/>
              </a:rPr>
              <a:t>第</a:t>
            </a:r>
            <a:endParaRPr lang="zh-CN" altLang="en-US" sz="8800" dirty="0">
              <a:solidFill>
                <a:srgbClr val="FEB6BF"/>
              </a:solidFill>
              <a:latin typeface="汉仪跳跳体简" panose="00020600040101010101" pitchFamily="18" charset="-122"/>
              <a:ea typeface="汉仪跳跳体简" panose="00020600040101010101" pitchFamily="18" charset="-122"/>
            </a:endParaRPr>
          </a:p>
        </p:txBody>
      </p:sp>
      <p:sp>
        <p:nvSpPr>
          <p:cNvPr id="8" name="矩形 7"/>
          <p:cNvSpPr/>
          <p:nvPr/>
        </p:nvSpPr>
        <p:spPr>
          <a:xfrm>
            <a:off x="6645441" y="2866859"/>
            <a:ext cx="1313180" cy="1446550"/>
          </a:xfrm>
          <a:prstGeom prst="rect">
            <a:avLst/>
          </a:prstGeom>
        </p:spPr>
        <p:txBody>
          <a:bodyPr wrap="none">
            <a:spAutoFit/>
          </a:bodyPr>
          <a:lstStyle/>
          <a:p>
            <a:pPr defTabSz="913765"/>
            <a:r>
              <a:rPr lang="zh-CN" altLang="en-US" sz="8800" kern="2200" dirty="0">
                <a:solidFill>
                  <a:srgbClr val="FEB6BF"/>
                </a:solidFill>
                <a:latin typeface="汉仪跳跳体简" panose="00020600040101010101" pitchFamily="18" charset="-122"/>
                <a:ea typeface="汉仪跳跳体简" panose="00020600040101010101" pitchFamily="18" charset="-122"/>
              </a:rPr>
              <a:t>贰</a:t>
            </a:r>
            <a:endParaRPr lang="zh-CN" altLang="en-US" sz="8800" kern="2200" dirty="0">
              <a:solidFill>
                <a:srgbClr val="FEB6BF"/>
              </a:solidFill>
              <a:latin typeface="汉仪跳跳体简" panose="00020600040101010101" pitchFamily="18" charset="-122"/>
              <a:ea typeface="汉仪跳跳体简" panose="00020600040101010101" pitchFamily="18" charset="-122"/>
            </a:endParaRPr>
          </a:p>
        </p:txBody>
      </p:sp>
      <p:sp>
        <p:nvSpPr>
          <p:cNvPr id="9" name="矩形 8"/>
          <p:cNvSpPr/>
          <p:nvPr/>
        </p:nvSpPr>
        <p:spPr>
          <a:xfrm>
            <a:off x="7461599" y="2007326"/>
            <a:ext cx="1313180" cy="1446550"/>
          </a:xfrm>
          <a:prstGeom prst="rect">
            <a:avLst/>
          </a:prstGeom>
        </p:spPr>
        <p:txBody>
          <a:bodyPr wrap="none">
            <a:spAutoFit/>
          </a:bodyPr>
          <a:lstStyle/>
          <a:p>
            <a:pPr defTabSz="913765"/>
            <a:r>
              <a:rPr lang="zh-CN" altLang="en-US" sz="8800" kern="2200" dirty="0" smtClean="0">
                <a:solidFill>
                  <a:srgbClr val="FEB6BF"/>
                </a:solidFill>
                <a:latin typeface="汉仪跳跳体简" panose="00020600040101010101" pitchFamily="18" charset="-122"/>
                <a:ea typeface="汉仪跳跳体简" panose="00020600040101010101" pitchFamily="18" charset="-122"/>
              </a:rPr>
              <a:t>章</a:t>
            </a:r>
            <a:endParaRPr lang="zh-CN" altLang="en-US" sz="8800" kern="2200" dirty="0">
              <a:solidFill>
                <a:srgbClr val="FEB6BF"/>
              </a:solidFill>
              <a:latin typeface="汉仪跳跳体简" panose="00020600040101010101" pitchFamily="18" charset="-122"/>
              <a:ea typeface="汉仪跳跳体简" panose="00020600040101010101" pitchFamily="18" charset="-122"/>
            </a:endParaRPr>
          </a:p>
        </p:txBody>
      </p:sp>
      <p:sp>
        <p:nvSpPr>
          <p:cNvPr id="10" name="矩形 9"/>
          <p:cNvSpPr/>
          <p:nvPr/>
        </p:nvSpPr>
        <p:spPr>
          <a:xfrm>
            <a:off x="7746150" y="3139375"/>
            <a:ext cx="1313180" cy="1446550"/>
          </a:xfrm>
          <a:prstGeom prst="rect">
            <a:avLst/>
          </a:prstGeom>
        </p:spPr>
        <p:txBody>
          <a:bodyPr wrap="none">
            <a:spAutoFit/>
          </a:bodyPr>
          <a:lstStyle/>
          <a:p>
            <a:pPr defTabSz="913765"/>
            <a:r>
              <a:rPr lang="zh-CN" altLang="en-US" sz="8800" kern="2200" dirty="0" smtClean="0">
                <a:solidFill>
                  <a:srgbClr val="FEB6BF"/>
                </a:solidFill>
                <a:latin typeface="汉仪跳跳体简" panose="00020600040101010101" pitchFamily="18" charset="-122"/>
                <a:ea typeface="汉仪跳跳体简" panose="00020600040101010101" pitchFamily="18" charset="-122"/>
              </a:rPr>
              <a:t>节</a:t>
            </a:r>
            <a:endParaRPr lang="zh-CN" altLang="en-US" sz="8800" kern="2200" dirty="0">
              <a:solidFill>
                <a:srgbClr val="FEB6BF"/>
              </a:solidFill>
              <a:latin typeface="汉仪跳跳体简" panose="00020600040101010101" pitchFamily="18" charset="-122"/>
              <a:ea typeface="汉仪跳跳体简" panose="00020600040101010101" pitchFamily="18" charset="-122"/>
            </a:endParaRPr>
          </a:p>
        </p:txBody>
      </p:sp>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527731">
            <a:off x="8965240" y="1431365"/>
            <a:ext cx="1235665" cy="151602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childTnLst>
                          </p:cTn>
                        </p:par>
                        <p:par>
                          <p:cTn id="12" fill="hold">
                            <p:stCondLst>
                              <p:cond delay="1000"/>
                            </p:stCondLst>
                            <p:childTnLst>
                              <p:par>
                                <p:cTn id="13" presetID="47" presetClass="entr" presetSubtype="0"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1000"/>
                                        <p:tgtEl>
                                          <p:spTgt spid="11"/>
                                        </p:tgtEl>
                                      </p:cBhvr>
                                    </p:animEffect>
                                    <p:anim calcmode="lin" valueType="num">
                                      <p:cBhvr>
                                        <p:cTn id="16" dur="1000" fill="hold"/>
                                        <p:tgtEl>
                                          <p:spTgt spid="11"/>
                                        </p:tgtEl>
                                        <p:attrNameLst>
                                          <p:attrName>ppt_x</p:attrName>
                                        </p:attrNameLst>
                                      </p:cBhvr>
                                      <p:tavLst>
                                        <p:tav tm="0">
                                          <p:val>
                                            <p:strVal val="#ppt_x"/>
                                          </p:val>
                                        </p:tav>
                                        <p:tav tm="100000">
                                          <p:val>
                                            <p:strVal val="#ppt_x"/>
                                          </p:val>
                                        </p:tav>
                                      </p:tavLst>
                                    </p:anim>
                                    <p:anim calcmode="lin" valueType="num">
                                      <p:cBhvr>
                                        <p:cTn id="17" dur="1000" fill="hold"/>
                                        <p:tgtEl>
                                          <p:spTgt spid="11"/>
                                        </p:tgtEl>
                                        <p:attrNameLst>
                                          <p:attrName>ppt_y</p:attrName>
                                        </p:attrNameLst>
                                      </p:cBhvr>
                                      <p:tavLst>
                                        <p:tav tm="0">
                                          <p:val>
                                            <p:strVal val="#ppt_y-.1"/>
                                          </p:val>
                                        </p:tav>
                                        <p:tav tm="100000">
                                          <p:val>
                                            <p:strVal val="#ppt_y"/>
                                          </p:val>
                                        </p:tav>
                                      </p:tavLst>
                                    </p:anim>
                                  </p:childTnLst>
                                </p:cTn>
                              </p:par>
                              <p:par>
                                <p:cTn id="18" presetID="53" presetClass="entr" presetSubtype="16" fill="hold" grpId="0" nodeType="with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500" fill="hold"/>
                                        <p:tgtEl>
                                          <p:spTgt spid="7"/>
                                        </p:tgtEl>
                                        <p:attrNameLst>
                                          <p:attrName>ppt_w</p:attrName>
                                        </p:attrNameLst>
                                      </p:cBhvr>
                                      <p:tavLst>
                                        <p:tav tm="0">
                                          <p:val>
                                            <p:fltVal val="0"/>
                                          </p:val>
                                        </p:tav>
                                        <p:tav tm="100000">
                                          <p:val>
                                            <p:strVal val="#ppt_w"/>
                                          </p:val>
                                        </p:tav>
                                      </p:tavLst>
                                    </p:anim>
                                    <p:anim calcmode="lin" valueType="num">
                                      <p:cBhvr>
                                        <p:cTn id="21" dur="500" fill="hold"/>
                                        <p:tgtEl>
                                          <p:spTgt spid="7"/>
                                        </p:tgtEl>
                                        <p:attrNameLst>
                                          <p:attrName>ppt_h</p:attrName>
                                        </p:attrNameLst>
                                      </p:cBhvr>
                                      <p:tavLst>
                                        <p:tav tm="0">
                                          <p:val>
                                            <p:fltVal val="0"/>
                                          </p:val>
                                        </p:tav>
                                        <p:tav tm="100000">
                                          <p:val>
                                            <p:strVal val="#ppt_h"/>
                                          </p:val>
                                        </p:tav>
                                      </p:tavLst>
                                    </p:anim>
                                    <p:animEffect transition="in" filter="fade">
                                      <p:cBhvr>
                                        <p:cTn id="22" dur="500"/>
                                        <p:tgtEl>
                                          <p:spTgt spid="7"/>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ppt_w</p:attrName>
                                        </p:attrNameLst>
                                      </p:cBhvr>
                                      <p:tavLst>
                                        <p:tav tm="0">
                                          <p:val>
                                            <p:fltVal val="0"/>
                                          </p:val>
                                        </p:tav>
                                        <p:tav tm="100000">
                                          <p:val>
                                            <p:strVal val="#ppt_w"/>
                                          </p:val>
                                        </p:tav>
                                      </p:tavLst>
                                    </p:anim>
                                    <p:anim calcmode="lin" valueType="num">
                                      <p:cBhvr>
                                        <p:cTn id="26" dur="500" fill="hold"/>
                                        <p:tgtEl>
                                          <p:spTgt spid="8"/>
                                        </p:tgtEl>
                                        <p:attrNameLst>
                                          <p:attrName>ppt_h</p:attrName>
                                        </p:attrNameLst>
                                      </p:cBhvr>
                                      <p:tavLst>
                                        <p:tav tm="0">
                                          <p:val>
                                            <p:fltVal val="0"/>
                                          </p:val>
                                        </p:tav>
                                        <p:tav tm="100000">
                                          <p:val>
                                            <p:strVal val="#ppt_h"/>
                                          </p:val>
                                        </p:tav>
                                      </p:tavLst>
                                    </p:anim>
                                    <p:animEffect transition="in" filter="fade">
                                      <p:cBhvr>
                                        <p:cTn id="27" dur="500"/>
                                        <p:tgtEl>
                                          <p:spTgt spid="8"/>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p:cTn id="30" dur="500" fill="hold"/>
                                        <p:tgtEl>
                                          <p:spTgt spid="9"/>
                                        </p:tgtEl>
                                        <p:attrNameLst>
                                          <p:attrName>ppt_w</p:attrName>
                                        </p:attrNameLst>
                                      </p:cBhvr>
                                      <p:tavLst>
                                        <p:tav tm="0">
                                          <p:val>
                                            <p:fltVal val="0"/>
                                          </p:val>
                                        </p:tav>
                                        <p:tav tm="100000">
                                          <p:val>
                                            <p:strVal val="#ppt_w"/>
                                          </p:val>
                                        </p:tav>
                                      </p:tavLst>
                                    </p:anim>
                                    <p:anim calcmode="lin" valueType="num">
                                      <p:cBhvr>
                                        <p:cTn id="31" dur="500" fill="hold"/>
                                        <p:tgtEl>
                                          <p:spTgt spid="9"/>
                                        </p:tgtEl>
                                        <p:attrNameLst>
                                          <p:attrName>ppt_h</p:attrName>
                                        </p:attrNameLst>
                                      </p:cBhvr>
                                      <p:tavLst>
                                        <p:tav tm="0">
                                          <p:val>
                                            <p:fltVal val="0"/>
                                          </p:val>
                                        </p:tav>
                                        <p:tav tm="100000">
                                          <p:val>
                                            <p:strVal val="#ppt_h"/>
                                          </p:val>
                                        </p:tav>
                                      </p:tavLst>
                                    </p:anim>
                                    <p:animEffect transition="in" filter="fade">
                                      <p:cBhvr>
                                        <p:cTn id="32" dur="500"/>
                                        <p:tgtEl>
                                          <p:spTgt spid="9"/>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p:cTn id="35" dur="500" fill="hold"/>
                                        <p:tgtEl>
                                          <p:spTgt spid="10"/>
                                        </p:tgtEl>
                                        <p:attrNameLst>
                                          <p:attrName>ppt_w</p:attrName>
                                        </p:attrNameLst>
                                      </p:cBhvr>
                                      <p:tavLst>
                                        <p:tav tm="0">
                                          <p:val>
                                            <p:fltVal val="0"/>
                                          </p:val>
                                        </p:tav>
                                        <p:tav tm="100000">
                                          <p:val>
                                            <p:strVal val="#ppt_w"/>
                                          </p:val>
                                        </p:tav>
                                      </p:tavLst>
                                    </p:anim>
                                    <p:anim calcmode="lin" valueType="num">
                                      <p:cBhvr>
                                        <p:cTn id="36" dur="500" fill="hold"/>
                                        <p:tgtEl>
                                          <p:spTgt spid="10"/>
                                        </p:tgtEl>
                                        <p:attrNameLst>
                                          <p:attrName>ppt_h</p:attrName>
                                        </p:attrNameLst>
                                      </p:cBhvr>
                                      <p:tavLst>
                                        <p:tav tm="0">
                                          <p:val>
                                            <p:fltVal val="0"/>
                                          </p:val>
                                        </p:tav>
                                        <p:tav tm="100000">
                                          <p:val>
                                            <p:strVal val="#ppt_h"/>
                                          </p:val>
                                        </p:tav>
                                      </p:tavLst>
                                    </p:anim>
                                    <p:animEffect transition="in" filter="fade">
                                      <p:cBhvr>
                                        <p:cTn id="3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8" grpId="0"/>
      <p:bldP spid="9"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bwMode="auto">
          <a:xfrm>
            <a:off x="6100998" y="3545059"/>
            <a:ext cx="3956050" cy="2232025"/>
            <a:chOff x="6632621" y="1731248"/>
            <a:chExt cx="3956649" cy="1930628"/>
          </a:xfrm>
        </p:grpSpPr>
        <p:sp>
          <p:nvSpPr>
            <p:cNvPr id="9224" name="文本框 9"/>
            <p:cNvSpPr txBox="1">
              <a:spLocks noChangeArrowheads="1"/>
            </p:cNvSpPr>
            <p:nvPr/>
          </p:nvSpPr>
          <p:spPr bwMode="auto">
            <a:xfrm>
              <a:off x="9912172" y="1731249"/>
              <a:ext cx="677098" cy="1888252"/>
            </a:xfrm>
            <a:prstGeom prst="rect">
              <a:avLst/>
            </a:prstGeom>
            <a:noFill/>
            <a:ln w="38100">
              <a:solidFill>
                <a:schemeClr val="tx1"/>
              </a:solidFill>
              <a:miter lim="800000"/>
            </a:ln>
            <a:extLst>
              <a:ext uri="{909E8E84-426E-40DD-AFC4-6F175D3DCCD1}">
                <a14:hiddenFill xmlns:a14="http://schemas.microsoft.com/office/drawing/2010/main">
                  <a:solidFill>
                    <a:srgbClr val="FFFFFF"/>
                  </a:solidFill>
                </a14:hiddenFill>
              </a:ext>
            </a:extLst>
          </p:spPr>
          <p:txBody>
            <a:bodyPr vert="eaVert" lIns="91384" tIns="45693" rIns="91384" bIns="45693">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r>
                <a:rPr lang="zh-CN" altLang="en-US" sz="3200" dirty="0">
                  <a:solidFill>
                    <a:srgbClr val="F9CAD3"/>
                  </a:solidFill>
                  <a:latin typeface="隶书" panose="02010509060101010101" pitchFamily="49" charset="-122"/>
                  <a:ea typeface="隶书" panose="02010509060101010101" pitchFamily="49" charset="-122"/>
                </a:rPr>
                <a:t>第一部分</a:t>
              </a:r>
              <a:endParaRPr lang="zh-CN" altLang="en-US" sz="3200" dirty="0">
                <a:solidFill>
                  <a:srgbClr val="F9CAD3"/>
                </a:solidFill>
                <a:latin typeface="隶书" panose="02010509060101010101" pitchFamily="49" charset="-122"/>
                <a:ea typeface="隶书" panose="02010509060101010101" pitchFamily="49" charset="-122"/>
              </a:endParaRPr>
            </a:p>
          </p:txBody>
        </p:sp>
        <p:cxnSp>
          <p:nvCxnSpPr>
            <p:cNvPr id="11" name="直接连接符 10"/>
            <p:cNvCxnSpPr/>
            <p:nvPr/>
          </p:nvCxnSpPr>
          <p:spPr>
            <a:xfrm>
              <a:off x="9549301" y="1731248"/>
              <a:ext cx="0" cy="1930628"/>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6632621" y="1731248"/>
              <a:ext cx="2770607" cy="1888061"/>
            </a:xfrm>
            <a:prstGeom prst="rect">
              <a:avLst/>
            </a:prstGeom>
            <a:noFill/>
          </p:spPr>
          <p:txBody>
            <a:bodyPr vert="eaVert" lIns="91384" tIns="45693" rIns="91384" bIns="45693">
              <a:spAutoFit/>
            </a:bodyPr>
            <a:lstStyle/>
            <a:p>
              <a:pPr algn="just">
                <a:lnSpc>
                  <a:spcPct val="200000"/>
                </a:lnSpc>
                <a:defRPr/>
              </a:pPr>
              <a:r>
                <a:rPr lang="zh-CN" altLang="en-US" sz="1200" dirty="0">
                  <a:ea typeface="隶书" panose="02010509060101010101" pitchFamily="49" charset="-122"/>
                </a:rPr>
                <a:t>点击添加文本信息点击添加文本信息点击添加文本信点击添加文本信息点击添加文本信息点击添加文本信息点击添加文本信点击添加文本信息 </a:t>
              </a:r>
              <a:endParaRPr lang="zh-CN" altLang="en-US" sz="1200" spc="300" dirty="0">
                <a:ea typeface="隶书" panose="02010509060101010101" pitchFamily="49" charset="-122"/>
              </a:endParaRPr>
            </a:p>
            <a:p>
              <a:pPr algn="just">
                <a:lnSpc>
                  <a:spcPct val="200000"/>
                </a:lnSpc>
                <a:defRPr/>
              </a:pPr>
              <a:endParaRPr lang="zh-CN" altLang="en-US" sz="1200" spc="300" dirty="0">
                <a:ea typeface="隶书" panose="02010509060101010101" pitchFamily="49" charset="-122"/>
              </a:endParaRPr>
            </a:p>
          </p:txBody>
        </p:sp>
      </p:grpSp>
      <p:grpSp>
        <p:nvGrpSpPr>
          <p:cNvPr id="13" name="组合 12"/>
          <p:cNvGrpSpPr/>
          <p:nvPr/>
        </p:nvGrpSpPr>
        <p:grpSpPr bwMode="auto">
          <a:xfrm>
            <a:off x="1179639" y="3458979"/>
            <a:ext cx="3956050" cy="2232025"/>
            <a:chOff x="6632621" y="1731248"/>
            <a:chExt cx="3956649" cy="1930628"/>
          </a:xfrm>
        </p:grpSpPr>
        <p:sp>
          <p:nvSpPr>
            <p:cNvPr id="9221" name="文本框 13"/>
            <p:cNvSpPr txBox="1">
              <a:spLocks noChangeArrowheads="1"/>
            </p:cNvSpPr>
            <p:nvPr/>
          </p:nvSpPr>
          <p:spPr bwMode="auto">
            <a:xfrm>
              <a:off x="9912172" y="1731249"/>
              <a:ext cx="677098" cy="1888252"/>
            </a:xfrm>
            <a:prstGeom prst="rect">
              <a:avLst/>
            </a:prstGeom>
            <a:noFill/>
            <a:ln w="38100">
              <a:solidFill>
                <a:schemeClr val="tx1"/>
              </a:solidFill>
              <a:miter lim="800000"/>
            </a:ln>
            <a:extLst>
              <a:ext uri="{909E8E84-426E-40DD-AFC4-6F175D3DCCD1}">
                <a14:hiddenFill xmlns:a14="http://schemas.microsoft.com/office/drawing/2010/main">
                  <a:solidFill>
                    <a:srgbClr val="FFFFFF"/>
                  </a:solidFill>
                </a14:hiddenFill>
              </a:ext>
            </a:extLst>
          </p:spPr>
          <p:txBody>
            <a:bodyPr vert="eaVert" lIns="91384" tIns="45693" rIns="91384" bIns="45693">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r>
                <a:rPr lang="zh-CN" altLang="en-US" sz="3200" dirty="0">
                  <a:solidFill>
                    <a:srgbClr val="F9CAD3"/>
                  </a:solidFill>
                  <a:latin typeface="隶书" panose="02010509060101010101" pitchFamily="49" charset="-122"/>
                  <a:ea typeface="隶书" panose="02010509060101010101" pitchFamily="49" charset="-122"/>
                </a:rPr>
                <a:t>第二部分</a:t>
              </a:r>
              <a:endParaRPr lang="zh-CN" altLang="en-US" sz="3200" dirty="0">
                <a:solidFill>
                  <a:srgbClr val="F9CAD3"/>
                </a:solidFill>
                <a:latin typeface="隶书" panose="02010509060101010101" pitchFamily="49" charset="-122"/>
                <a:ea typeface="隶书" panose="02010509060101010101" pitchFamily="49" charset="-122"/>
              </a:endParaRPr>
            </a:p>
          </p:txBody>
        </p:sp>
        <p:cxnSp>
          <p:nvCxnSpPr>
            <p:cNvPr id="15" name="直接连接符 14"/>
            <p:cNvCxnSpPr/>
            <p:nvPr/>
          </p:nvCxnSpPr>
          <p:spPr>
            <a:xfrm>
              <a:off x="9549301" y="1731248"/>
              <a:ext cx="0" cy="1930628"/>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6632621" y="1731248"/>
              <a:ext cx="2770607" cy="1888061"/>
            </a:xfrm>
            <a:prstGeom prst="rect">
              <a:avLst/>
            </a:prstGeom>
            <a:noFill/>
          </p:spPr>
          <p:txBody>
            <a:bodyPr vert="eaVert" lIns="91384" tIns="45693" rIns="91384" bIns="45693">
              <a:spAutoFit/>
            </a:bodyPr>
            <a:lstStyle/>
            <a:p>
              <a:pPr algn="just">
                <a:lnSpc>
                  <a:spcPct val="200000"/>
                </a:lnSpc>
                <a:defRPr/>
              </a:pPr>
              <a:r>
                <a:rPr lang="zh-CN" altLang="en-US" sz="1200" dirty="0">
                  <a:ea typeface="隶书" panose="02010509060101010101" pitchFamily="49" charset="-122"/>
                </a:rPr>
                <a:t>点击添加文本信息点击添加文本信息点击添加文本信点击添加文本信息点击添加文本信息点击添加文本信息点击添加文本信点击添加文本信息 </a:t>
              </a:r>
              <a:endParaRPr lang="zh-CN" altLang="en-US" sz="1200" spc="300" dirty="0">
                <a:ea typeface="隶书" panose="02010509060101010101" pitchFamily="49" charset="-122"/>
              </a:endParaRPr>
            </a:p>
            <a:p>
              <a:pPr algn="just">
                <a:lnSpc>
                  <a:spcPct val="200000"/>
                </a:lnSpc>
                <a:defRPr/>
              </a:pPr>
              <a:endParaRPr lang="zh-CN" altLang="en-US" sz="1200" spc="300" dirty="0">
                <a:ea typeface="隶书" panose="02010509060101010101" pitchFamily="49" charset="-122"/>
              </a:endParaRPr>
            </a:p>
          </p:txBody>
        </p:sp>
      </p:grpSp>
      <p:grpSp>
        <p:nvGrpSpPr>
          <p:cNvPr id="4" name="组合 3"/>
          <p:cNvGrpSpPr/>
          <p:nvPr/>
        </p:nvGrpSpPr>
        <p:grpSpPr>
          <a:xfrm>
            <a:off x="4458796" y="658201"/>
            <a:ext cx="3736772" cy="2268067"/>
            <a:chOff x="1921807" y="792458"/>
            <a:chExt cx="3736772" cy="2268067"/>
          </a:xfrm>
        </p:grpSpPr>
        <p:grpSp>
          <p:nvGrpSpPr>
            <p:cNvPr id="17" name="组合 16"/>
            <p:cNvGrpSpPr/>
            <p:nvPr/>
          </p:nvGrpSpPr>
          <p:grpSpPr>
            <a:xfrm>
              <a:off x="1930059" y="2294573"/>
              <a:ext cx="3696052" cy="765952"/>
              <a:chOff x="4766454" y="2047264"/>
              <a:chExt cx="3696052" cy="572753"/>
            </a:xfrm>
          </p:grpSpPr>
          <p:grpSp>
            <p:nvGrpSpPr>
              <p:cNvPr id="18" name="组合 17"/>
              <p:cNvGrpSpPr/>
              <p:nvPr/>
            </p:nvGrpSpPr>
            <p:grpSpPr>
              <a:xfrm rot="20877351">
                <a:off x="4766454" y="2047264"/>
                <a:ext cx="3696052" cy="572753"/>
                <a:chOff x="7773633" y="765100"/>
                <a:chExt cx="3696052" cy="572753"/>
              </a:xfrm>
              <a:solidFill>
                <a:srgbClr val="E2BAC6"/>
              </a:solidFill>
            </p:grpSpPr>
            <p:sp>
              <p:nvSpPr>
                <p:cNvPr id="20" name="任意多边形 19"/>
                <p:cNvSpPr/>
                <p:nvPr/>
              </p:nvSpPr>
              <p:spPr>
                <a:xfrm rot="766669">
                  <a:off x="7972505" y="808464"/>
                  <a:ext cx="3497180" cy="529389"/>
                </a:xfrm>
                <a:custGeom>
                  <a:avLst/>
                  <a:gdLst>
                    <a:gd name="connsiteX0" fmla="*/ 0 w 3497180"/>
                    <a:gd name="connsiteY0" fmla="*/ 0 h 529389"/>
                    <a:gd name="connsiteX1" fmla="*/ 3481135 w 3497180"/>
                    <a:gd name="connsiteY1" fmla="*/ 0 h 529389"/>
                    <a:gd name="connsiteX2" fmla="*/ 3346765 w 3497180"/>
                    <a:gd name="connsiteY2" fmla="*/ 52377 h 529389"/>
                    <a:gd name="connsiteX3" fmla="*/ 3497179 w 3497180"/>
                    <a:gd name="connsiteY3" fmla="*/ 126437 h 529389"/>
                    <a:gd name="connsiteX4" fmla="*/ 3497180 w 3497180"/>
                    <a:gd name="connsiteY4" fmla="*/ 141924 h 529389"/>
                    <a:gd name="connsiteX5" fmla="*/ 3340294 w 3497180"/>
                    <a:gd name="connsiteY5" fmla="*/ 203079 h 529389"/>
                    <a:gd name="connsiteX6" fmla="*/ 3497180 w 3497180"/>
                    <a:gd name="connsiteY6" fmla="*/ 280324 h 529389"/>
                    <a:gd name="connsiteX7" fmla="*/ 3497179 w 3497180"/>
                    <a:gd name="connsiteY7" fmla="*/ 285757 h 529389"/>
                    <a:gd name="connsiteX8" fmla="*/ 3334011 w 3497180"/>
                    <a:gd name="connsiteY8" fmla="*/ 349361 h 529389"/>
                    <a:gd name="connsiteX9" fmla="*/ 3494395 w 3497180"/>
                    <a:gd name="connsiteY9" fmla="*/ 428329 h 529389"/>
                    <a:gd name="connsiteX10" fmla="*/ 3497180 w 3497180"/>
                    <a:gd name="connsiteY10" fmla="*/ 363473 h 529389"/>
                    <a:gd name="connsiteX11" fmla="*/ 3497180 w 3497180"/>
                    <a:gd name="connsiteY11" fmla="*/ 529389 h 529389"/>
                    <a:gd name="connsiteX12" fmla="*/ 3490055 w 3497180"/>
                    <a:gd name="connsiteY12" fmla="*/ 529389 h 529389"/>
                    <a:gd name="connsiteX13" fmla="*/ 3494102 w 3497180"/>
                    <a:gd name="connsiteY13" fmla="*/ 435134 h 529389"/>
                    <a:gd name="connsiteX14" fmla="*/ 3327539 w 3497180"/>
                    <a:gd name="connsiteY14" fmla="*/ 500061 h 529389"/>
                    <a:gd name="connsiteX15" fmla="*/ 3387105 w 3497180"/>
                    <a:gd name="connsiteY15" fmla="*/ 529389 h 529389"/>
                    <a:gd name="connsiteX16" fmla="*/ 0 w 3497180"/>
                    <a:gd name="connsiteY16" fmla="*/ 529389 h 529389"/>
                    <a:gd name="connsiteX0-1" fmla="*/ 0 w 3497180"/>
                    <a:gd name="connsiteY0-2" fmla="*/ 0 h 529389"/>
                    <a:gd name="connsiteX1-3" fmla="*/ 3481135 w 3497180"/>
                    <a:gd name="connsiteY1-4" fmla="*/ 0 h 529389"/>
                    <a:gd name="connsiteX2-5" fmla="*/ 3346765 w 3497180"/>
                    <a:gd name="connsiteY2-6" fmla="*/ 52377 h 529389"/>
                    <a:gd name="connsiteX3-7" fmla="*/ 3497179 w 3497180"/>
                    <a:gd name="connsiteY3-8" fmla="*/ 126437 h 529389"/>
                    <a:gd name="connsiteX4-9" fmla="*/ 3497180 w 3497180"/>
                    <a:gd name="connsiteY4-10" fmla="*/ 141924 h 529389"/>
                    <a:gd name="connsiteX5-11" fmla="*/ 3340294 w 3497180"/>
                    <a:gd name="connsiteY5-12" fmla="*/ 203079 h 529389"/>
                    <a:gd name="connsiteX6-13" fmla="*/ 3497180 w 3497180"/>
                    <a:gd name="connsiteY6-14" fmla="*/ 280324 h 529389"/>
                    <a:gd name="connsiteX7-15" fmla="*/ 3497179 w 3497180"/>
                    <a:gd name="connsiteY7-16" fmla="*/ 285757 h 529389"/>
                    <a:gd name="connsiteX8-17" fmla="*/ 3334011 w 3497180"/>
                    <a:gd name="connsiteY8-18" fmla="*/ 349361 h 529389"/>
                    <a:gd name="connsiteX9-19" fmla="*/ 3494395 w 3497180"/>
                    <a:gd name="connsiteY9-20" fmla="*/ 428329 h 529389"/>
                    <a:gd name="connsiteX10-21" fmla="*/ 3497180 w 3497180"/>
                    <a:gd name="connsiteY10-22" fmla="*/ 529389 h 529389"/>
                    <a:gd name="connsiteX11-23" fmla="*/ 3490055 w 3497180"/>
                    <a:gd name="connsiteY11-24" fmla="*/ 529389 h 529389"/>
                    <a:gd name="connsiteX12-25" fmla="*/ 3494102 w 3497180"/>
                    <a:gd name="connsiteY12-26" fmla="*/ 435134 h 529389"/>
                    <a:gd name="connsiteX13-27" fmla="*/ 3327539 w 3497180"/>
                    <a:gd name="connsiteY13-28" fmla="*/ 500061 h 529389"/>
                    <a:gd name="connsiteX14-29" fmla="*/ 3387105 w 3497180"/>
                    <a:gd name="connsiteY14-30" fmla="*/ 529389 h 529389"/>
                    <a:gd name="connsiteX15-31" fmla="*/ 0 w 3497180"/>
                    <a:gd name="connsiteY15-32" fmla="*/ 529389 h 529389"/>
                    <a:gd name="connsiteX16-33" fmla="*/ 0 w 3497180"/>
                    <a:gd name="connsiteY16-34" fmla="*/ 0 h 529389"/>
                    <a:gd name="connsiteX0-35" fmla="*/ 0 w 3497180"/>
                    <a:gd name="connsiteY0-36" fmla="*/ 0 h 529389"/>
                    <a:gd name="connsiteX1-37" fmla="*/ 3481135 w 3497180"/>
                    <a:gd name="connsiteY1-38" fmla="*/ 0 h 529389"/>
                    <a:gd name="connsiteX2-39" fmla="*/ 3346765 w 3497180"/>
                    <a:gd name="connsiteY2-40" fmla="*/ 52377 h 529389"/>
                    <a:gd name="connsiteX3-41" fmla="*/ 3497179 w 3497180"/>
                    <a:gd name="connsiteY3-42" fmla="*/ 126437 h 529389"/>
                    <a:gd name="connsiteX4-43" fmla="*/ 3497180 w 3497180"/>
                    <a:gd name="connsiteY4-44" fmla="*/ 141924 h 529389"/>
                    <a:gd name="connsiteX5-45" fmla="*/ 3340294 w 3497180"/>
                    <a:gd name="connsiteY5-46" fmla="*/ 203079 h 529389"/>
                    <a:gd name="connsiteX6-47" fmla="*/ 3497180 w 3497180"/>
                    <a:gd name="connsiteY6-48" fmla="*/ 280324 h 529389"/>
                    <a:gd name="connsiteX7-49" fmla="*/ 3497179 w 3497180"/>
                    <a:gd name="connsiteY7-50" fmla="*/ 285757 h 529389"/>
                    <a:gd name="connsiteX8-51" fmla="*/ 3334011 w 3497180"/>
                    <a:gd name="connsiteY8-52" fmla="*/ 349361 h 529389"/>
                    <a:gd name="connsiteX9-53" fmla="*/ 3494395 w 3497180"/>
                    <a:gd name="connsiteY9-54" fmla="*/ 428329 h 529389"/>
                    <a:gd name="connsiteX10-55" fmla="*/ 3497180 w 3497180"/>
                    <a:gd name="connsiteY10-56" fmla="*/ 529389 h 529389"/>
                    <a:gd name="connsiteX11-57" fmla="*/ 3494102 w 3497180"/>
                    <a:gd name="connsiteY11-58" fmla="*/ 435134 h 529389"/>
                    <a:gd name="connsiteX12-59" fmla="*/ 3327539 w 3497180"/>
                    <a:gd name="connsiteY12-60" fmla="*/ 500061 h 529389"/>
                    <a:gd name="connsiteX13-61" fmla="*/ 3387105 w 3497180"/>
                    <a:gd name="connsiteY13-62" fmla="*/ 529389 h 529389"/>
                    <a:gd name="connsiteX14-63" fmla="*/ 0 w 3497180"/>
                    <a:gd name="connsiteY14-64" fmla="*/ 529389 h 529389"/>
                    <a:gd name="connsiteX15-65" fmla="*/ 0 w 3497180"/>
                    <a:gd name="connsiteY15-66" fmla="*/ 0 h 529389"/>
                    <a:gd name="connsiteX0-67" fmla="*/ 0 w 3514683"/>
                    <a:gd name="connsiteY0-68" fmla="*/ 0 h 529389"/>
                    <a:gd name="connsiteX1-69" fmla="*/ 3481135 w 3514683"/>
                    <a:gd name="connsiteY1-70" fmla="*/ 0 h 529389"/>
                    <a:gd name="connsiteX2-71" fmla="*/ 3346765 w 3514683"/>
                    <a:gd name="connsiteY2-72" fmla="*/ 52377 h 529389"/>
                    <a:gd name="connsiteX3-73" fmla="*/ 3497179 w 3514683"/>
                    <a:gd name="connsiteY3-74" fmla="*/ 126437 h 529389"/>
                    <a:gd name="connsiteX4-75" fmla="*/ 3497180 w 3514683"/>
                    <a:gd name="connsiteY4-76" fmla="*/ 141924 h 529389"/>
                    <a:gd name="connsiteX5-77" fmla="*/ 3340294 w 3514683"/>
                    <a:gd name="connsiteY5-78" fmla="*/ 203079 h 529389"/>
                    <a:gd name="connsiteX6-79" fmla="*/ 3497180 w 3514683"/>
                    <a:gd name="connsiteY6-80" fmla="*/ 280324 h 529389"/>
                    <a:gd name="connsiteX7-81" fmla="*/ 3497179 w 3514683"/>
                    <a:gd name="connsiteY7-82" fmla="*/ 285757 h 529389"/>
                    <a:gd name="connsiteX8-83" fmla="*/ 3334011 w 3514683"/>
                    <a:gd name="connsiteY8-84" fmla="*/ 349361 h 529389"/>
                    <a:gd name="connsiteX9-85" fmla="*/ 3494395 w 3514683"/>
                    <a:gd name="connsiteY9-86" fmla="*/ 428329 h 529389"/>
                    <a:gd name="connsiteX10-87" fmla="*/ 3494102 w 3514683"/>
                    <a:gd name="connsiteY10-88" fmla="*/ 435134 h 529389"/>
                    <a:gd name="connsiteX11-89" fmla="*/ 3327539 w 3514683"/>
                    <a:gd name="connsiteY11-90" fmla="*/ 500061 h 529389"/>
                    <a:gd name="connsiteX12-91" fmla="*/ 3387105 w 3514683"/>
                    <a:gd name="connsiteY12-92" fmla="*/ 529389 h 529389"/>
                    <a:gd name="connsiteX13-93" fmla="*/ 0 w 3514683"/>
                    <a:gd name="connsiteY13-94" fmla="*/ 529389 h 529389"/>
                    <a:gd name="connsiteX14-95" fmla="*/ 0 w 3514683"/>
                    <a:gd name="connsiteY14-96" fmla="*/ 0 h 529389"/>
                    <a:gd name="connsiteX0-97" fmla="*/ 0 w 3514683"/>
                    <a:gd name="connsiteY0-98" fmla="*/ 0 h 529389"/>
                    <a:gd name="connsiteX1-99" fmla="*/ 3481135 w 3514683"/>
                    <a:gd name="connsiteY1-100" fmla="*/ 0 h 529389"/>
                    <a:gd name="connsiteX2-101" fmla="*/ 3346765 w 3514683"/>
                    <a:gd name="connsiteY2-102" fmla="*/ 52377 h 529389"/>
                    <a:gd name="connsiteX3-103" fmla="*/ 3497179 w 3514683"/>
                    <a:gd name="connsiteY3-104" fmla="*/ 126437 h 529389"/>
                    <a:gd name="connsiteX4-105" fmla="*/ 3340294 w 3514683"/>
                    <a:gd name="connsiteY4-106" fmla="*/ 203079 h 529389"/>
                    <a:gd name="connsiteX5-107" fmla="*/ 3497180 w 3514683"/>
                    <a:gd name="connsiteY5-108" fmla="*/ 280324 h 529389"/>
                    <a:gd name="connsiteX6-109" fmla="*/ 3497179 w 3514683"/>
                    <a:gd name="connsiteY6-110" fmla="*/ 285757 h 529389"/>
                    <a:gd name="connsiteX7-111" fmla="*/ 3334011 w 3514683"/>
                    <a:gd name="connsiteY7-112" fmla="*/ 349361 h 529389"/>
                    <a:gd name="connsiteX8-113" fmla="*/ 3494395 w 3514683"/>
                    <a:gd name="connsiteY8-114" fmla="*/ 428329 h 529389"/>
                    <a:gd name="connsiteX9-115" fmla="*/ 3494102 w 3514683"/>
                    <a:gd name="connsiteY9-116" fmla="*/ 435134 h 529389"/>
                    <a:gd name="connsiteX10-117" fmla="*/ 3327539 w 3514683"/>
                    <a:gd name="connsiteY10-118" fmla="*/ 500061 h 529389"/>
                    <a:gd name="connsiteX11-119" fmla="*/ 3387105 w 3514683"/>
                    <a:gd name="connsiteY11-120" fmla="*/ 529389 h 529389"/>
                    <a:gd name="connsiteX12-121" fmla="*/ 0 w 3514683"/>
                    <a:gd name="connsiteY12-122" fmla="*/ 529389 h 529389"/>
                    <a:gd name="connsiteX13-123" fmla="*/ 0 w 3514683"/>
                    <a:gd name="connsiteY13-124" fmla="*/ 0 h 529389"/>
                    <a:gd name="connsiteX0-125" fmla="*/ 0 w 3514683"/>
                    <a:gd name="connsiteY0-126" fmla="*/ 0 h 529389"/>
                    <a:gd name="connsiteX1-127" fmla="*/ 3481135 w 3514683"/>
                    <a:gd name="connsiteY1-128" fmla="*/ 0 h 529389"/>
                    <a:gd name="connsiteX2-129" fmla="*/ 3346765 w 3514683"/>
                    <a:gd name="connsiteY2-130" fmla="*/ 52377 h 529389"/>
                    <a:gd name="connsiteX3-131" fmla="*/ 3497179 w 3514683"/>
                    <a:gd name="connsiteY3-132" fmla="*/ 126437 h 529389"/>
                    <a:gd name="connsiteX4-133" fmla="*/ 3340294 w 3514683"/>
                    <a:gd name="connsiteY4-134" fmla="*/ 203079 h 529389"/>
                    <a:gd name="connsiteX5-135" fmla="*/ 3497180 w 3514683"/>
                    <a:gd name="connsiteY5-136" fmla="*/ 280324 h 529389"/>
                    <a:gd name="connsiteX6-137" fmla="*/ 3497179 w 3514683"/>
                    <a:gd name="connsiteY6-138" fmla="*/ 285757 h 529389"/>
                    <a:gd name="connsiteX7-139" fmla="*/ 3334011 w 3514683"/>
                    <a:gd name="connsiteY7-140" fmla="*/ 349361 h 529389"/>
                    <a:gd name="connsiteX8-141" fmla="*/ 3494395 w 3514683"/>
                    <a:gd name="connsiteY8-142" fmla="*/ 428329 h 529389"/>
                    <a:gd name="connsiteX9-143" fmla="*/ 3494102 w 3514683"/>
                    <a:gd name="connsiteY9-144" fmla="*/ 435134 h 529389"/>
                    <a:gd name="connsiteX10-145" fmla="*/ 3327539 w 3514683"/>
                    <a:gd name="connsiteY10-146" fmla="*/ 500061 h 529389"/>
                    <a:gd name="connsiteX11-147" fmla="*/ 3387105 w 3514683"/>
                    <a:gd name="connsiteY11-148" fmla="*/ 529389 h 529389"/>
                    <a:gd name="connsiteX12-149" fmla="*/ 0 w 3514683"/>
                    <a:gd name="connsiteY12-150" fmla="*/ 529389 h 529389"/>
                    <a:gd name="connsiteX13-151" fmla="*/ 0 w 3514683"/>
                    <a:gd name="connsiteY13-152" fmla="*/ 0 h 529389"/>
                    <a:gd name="connsiteX0-153" fmla="*/ 0 w 3514683"/>
                    <a:gd name="connsiteY0-154" fmla="*/ 0 h 529389"/>
                    <a:gd name="connsiteX1-155" fmla="*/ 3481135 w 3514683"/>
                    <a:gd name="connsiteY1-156" fmla="*/ 0 h 529389"/>
                    <a:gd name="connsiteX2-157" fmla="*/ 3346765 w 3514683"/>
                    <a:gd name="connsiteY2-158" fmla="*/ 52377 h 529389"/>
                    <a:gd name="connsiteX3-159" fmla="*/ 3497179 w 3514683"/>
                    <a:gd name="connsiteY3-160" fmla="*/ 126437 h 529389"/>
                    <a:gd name="connsiteX4-161" fmla="*/ 3340294 w 3514683"/>
                    <a:gd name="connsiteY4-162" fmla="*/ 203079 h 529389"/>
                    <a:gd name="connsiteX5-163" fmla="*/ 3497180 w 3514683"/>
                    <a:gd name="connsiteY5-164" fmla="*/ 280324 h 529389"/>
                    <a:gd name="connsiteX6-165" fmla="*/ 3497179 w 3514683"/>
                    <a:gd name="connsiteY6-166" fmla="*/ 285757 h 529389"/>
                    <a:gd name="connsiteX7-167" fmla="*/ 3334011 w 3514683"/>
                    <a:gd name="connsiteY7-168" fmla="*/ 349361 h 529389"/>
                    <a:gd name="connsiteX8-169" fmla="*/ 3494395 w 3514683"/>
                    <a:gd name="connsiteY8-170" fmla="*/ 428329 h 529389"/>
                    <a:gd name="connsiteX9-171" fmla="*/ 3494102 w 3514683"/>
                    <a:gd name="connsiteY9-172" fmla="*/ 435134 h 529389"/>
                    <a:gd name="connsiteX10-173" fmla="*/ 3327539 w 3514683"/>
                    <a:gd name="connsiteY10-174" fmla="*/ 500061 h 529389"/>
                    <a:gd name="connsiteX11-175" fmla="*/ 3387105 w 3514683"/>
                    <a:gd name="connsiteY11-176" fmla="*/ 529389 h 529389"/>
                    <a:gd name="connsiteX12-177" fmla="*/ 0 w 3514683"/>
                    <a:gd name="connsiteY12-178" fmla="*/ 529389 h 529389"/>
                    <a:gd name="connsiteX13-179" fmla="*/ 0 w 3514683"/>
                    <a:gd name="connsiteY13-180" fmla="*/ 0 h 529389"/>
                    <a:gd name="connsiteX0-181" fmla="*/ 0 w 3497180"/>
                    <a:gd name="connsiteY0-182" fmla="*/ 0 h 529389"/>
                    <a:gd name="connsiteX1-183" fmla="*/ 3481135 w 3497180"/>
                    <a:gd name="connsiteY1-184" fmla="*/ 0 h 529389"/>
                    <a:gd name="connsiteX2-185" fmla="*/ 3346765 w 3497180"/>
                    <a:gd name="connsiteY2-186" fmla="*/ 52377 h 529389"/>
                    <a:gd name="connsiteX3-187" fmla="*/ 3497179 w 3497180"/>
                    <a:gd name="connsiteY3-188" fmla="*/ 126437 h 529389"/>
                    <a:gd name="connsiteX4-189" fmla="*/ 3340294 w 3497180"/>
                    <a:gd name="connsiteY4-190" fmla="*/ 203079 h 529389"/>
                    <a:gd name="connsiteX5-191" fmla="*/ 3497180 w 3497180"/>
                    <a:gd name="connsiteY5-192" fmla="*/ 280324 h 529389"/>
                    <a:gd name="connsiteX6-193" fmla="*/ 3497179 w 3497180"/>
                    <a:gd name="connsiteY6-194" fmla="*/ 285757 h 529389"/>
                    <a:gd name="connsiteX7-195" fmla="*/ 3334011 w 3497180"/>
                    <a:gd name="connsiteY7-196" fmla="*/ 349361 h 529389"/>
                    <a:gd name="connsiteX8-197" fmla="*/ 3494395 w 3497180"/>
                    <a:gd name="connsiteY8-198" fmla="*/ 428329 h 529389"/>
                    <a:gd name="connsiteX9-199" fmla="*/ 3327539 w 3497180"/>
                    <a:gd name="connsiteY9-200" fmla="*/ 500061 h 529389"/>
                    <a:gd name="connsiteX10-201" fmla="*/ 3387105 w 3497180"/>
                    <a:gd name="connsiteY10-202" fmla="*/ 529389 h 529389"/>
                    <a:gd name="connsiteX11-203" fmla="*/ 0 w 3497180"/>
                    <a:gd name="connsiteY11-204" fmla="*/ 529389 h 529389"/>
                    <a:gd name="connsiteX12-205" fmla="*/ 0 w 3497180"/>
                    <a:gd name="connsiteY12-206" fmla="*/ 0 h 529389"/>
                    <a:gd name="connsiteX0-207" fmla="*/ 0 w 3497180"/>
                    <a:gd name="connsiteY0-208" fmla="*/ 0 h 529389"/>
                    <a:gd name="connsiteX1-209" fmla="*/ 3481135 w 3497180"/>
                    <a:gd name="connsiteY1-210" fmla="*/ 0 h 529389"/>
                    <a:gd name="connsiteX2-211" fmla="*/ 3346765 w 3497180"/>
                    <a:gd name="connsiteY2-212" fmla="*/ 52377 h 529389"/>
                    <a:gd name="connsiteX3-213" fmla="*/ 3497179 w 3497180"/>
                    <a:gd name="connsiteY3-214" fmla="*/ 126437 h 529389"/>
                    <a:gd name="connsiteX4-215" fmla="*/ 3340294 w 3497180"/>
                    <a:gd name="connsiteY4-216" fmla="*/ 203079 h 529389"/>
                    <a:gd name="connsiteX5-217" fmla="*/ 3497180 w 3497180"/>
                    <a:gd name="connsiteY5-218" fmla="*/ 280324 h 529389"/>
                    <a:gd name="connsiteX6-219" fmla="*/ 3497179 w 3497180"/>
                    <a:gd name="connsiteY6-220" fmla="*/ 285757 h 529389"/>
                    <a:gd name="connsiteX7-221" fmla="*/ 3334011 w 3497180"/>
                    <a:gd name="connsiteY7-222" fmla="*/ 349361 h 529389"/>
                    <a:gd name="connsiteX8-223" fmla="*/ 3494395 w 3497180"/>
                    <a:gd name="connsiteY8-224" fmla="*/ 428329 h 529389"/>
                    <a:gd name="connsiteX9-225" fmla="*/ 3327539 w 3497180"/>
                    <a:gd name="connsiteY9-226" fmla="*/ 500061 h 529389"/>
                    <a:gd name="connsiteX10-227" fmla="*/ 3387105 w 3497180"/>
                    <a:gd name="connsiteY10-228" fmla="*/ 529389 h 529389"/>
                    <a:gd name="connsiteX11-229" fmla="*/ 0 w 3497180"/>
                    <a:gd name="connsiteY11-230" fmla="*/ 529389 h 529389"/>
                    <a:gd name="connsiteX12-231" fmla="*/ 0 w 3497180"/>
                    <a:gd name="connsiteY12-232" fmla="*/ 0 h 52938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3497180" h="529389">
                      <a:moveTo>
                        <a:pt x="0" y="0"/>
                      </a:moveTo>
                      <a:lnTo>
                        <a:pt x="3481135" y="0"/>
                      </a:lnTo>
                      <a:lnTo>
                        <a:pt x="3346765" y="52377"/>
                      </a:lnTo>
                      <a:lnTo>
                        <a:pt x="3497179" y="126437"/>
                      </a:lnTo>
                      <a:cubicBezTo>
                        <a:pt x="3418736" y="164758"/>
                        <a:pt x="3317284" y="191750"/>
                        <a:pt x="3340294" y="203079"/>
                      </a:cubicBezTo>
                      <a:lnTo>
                        <a:pt x="3497180" y="280324"/>
                      </a:lnTo>
                      <a:cubicBezTo>
                        <a:pt x="3497180" y="282135"/>
                        <a:pt x="3497179" y="283946"/>
                        <a:pt x="3497179" y="285757"/>
                      </a:cubicBezTo>
                      <a:lnTo>
                        <a:pt x="3334011" y="349361"/>
                      </a:lnTo>
                      <a:lnTo>
                        <a:pt x="3494395" y="428329"/>
                      </a:lnTo>
                      <a:cubicBezTo>
                        <a:pt x="3410967" y="464195"/>
                        <a:pt x="3345421" y="483218"/>
                        <a:pt x="3327539" y="500061"/>
                      </a:cubicBezTo>
                      <a:lnTo>
                        <a:pt x="3387105" y="529389"/>
                      </a:lnTo>
                      <a:lnTo>
                        <a:pt x="0" y="529389"/>
                      </a:lnTo>
                      <a:lnTo>
                        <a:pt x="0" y="0"/>
                      </a:lnTo>
                      <a:close/>
                    </a:path>
                  </a:pathLst>
                </a:custGeom>
                <a:solidFill>
                  <a:srgbClr val="F6C6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隶书" panose="02010509060101010101" pitchFamily="49" charset="-122"/>
                  </a:endParaRPr>
                </a:p>
              </p:txBody>
            </p:sp>
            <p:sp>
              <p:nvSpPr>
                <p:cNvPr id="21" name="任意多边形 20"/>
                <p:cNvSpPr/>
                <p:nvPr/>
              </p:nvSpPr>
              <p:spPr>
                <a:xfrm rot="766669" flipH="1" flipV="1">
                  <a:off x="7773633" y="765100"/>
                  <a:ext cx="3497180" cy="529389"/>
                </a:xfrm>
                <a:custGeom>
                  <a:avLst/>
                  <a:gdLst>
                    <a:gd name="connsiteX0" fmla="*/ 0 w 3497180"/>
                    <a:gd name="connsiteY0" fmla="*/ 0 h 529389"/>
                    <a:gd name="connsiteX1" fmla="*/ 3481135 w 3497180"/>
                    <a:gd name="connsiteY1" fmla="*/ 0 h 529389"/>
                    <a:gd name="connsiteX2" fmla="*/ 3346765 w 3497180"/>
                    <a:gd name="connsiteY2" fmla="*/ 52377 h 529389"/>
                    <a:gd name="connsiteX3" fmla="*/ 3497179 w 3497180"/>
                    <a:gd name="connsiteY3" fmla="*/ 126437 h 529389"/>
                    <a:gd name="connsiteX4" fmla="*/ 3497180 w 3497180"/>
                    <a:gd name="connsiteY4" fmla="*/ 141924 h 529389"/>
                    <a:gd name="connsiteX5" fmla="*/ 3340294 w 3497180"/>
                    <a:gd name="connsiteY5" fmla="*/ 203079 h 529389"/>
                    <a:gd name="connsiteX6" fmla="*/ 3497180 w 3497180"/>
                    <a:gd name="connsiteY6" fmla="*/ 280324 h 529389"/>
                    <a:gd name="connsiteX7" fmla="*/ 3497179 w 3497180"/>
                    <a:gd name="connsiteY7" fmla="*/ 285757 h 529389"/>
                    <a:gd name="connsiteX8" fmla="*/ 3334011 w 3497180"/>
                    <a:gd name="connsiteY8" fmla="*/ 349361 h 529389"/>
                    <a:gd name="connsiteX9" fmla="*/ 3494395 w 3497180"/>
                    <a:gd name="connsiteY9" fmla="*/ 428329 h 529389"/>
                    <a:gd name="connsiteX10" fmla="*/ 3497180 w 3497180"/>
                    <a:gd name="connsiteY10" fmla="*/ 363473 h 529389"/>
                    <a:gd name="connsiteX11" fmla="*/ 3497180 w 3497180"/>
                    <a:gd name="connsiteY11" fmla="*/ 529389 h 529389"/>
                    <a:gd name="connsiteX12" fmla="*/ 3490055 w 3497180"/>
                    <a:gd name="connsiteY12" fmla="*/ 529389 h 529389"/>
                    <a:gd name="connsiteX13" fmla="*/ 3494102 w 3497180"/>
                    <a:gd name="connsiteY13" fmla="*/ 435134 h 529389"/>
                    <a:gd name="connsiteX14" fmla="*/ 3327539 w 3497180"/>
                    <a:gd name="connsiteY14" fmla="*/ 500061 h 529389"/>
                    <a:gd name="connsiteX15" fmla="*/ 3387105 w 3497180"/>
                    <a:gd name="connsiteY15" fmla="*/ 529389 h 529389"/>
                    <a:gd name="connsiteX16" fmla="*/ 0 w 3497180"/>
                    <a:gd name="connsiteY16" fmla="*/ 529389 h 529389"/>
                    <a:gd name="connsiteX0-1" fmla="*/ 0 w 3497180"/>
                    <a:gd name="connsiteY0-2" fmla="*/ 0 h 529389"/>
                    <a:gd name="connsiteX1-3" fmla="*/ 3481135 w 3497180"/>
                    <a:gd name="connsiteY1-4" fmla="*/ 0 h 529389"/>
                    <a:gd name="connsiteX2-5" fmla="*/ 3346765 w 3497180"/>
                    <a:gd name="connsiteY2-6" fmla="*/ 52377 h 529389"/>
                    <a:gd name="connsiteX3-7" fmla="*/ 3497179 w 3497180"/>
                    <a:gd name="connsiteY3-8" fmla="*/ 126437 h 529389"/>
                    <a:gd name="connsiteX4-9" fmla="*/ 3497180 w 3497180"/>
                    <a:gd name="connsiteY4-10" fmla="*/ 141924 h 529389"/>
                    <a:gd name="connsiteX5-11" fmla="*/ 3340294 w 3497180"/>
                    <a:gd name="connsiteY5-12" fmla="*/ 203079 h 529389"/>
                    <a:gd name="connsiteX6-13" fmla="*/ 3497180 w 3497180"/>
                    <a:gd name="connsiteY6-14" fmla="*/ 280324 h 529389"/>
                    <a:gd name="connsiteX7-15" fmla="*/ 3497179 w 3497180"/>
                    <a:gd name="connsiteY7-16" fmla="*/ 285757 h 529389"/>
                    <a:gd name="connsiteX8-17" fmla="*/ 3334011 w 3497180"/>
                    <a:gd name="connsiteY8-18" fmla="*/ 349361 h 529389"/>
                    <a:gd name="connsiteX9-19" fmla="*/ 3494395 w 3497180"/>
                    <a:gd name="connsiteY9-20" fmla="*/ 428329 h 529389"/>
                    <a:gd name="connsiteX10-21" fmla="*/ 3497180 w 3497180"/>
                    <a:gd name="connsiteY10-22" fmla="*/ 529389 h 529389"/>
                    <a:gd name="connsiteX11-23" fmla="*/ 3490055 w 3497180"/>
                    <a:gd name="connsiteY11-24" fmla="*/ 529389 h 529389"/>
                    <a:gd name="connsiteX12-25" fmla="*/ 3494102 w 3497180"/>
                    <a:gd name="connsiteY12-26" fmla="*/ 435134 h 529389"/>
                    <a:gd name="connsiteX13-27" fmla="*/ 3327539 w 3497180"/>
                    <a:gd name="connsiteY13-28" fmla="*/ 500061 h 529389"/>
                    <a:gd name="connsiteX14-29" fmla="*/ 3387105 w 3497180"/>
                    <a:gd name="connsiteY14-30" fmla="*/ 529389 h 529389"/>
                    <a:gd name="connsiteX15-31" fmla="*/ 0 w 3497180"/>
                    <a:gd name="connsiteY15-32" fmla="*/ 529389 h 529389"/>
                    <a:gd name="connsiteX16-33" fmla="*/ 0 w 3497180"/>
                    <a:gd name="connsiteY16-34" fmla="*/ 0 h 529389"/>
                    <a:gd name="connsiteX0-35" fmla="*/ 0 w 3497180"/>
                    <a:gd name="connsiteY0-36" fmla="*/ 0 h 529389"/>
                    <a:gd name="connsiteX1-37" fmla="*/ 3481135 w 3497180"/>
                    <a:gd name="connsiteY1-38" fmla="*/ 0 h 529389"/>
                    <a:gd name="connsiteX2-39" fmla="*/ 3346765 w 3497180"/>
                    <a:gd name="connsiteY2-40" fmla="*/ 52377 h 529389"/>
                    <a:gd name="connsiteX3-41" fmla="*/ 3497179 w 3497180"/>
                    <a:gd name="connsiteY3-42" fmla="*/ 126437 h 529389"/>
                    <a:gd name="connsiteX4-43" fmla="*/ 3497180 w 3497180"/>
                    <a:gd name="connsiteY4-44" fmla="*/ 141924 h 529389"/>
                    <a:gd name="connsiteX5-45" fmla="*/ 3340294 w 3497180"/>
                    <a:gd name="connsiteY5-46" fmla="*/ 203079 h 529389"/>
                    <a:gd name="connsiteX6-47" fmla="*/ 3497180 w 3497180"/>
                    <a:gd name="connsiteY6-48" fmla="*/ 280324 h 529389"/>
                    <a:gd name="connsiteX7-49" fmla="*/ 3497179 w 3497180"/>
                    <a:gd name="connsiteY7-50" fmla="*/ 285757 h 529389"/>
                    <a:gd name="connsiteX8-51" fmla="*/ 3334011 w 3497180"/>
                    <a:gd name="connsiteY8-52" fmla="*/ 349361 h 529389"/>
                    <a:gd name="connsiteX9-53" fmla="*/ 3494395 w 3497180"/>
                    <a:gd name="connsiteY9-54" fmla="*/ 428329 h 529389"/>
                    <a:gd name="connsiteX10-55" fmla="*/ 3497180 w 3497180"/>
                    <a:gd name="connsiteY10-56" fmla="*/ 529389 h 529389"/>
                    <a:gd name="connsiteX11-57" fmla="*/ 3494102 w 3497180"/>
                    <a:gd name="connsiteY11-58" fmla="*/ 435134 h 529389"/>
                    <a:gd name="connsiteX12-59" fmla="*/ 3327539 w 3497180"/>
                    <a:gd name="connsiteY12-60" fmla="*/ 500061 h 529389"/>
                    <a:gd name="connsiteX13-61" fmla="*/ 3387105 w 3497180"/>
                    <a:gd name="connsiteY13-62" fmla="*/ 529389 h 529389"/>
                    <a:gd name="connsiteX14-63" fmla="*/ 0 w 3497180"/>
                    <a:gd name="connsiteY14-64" fmla="*/ 529389 h 529389"/>
                    <a:gd name="connsiteX15-65" fmla="*/ 0 w 3497180"/>
                    <a:gd name="connsiteY15-66" fmla="*/ 0 h 529389"/>
                    <a:gd name="connsiteX0-67" fmla="*/ 0 w 3514683"/>
                    <a:gd name="connsiteY0-68" fmla="*/ 0 h 529389"/>
                    <a:gd name="connsiteX1-69" fmla="*/ 3481135 w 3514683"/>
                    <a:gd name="connsiteY1-70" fmla="*/ 0 h 529389"/>
                    <a:gd name="connsiteX2-71" fmla="*/ 3346765 w 3514683"/>
                    <a:gd name="connsiteY2-72" fmla="*/ 52377 h 529389"/>
                    <a:gd name="connsiteX3-73" fmla="*/ 3497179 w 3514683"/>
                    <a:gd name="connsiteY3-74" fmla="*/ 126437 h 529389"/>
                    <a:gd name="connsiteX4-75" fmla="*/ 3497180 w 3514683"/>
                    <a:gd name="connsiteY4-76" fmla="*/ 141924 h 529389"/>
                    <a:gd name="connsiteX5-77" fmla="*/ 3340294 w 3514683"/>
                    <a:gd name="connsiteY5-78" fmla="*/ 203079 h 529389"/>
                    <a:gd name="connsiteX6-79" fmla="*/ 3497180 w 3514683"/>
                    <a:gd name="connsiteY6-80" fmla="*/ 280324 h 529389"/>
                    <a:gd name="connsiteX7-81" fmla="*/ 3497179 w 3514683"/>
                    <a:gd name="connsiteY7-82" fmla="*/ 285757 h 529389"/>
                    <a:gd name="connsiteX8-83" fmla="*/ 3334011 w 3514683"/>
                    <a:gd name="connsiteY8-84" fmla="*/ 349361 h 529389"/>
                    <a:gd name="connsiteX9-85" fmla="*/ 3494395 w 3514683"/>
                    <a:gd name="connsiteY9-86" fmla="*/ 428329 h 529389"/>
                    <a:gd name="connsiteX10-87" fmla="*/ 3494102 w 3514683"/>
                    <a:gd name="connsiteY10-88" fmla="*/ 435134 h 529389"/>
                    <a:gd name="connsiteX11-89" fmla="*/ 3327539 w 3514683"/>
                    <a:gd name="connsiteY11-90" fmla="*/ 500061 h 529389"/>
                    <a:gd name="connsiteX12-91" fmla="*/ 3387105 w 3514683"/>
                    <a:gd name="connsiteY12-92" fmla="*/ 529389 h 529389"/>
                    <a:gd name="connsiteX13-93" fmla="*/ 0 w 3514683"/>
                    <a:gd name="connsiteY13-94" fmla="*/ 529389 h 529389"/>
                    <a:gd name="connsiteX14-95" fmla="*/ 0 w 3514683"/>
                    <a:gd name="connsiteY14-96" fmla="*/ 0 h 529389"/>
                    <a:gd name="connsiteX0-97" fmla="*/ 0 w 3514683"/>
                    <a:gd name="connsiteY0-98" fmla="*/ 0 h 529389"/>
                    <a:gd name="connsiteX1-99" fmla="*/ 3481135 w 3514683"/>
                    <a:gd name="connsiteY1-100" fmla="*/ 0 h 529389"/>
                    <a:gd name="connsiteX2-101" fmla="*/ 3346765 w 3514683"/>
                    <a:gd name="connsiteY2-102" fmla="*/ 52377 h 529389"/>
                    <a:gd name="connsiteX3-103" fmla="*/ 3497179 w 3514683"/>
                    <a:gd name="connsiteY3-104" fmla="*/ 126437 h 529389"/>
                    <a:gd name="connsiteX4-105" fmla="*/ 3340294 w 3514683"/>
                    <a:gd name="connsiteY4-106" fmla="*/ 203079 h 529389"/>
                    <a:gd name="connsiteX5-107" fmla="*/ 3497180 w 3514683"/>
                    <a:gd name="connsiteY5-108" fmla="*/ 280324 h 529389"/>
                    <a:gd name="connsiteX6-109" fmla="*/ 3497179 w 3514683"/>
                    <a:gd name="connsiteY6-110" fmla="*/ 285757 h 529389"/>
                    <a:gd name="connsiteX7-111" fmla="*/ 3334011 w 3514683"/>
                    <a:gd name="connsiteY7-112" fmla="*/ 349361 h 529389"/>
                    <a:gd name="connsiteX8-113" fmla="*/ 3494395 w 3514683"/>
                    <a:gd name="connsiteY8-114" fmla="*/ 428329 h 529389"/>
                    <a:gd name="connsiteX9-115" fmla="*/ 3494102 w 3514683"/>
                    <a:gd name="connsiteY9-116" fmla="*/ 435134 h 529389"/>
                    <a:gd name="connsiteX10-117" fmla="*/ 3327539 w 3514683"/>
                    <a:gd name="connsiteY10-118" fmla="*/ 500061 h 529389"/>
                    <a:gd name="connsiteX11-119" fmla="*/ 3387105 w 3514683"/>
                    <a:gd name="connsiteY11-120" fmla="*/ 529389 h 529389"/>
                    <a:gd name="connsiteX12-121" fmla="*/ 0 w 3514683"/>
                    <a:gd name="connsiteY12-122" fmla="*/ 529389 h 529389"/>
                    <a:gd name="connsiteX13-123" fmla="*/ 0 w 3514683"/>
                    <a:gd name="connsiteY13-124" fmla="*/ 0 h 529389"/>
                    <a:gd name="connsiteX0-125" fmla="*/ 0 w 3514683"/>
                    <a:gd name="connsiteY0-126" fmla="*/ 0 h 529389"/>
                    <a:gd name="connsiteX1-127" fmla="*/ 3481135 w 3514683"/>
                    <a:gd name="connsiteY1-128" fmla="*/ 0 h 529389"/>
                    <a:gd name="connsiteX2-129" fmla="*/ 3346765 w 3514683"/>
                    <a:gd name="connsiteY2-130" fmla="*/ 52377 h 529389"/>
                    <a:gd name="connsiteX3-131" fmla="*/ 3497179 w 3514683"/>
                    <a:gd name="connsiteY3-132" fmla="*/ 126437 h 529389"/>
                    <a:gd name="connsiteX4-133" fmla="*/ 3340294 w 3514683"/>
                    <a:gd name="connsiteY4-134" fmla="*/ 203079 h 529389"/>
                    <a:gd name="connsiteX5-135" fmla="*/ 3497180 w 3514683"/>
                    <a:gd name="connsiteY5-136" fmla="*/ 280324 h 529389"/>
                    <a:gd name="connsiteX6-137" fmla="*/ 3497179 w 3514683"/>
                    <a:gd name="connsiteY6-138" fmla="*/ 285757 h 529389"/>
                    <a:gd name="connsiteX7-139" fmla="*/ 3334011 w 3514683"/>
                    <a:gd name="connsiteY7-140" fmla="*/ 349361 h 529389"/>
                    <a:gd name="connsiteX8-141" fmla="*/ 3494395 w 3514683"/>
                    <a:gd name="connsiteY8-142" fmla="*/ 428329 h 529389"/>
                    <a:gd name="connsiteX9-143" fmla="*/ 3494102 w 3514683"/>
                    <a:gd name="connsiteY9-144" fmla="*/ 435134 h 529389"/>
                    <a:gd name="connsiteX10-145" fmla="*/ 3327539 w 3514683"/>
                    <a:gd name="connsiteY10-146" fmla="*/ 500061 h 529389"/>
                    <a:gd name="connsiteX11-147" fmla="*/ 3387105 w 3514683"/>
                    <a:gd name="connsiteY11-148" fmla="*/ 529389 h 529389"/>
                    <a:gd name="connsiteX12-149" fmla="*/ 0 w 3514683"/>
                    <a:gd name="connsiteY12-150" fmla="*/ 529389 h 529389"/>
                    <a:gd name="connsiteX13-151" fmla="*/ 0 w 3514683"/>
                    <a:gd name="connsiteY13-152" fmla="*/ 0 h 529389"/>
                    <a:gd name="connsiteX0-153" fmla="*/ 0 w 3514683"/>
                    <a:gd name="connsiteY0-154" fmla="*/ 0 h 529389"/>
                    <a:gd name="connsiteX1-155" fmla="*/ 3481135 w 3514683"/>
                    <a:gd name="connsiteY1-156" fmla="*/ 0 h 529389"/>
                    <a:gd name="connsiteX2-157" fmla="*/ 3346765 w 3514683"/>
                    <a:gd name="connsiteY2-158" fmla="*/ 52377 h 529389"/>
                    <a:gd name="connsiteX3-159" fmla="*/ 3497179 w 3514683"/>
                    <a:gd name="connsiteY3-160" fmla="*/ 126437 h 529389"/>
                    <a:gd name="connsiteX4-161" fmla="*/ 3340294 w 3514683"/>
                    <a:gd name="connsiteY4-162" fmla="*/ 203079 h 529389"/>
                    <a:gd name="connsiteX5-163" fmla="*/ 3497180 w 3514683"/>
                    <a:gd name="connsiteY5-164" fmla="*/ 280324 h 529389"/>
                    <a:gd name="connsiteX6-165" fmla="*/ 3497179 w 3514683"/>
                    <a:gd name="connsiteY6-166" fmla="*/ 285757 h 529389"/>
                    <a:gd name="connsiteX7-167" fmla="*/ 3334011 w 3514683"/>
                    <a:gd name="connsiteY7-168" fmla="*/ 349361 h 529389"/>
                    <a:gd name="connsiteX8-169" fmla="*/ 3494395 w 3514683"/>
                    <a:gd name="connsiteY8-170" fmla="*/ 428329 h 529389"/>
                    <a:gd name="connsiteX9-171" fmla="*/ 3494102 w 3514683"/>
                    <a:gd name="connsiteY9-172" fmla="*/ 435134 h 529389"/>
                    <a:gd name="connsiteX10-173" fmla="*/ 3327539 w 3514683"/>
                    <a:gd name="connsiteY10-174" fmla="*/ 500061 h 529389"/>
                    <a:gd name="connsiteX11-175" fmla="*/ 3387105 w 3514683"/>
                    <a:gd name="connsiteY11-176" fmla="*/ 529389 h 529389"/>
                    <a:gd name="connsiteX12-177" fmla="*/ 0 w 3514683"/>
                    <a:gd name="connsiteY12-178" fmla="*/ 529389 h 529389"/>
                    <a:gd name="connsiteX13-179" fmla="*/ 0 w 3514683"/>
                    <a:gd name="connsiteY13-180" fmla="*/ 0 h 529389"/>
                    <a:gd name="connsiteX0-181" fmla="*/ 0 w 3497180"/>
                    <a:gd name="connsiteY0-182" fmla="*/ 0 h 529389"/>
                    <a:gd name="connsiteX1-183" fmla="*/ 3481135 w 3497180"/>
                    <a:gd name="connsiteY1-184" fmla="*/ 0 h 529389"/>
                    <a:gd name="connsiteX2-185" fmla="*/ 3346765 w 3497180"/>
                    <a:gd name="connsiteY2-186" fmla="*/ 52377 h 529389"/>
                    <a:gd name="connsiteX3-187" fmla="*/ 3497179 w 3497180"/>
                    <a:gd name="connsiteY3-188" fmla="*/ 126437 h 529389"/>
                    <a:gd name="connsiteX4-189" fmla="*/ 3340294 w 3497180"/>
                    <a:gd name="connsiteY4-190" fmla="*/ 203079 h 529389"/>
                    <a:gd name="connsiteX5-191" fmla="*/ 3497180 w 3497180"/>
                    <a:gd name="connsiteY5-192" fmla="*/ 280324 h 529389"/>
                    <a:gd name="connsiteX6-193" fmla="*/ 3497179 w 3497180"/>
                    <a:gd name="connsiteY6-194" fmla="*/ 285757 h 529389"/>
                    <a:gd name="connsiteX7-195" fmla="*/ 3334011 w 3497180"/>
                    <a:gd name="connsiteY7-196" fmla="*/ 349361 h 529389"/>
                    <a:gd name="connsiteX8-197" fmla="*/ 3494395 w 3497180"/>
                    <a:gd name="connsiteY8-198" fmla="*/ 428329 h 529389"/>
                    <a:gd name="connsiteX9-199" fmla="*/ 3327539 w 3497180"/>
                    <a:gd name="connsiteY9-200" fmla="*/ 500061 h 529389"/>
                    <a:gd name="connsiteX10-201" fmla="*/ 3387105 w 3497180"/>
                    <a:gd name="connsiteY10-202" fmla="*/ 529389 h 529389"/>
                    <a:gd name="connsiteX11-203" fmla="*/ 0 w 3497180"/>
                    <a:gd name="connsiteY11-204" fmla="*/ 529389 h 529389"/>
                    <a:gd name="connsiteX12-205" fmla="*/ 0 w 3497180"/>
                    <a:gd name="connsiteY12-206" fmla="*/ 0 h 529389"/>
                    <a:gd name="connsiteX0-207" fmla="*/ 0 w 3497180"/>
                    <a:gd name="connsiteY0-208" fmla="*/ 0 h 529389"/>
                    <a:gd name="connsiteX1-209" fmla="*/ 3481135 w 3497180"/>
                    <a:gd name="connsiteY1-210" fmla="*/ 0 h 529389"/>
                    <a:gd name="connsiteX2-211" fmla="*/ 3346765 w 3497180"/>
                    <a:gd name="connsiteY2-212" fmla="*/ 52377 h 529389"/>
                    <a:gd name="connsiteX3-213" fmla="*/ 3497179 w 3497180"/>
                    <a:gd name="connsiteY3-214" fmla="*/ 126437 h 529389"/>
                    <a:gd name="connsiteX4-215" fmla="*/ 3340294 w 3497180"/>
                    <a:gd name="connsiteY4-216" fmla="*/ 203079 h 529389"/>
                    <a:gd name="connsiteX5-217" fmla="*/ 3497180 w 3497180"/>
                    <a:gd name="connsiteY5-218" fmla="*/ 280324 h 529389"/>
                    <a:gd name="connsiteX6-219" fmla="*/ 3497179 w 3497180"/>
                    <a:gd name="connsiteY6-220" fmla="*/ 285757 h 529389"/>
                    <a:gd name="connsiteX7-221" fmla="*/ 3334011 w 3497180"/>
                    <a:gd name="connsiteY7-222" fmla="*/ 349361 h 529389"/>
                    <a:gd name="connsiteX8-223" fmla="*/ 3494395 w 3497180"/>
                    <a:gd name="connsiteY8-224" fmla="*/ 428329 h 529389"/>
                    <a:gd name="connsiteX9-225" fmla="*/ 3327539 w 3497180"/>
                    <a:gd name="connsiteY9-226" fmla="*/ 500061 h 529389"/>
                    <a:gd name="connsiteX10-227" fmla="*/ 3387105 w 3497180"/>
                    <a:gd name="connsiteY10-228" fmla="*/ 529389 h 529389"/>
                    <a:gd name="connsiteX11-229" fmla="*/ 0 w 3497180"/>
                    <a:gd name="connsiteY11-230" fmla="*/ 529389 h 529389"/>
                    <a:gd name="connsiteX12-231" fmla="*/ 0 w 3497180"/>
                    <a:gd name="connsiteY12-232" fmla="*/ 0 h 52938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3497180" h="529389">
                      <a:moveTo>
                        <a:pt x="0" y="0"/>
                      </a:moveTo>
                      <a:lnTo>
                        <a:pt x="3481135" y="0"/>
                      </a:lnTo>
                      <a:lnTo>
                        <a:pt x="3346765" y="52377"/>
                      </a:lnTo>
                      <a:lnTo>
                        <a:pt x="3497179" y="126437"/>
                      </a:lnTo>
                      <a:cubicBezTo>
                        <a:pt x="3418736" y="164758"/>
                        <a:pt x="3317284" y="191750"/>
                        <a:pt x="3340294" y="203079"/>
                      </a:cubicBezTo>
                      <a:lnTo>
                        <a:pt x="3497180" y="280324"/>
                      </a:lnTo>
                      <a:cubicBezTo>
                        <a:pt x="3497180" y="282135"/>
                        <a:pt x="3497179" y="283946"/>
                        <a:pt x="3497179" y="285757"/>
                      </a:cubicBezTo>
                      <a:lnTo>
                        <a:pt x="3334011" y="349361"/>
                      </a:lnTo>
                      <a:lnTo>
                        <a:pt x="3494395" y="428329"/>
                      </a:lnTo>
                      <a:cubicBezTo>
                        <a:pt x="3410967" y="464195"/>
                        <a:pt x="3345421" y="483218"/>
                        <a:pt x="3327539" y="500061"/>
                      </a:cubicBezTo>
                      <a:lnTo>
                        <a:pt x="3387105" y="529389"/>
                      </a:lnTo>
                      <a:lnTo>
                        <a:pt x="0" y="529389"/>
                      </a:lnTo>
                      <a:lnTo>
                        <a:pt x="0" y="0"/>
                      </a:lnTo>
                      <a:close/>
                    </a:path>
                  </a:pathLst>
                </a:custGeom>
                <a:solidFill>
                  <a:srgbClr val="F6C6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隶书" panose="02010509060101010101" pitchFamily="49" charset="-122"/>
                  </a:endParaRPr>
                </a:p>
              </p:txBody>
            </p:sp>
          </p:grpSp>
          <p:sp>
            <p:nvSpPr>
              <p:cNvPr id="19" name="文本框 18"/>
              <p:cNvSpPr txBox="1"/>
              <p:nvPr/>
            </p:nvSpPr>
            <p:spPr>
              <a:xfrm rot="40561">
                <a:off x="5457037" y="2165226"/>
                <a:ext cx="2339102" cy="391246"/>
              </a:xfrm>
              <a:prstGeom prst="rect">
                <a:avLst/>
              </a:prstGeom>
              <a:noFill/>
            </p:spPr>
            <p:txBody>
              <a:bodyPr wrap="none" rtlCol="0">
                <a:spAutoFit/>
              </a:bodyPr>
              <a:lstStyle/>
              <a:p>
                <a:r>
                  <a:rPr lang="zh-CN" altLang="en-US" sz="2800" b="1" dirty="0">
                    <a:latin typeface="汉仪小麦体简" panose="00020600040101010101" pitchFamily="18" charset="-122"/>
                    <a:ea typeface="汉仪小麦体简" panose="00020600040101010101" pitchFamily="18" charset="-122"/>
                  </a:rPr>
                  <a:t>点击添加标题</a:t>
                </a:r>
                <a:endParaRPr lang="zh-CN" altLang="en-US" sz="2800" b="1" dirty="0">
                  <a:latin typeface="汉仪小麦体简" panose="00020600040101010101" pitchFamily="18" charset="-122"/>
                  <a:ea typeface="汉仪小麦体简" panose="00020600040101010101" pitchFamily="18" charset="-122"/>
                </a:endParaRPr>
              </a:p>
            </p:txBody>
          </p:sp>
        </p:grpSp>
        <p:grpSp>
          <p:nvGrpSpPr>
            <p:cNvPr id="22" name="组合 21"/>
            <p:cNvGrpSpPr/>
            <p:nvPr/>
          </p:nvGrpSpPr>
          <p:grpSpPr>
            <a:xfrm>
              <a:off x="1921807" y="792458"/>
              <a:ext cx="3736772" cy="1659934"/>
              <a:chOff x="4286408" y="2101254"/>
              <a:chExt cx="3736772" cy="1659934"/>
            </a:xfrm>
          </p:grpSpPr>
          <p:pic>
            <p:nvPicPr>
              <p:cNvPr id="23" name="PA_库_图片 3"/>
              <p:cNvPicPr>
                <a:picLocks noChangeAspect="1"/>
              </p:cNvPicPr>
              <p:nvPr>
                <p:custDataLst>
                  <p:tags r:id="rId1"/>
                </p:custDataLst>
              </p:nvPr>
            </p:nvPicPr>
            <p:blipFill>
              <a:blip r:embed="rId2" cstate="print">
                <a:extLst>
                  <a:ext uri="{28A0092B-C50C-407E-A947-70E740481C1C}">
                    <a14:useLocalDpi xmlns:a14="http://schemas.microsoft.com/office/drawing/2010/main" val="0"/>
                  </a:ext>
                </a:extLst>
              </a:blip>
              <a:stretch>
                <a:fillRect/>
              </a:stretch>
            </p:blipFill>
            <p:spPr>
              <a:xfrm>
                <a:off x="5795981" y="2101254"/>
                <a:ext cx="900005" cy="1399483"/>
              </a:xfrm>
              <a:prstGeom prst="rect">
                <a:avLst/>
              </a:prstGeom>
            </p:spPr>
          </p:pic>
          <p:pic>
            <p:nvPicPr>
              <p:cNvPr id="24" name="图片 23"/>
              <p:cNvPicPr>
                <a:picLocks noChangeAspect="1"/>
              </p:cNvPicPr>
              <p:nvPr/>
            </p:nvPicPr>
            <p:blipFill rotWithShape="1">
              <a:blip r:embed="rId3" cstate="print">
                <a:duotone>
                  <a:schemeClr val="accent6">
                    <a:shade val="45000"/>
                    <a:satMod val="135000"/>
                  </a:schemeClr>
                  <a:prstClr val="white"/>
                </a:duotone>
                <a:extLst>
                  <a:ext uri="{28A0092B-C50C-407E-A947-70E740481C1C}">
                    <a14:useLocalDpi xmlns:a14="http://schemas.microsoft.com/office/drawing/2010/main" val="0"/>
                  </a:ext>
                </a:extLst>
              </a:blip>
              <a:srcRect t="35210" b="35245"/>
              <a:stretch>
                <a:fillRect/>
              </a:stretch>
            </p:blipFill>
            <p:spPr>
              <a:xfrm>
                <a:off x="4286408" y="3270121"/>
                <a:ext cx="3736772" cy="491067"/>
              </a:xfrm>
              <a:prstGeom prst="rect">
                <a:avLst/>
              </a:prstGeom>
            </p:spPr>
          </p:pic>
        </p:gr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down)">
                                      <p:cBhvr>
                                        <p:cTn id="11" dur="500"/>
                                        <p:tgtEl>
                                          <p:spTgt spid="9"/>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down)">
                                      <p:cBhvr>
                                        <p:cTn id="1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PA" val="v4.0.0"/>
</p:tagLst>
</file>

<file path=ppt/tags/tag10.xml><?xml version="1.0" encoding="utf-8"?>
<p:tagLst xmlns:p="http://schemas.openxmlformats.org/presentationml/2006/main">
  <p:tag name="PA" val="v4.0.0"/>
</p:tagLst>
</file>

<file path=ppt/tags/tag11.xml><?xml version="1.0" encoding="utf-8"?>
<p:tagLst xmlns:p="http://schemas.openxmlformats.org/presentationml/2006/main">
  <p:tag name="PA" val="v4.0.0"/>
</p:tagLst>
</file>

<file path=ppt/tags/tag2.xml><?xml version="1.0" encoding="utf-8"?>
<p:tagLst xmlns:p="http://schemas.openxmlformats.org/presentationml/2006/main">
  <p:tag name="PA" val="v4.0.0"/>
</p:tagLst>
</file>

<file path=ppt/tags/tag3.xml><?xml version="1.0" encoding="utf-8"?>
<p:tagLst xmlns:p="http://schemas.openxmlformats.org/presentationml/2006/main">
  <p:tag name="PA" val="v4.0.0"/>
</p:tagLst>
</file>

<file path=ppt/tags/tag4.xml><?xml version="1.0" encoding="utf-8"?>
<p:tagLst xmlns:p="http://schemas.openxmlformats.org/presentationml/2006/main">
  <p:tag name="PA" val="v4.0.0"/>
</p:tagLst>
</file>

<file path=ppt/tags/tag5.xml><?xml version="1.0" encoding="utf-8"?>
<p:tagLst xmlns:p="http://schemas.openxmlformats.org/presentationml/2006/main">
  <p:tag name="PA" val="v4.0.0"/>
</p:tagLst>
</file>

<file path=ppt/tags/tag6.xml><?xml version="1.0" encoding="utf-8"?>
<p:tagLst xmlns:p="http://schemas.openxmlformats.org/presentationml/2006/main">
  <p:tag name="PA" val="v4.0.0"/>
</p:tagLst>
</file>

<file path=ppt/tags/tag7.xml><?xml version="1.0" encoding="utf-8"?>
<p:tagLst xmlns:p="http://schemas.openxmlformats.org/presentationml/2006/main">
  <p:tag name="PA" val="v4.0.0"/>
</p:tagLst>
</file>

<file path=ppt/tags/tag8.xml><?xml version="1.0" encoding="utf-8"?>
<p:tagLst xmlns:p="http://schemas.openxmlformats.org/presentationml/2006/main">
  <p:tag name="PA" val="v4.0.0"/>
</p:tagLst>
</file>

<file path=ppt/tags/tag9.xml><?xml version="1.0" encoding="utf-8"?>
<p:tagLst xmlns:p="http://schemas.openxmlformats.org/presentationml/2006/main">
  <p:tag name="PA" val="v4.0.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1389</Words>
  <Application>WPS 演示</Application>
  <PresentationFormat>宽屏</PresentationFormat>
  <Paragraphs>234</Paragraphs>
  <Slides>17</Slides>
  <Notes>1</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17</vt:i4>
      </vt:variant>
    </vt:vector>
  </HeadingPairs>
  <TitlesOfParts>
    <vt:vector size="34" baseType="lpstr">
      <vt:lpstr>Arial</vt:lpstr>
      <vt:lpstr>宋体</vt:lpstr>
      <vt:lpstr>Wingdings</vt:lpstr>
      <vt:lpstr>隶书</vt:lpstr>
      <vt:lpstr>汉仪跳跳体简</vt:lpstr>
      <vt:lpstr>Century Gothic</vt:lpstr>
      <vt:lpstr>Open Sans</vt:lpstr>
      <vt:lpstr>微软雅黑</vt:lpstr>
      <vt:lpstr>Segoe UI</vt:lpstr>
      <vt:lpstr>汉仪小麦体简</vt:lpstr>
      <vt:lpstr>等线</vt:lpstr>
      <vt:lpstr>方正喵呜体</vt:lpstr>
      <vt:lpstr>Calibri</vt:lpstr>
      <vt:lpstr>Arial Unicode MS</vt:lpstr>
      <vt:lpstr>Calibri Light</vt:lpstr>
      <vt:lpstr>Segoe Print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李慧民</cp:lastModifiedBy>
  <cp:revision>28</cp:revision>
  <dcterms:created xsi:type="dcterms:W3CDTF">2018-02-05T06:52:00Z</dcterms:created>
  <dcterms:modified xsi:type="dcterms:W3CDTF">2018-04-06T09:04:01Z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2052-10.1.0.7224</vt:lpwstr>
  </property>
</Properties>
</file>