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98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96" r:id="rId19"/>
    <p:sldId id="259" r:id="rId20"/>
    <p:sldId id="274" r:id="rId21"/>
    <p:sldId id="275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81" r:id="rId35"/>
    <p:sldId id="290" r:id="rId36"/>
    <p:sldId id="291" r:id="rId37"/>
    <p:sldId id="292" r:id="rId38"/>
    <p:sldId id="293" r:id="rId39"/>
    <p:sldId id="294" r:id="rId40"/>
    <p:sldId id="295" r:id="rId41"/>
    <p:sldId id="299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5238" autoAdjust="0"/>
  </p:normalViewPr>
  <p:slideViewPr>
    <p:cSldViewPr snapToGrid="0">
      <p:cViewPr varScale="1">
        <p:scale>
          <a:sx n="86" d="100"/>
          <a:sy n="86" d="100"/>
        </p:scale>
        <p:origin x="7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48E2C14-8CD3-4136-8AD6-1763ADBD25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AAE658C-0D2B-4ECE-B6C9-F1398B5B83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DFEA34-1FF1-4B56-BBF0-25D23744854D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F51648A-28A9-498A-BD10-BC277CF75A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44A6239-EFC0-4CBF-B83A-83059DE5C0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31541-A1BD-4DDD-8A5E-9B4156C3C7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23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FE09E-61E4-4282-BFCB-64DFDB44C35E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18AB0-C449-496F-A419-7B216344A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04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977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522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226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855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4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55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18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988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54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04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0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476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86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1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6323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521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985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983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1322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328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0541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18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73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6320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6472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379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171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8265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295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5845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613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93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96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259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8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23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743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61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0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618AB0-C449-496F-A419-7B216344AF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8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DD54AF-6F14-43C8-ADB2-BB0AC4115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ED77A35-0F0B-4206-BEFC-FEC14E18F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AC7164-0162-4D17-9DED-9DBC8E895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4A03C6-9D02-4117-B8E9-678F29AAA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CCE534-1A5C-46E4-AF1C-273CB735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2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40B76D-7FBD-4B41-A9C7-573C481B2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6C64F9-69D9-4695-8808-824C2B1496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ACAC44-FAAD-4CBA-A665-8DDEAC06C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1330A7-0EC4-497C-BBF5-1A0D8AD12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0336B3-8231-44EA-B626-8CDC0889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39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1BD6849-0EE4-4877-A336-FA46C5E34C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28D860-AFC7-42E7-965D-C2B6A5846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CCF7ED-4BDC-4088-A4CC-A7D8D5791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2427A4-98DB-4B41-90F7-CA994D999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E9F0B6-3615-401F-B733-EF021D8C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45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>
            <a:extLst>
              <a:ext uri="{FF2B5EF4-FFF2-40B4-BE49-F238E27FC236}">
                <a16:creationId xmlns:a16="http://schemas.microsoft.com/office/drawing/2014/main" id="{4696B95C-87E5-4565-9018-33D7BDE68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5076" y="353500"/>
            <a:ext cx="6181847" cy="546975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zh-CN" altLang="en-US" dirty="0">
                <a:solidFill>
                  <a:srgbClr val="01ACBE"/>
                </a:solidFill>
              </a:rPr>
              <a:t>微粒体四项内容并列关系可视表</a:t>
            </a:r>
          </a:p>
        </p:txBody>
      </p:sp>
    </p:spTree>
    <p:extLst>
      <p:ext uri="{BB962C8B-B14F-4D97-AF65-F5344CB8AC3E}">
        <p14:creationId xmlns:p14="http://schemas.microsoft.com/office/powerpoint/2010/main" val="330417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88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16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4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28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1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04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4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747D4B-B2C4-42AF-8D20-BD1F5E8B6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FA5900-7B80-468A-97CD-99DF8887D8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FCF3DF-81DE-4CEA-9212-57B7223AB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23F2E2-7EE0-4FB8-92B2-5CB807A2B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ED9782-1C65-4557-A01B-8F435B44A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3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94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1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06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93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99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6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03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20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5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C0B398-E691-4AFC-BFEB-E8513BEEC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C9D4FF-7587-448A-9C23-64C182664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317256-B588-4E74-9BF3-53FBEE78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E8CAC2-0E4D-4B8D-B503-B023C2147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BC81CD-D1DE-4E2B-87D7-F3FE14BA9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87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9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98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51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6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91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73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4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67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B2EFA-2DB1-4577-AB66-A9828CF49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2AB1F3-196E-4D9C-AF69-0E37B8649F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47D838-1481-44D9-B561-D775711B75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243642-C6DC-43DD-AE4F-8A65E3843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28FDDF-4BF7-43E9-9821-5F01D105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0341EA-DF5D-4BE1-8393-B3A76F8A3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25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17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7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92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90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90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94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812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38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17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6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302157-BEB7-49A9-AA55-7862FF62B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4F77E2-59A4-47BD-8EED-B84AFE9C71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E0F4AF-40CD-4B03-A64C-642E08EC3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2EC17B4-4A44-40C1-BCA5-91132650F6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3AAF804-C3A8-434E-A330-A1A3495FF9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ACF6716-7941-486B-8521-DD5D28147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9589660-1E19-447B-9697-09D7A3874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76C342E-CF32-48F3-A043-0AA82E67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7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/>
              <a:t>2020/5/25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75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0DA9EC-4887-44E2-81E2-8D6007D37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323EDE-C9C5-4D2C-A7FD-79051E3A8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592AF8-C541-4A5C-AAE1-75DA825B4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D10EA5-D327-41D1-9FFE-D3DE3C1F5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56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E3B2349-02A3-4FF4-B0A3-AFE32E0FC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F3EAD41-1F39-4AD4-B671-777B84C6B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5BD89C-741D-4CF8-BBB4-BC308662B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4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4E4533-EB71-4023-B646-A7A4E0471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2D44B5-9F9B-4BFB-B0E0-0407C6DDB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D4144D-9D64-4B99-8991-BF7685ED30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779D73-2885-4FF4-8141-1E622A187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6E89F0-E08B-4972-B997-A050DFE5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A9A765-8E7C-44E3-AE6F-012A23917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7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0352D5-2546-448C-AF70-459AB766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9451BA6-C82C-4F55-A9B2-9665883C5C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BB6DD8-1351-4C4E-A3F4-6A0835219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A394BE-07DE-47A2-BE18-9D7325168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AF9A79-D256-4BCA-9BD2-C64CF84A9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0DFAE8-FD4F-4EFE-87FF-DB8A2154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3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15B0A74-3DA4-45B3-819A-62BA749F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FA292A-D48C-42D3-9451-5FAA98C3E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18754B-FC3B-48E1-A7DA-FA9B8B1542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B6723-41EA-4ED5-B03E-99F556640BAC}" type="datetimeFigureOut">
              <a:rPr lang="zh-CN" altLang="en-US" smtClean="0"/>
              <a:t>2020/5/25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371827-7417-4DB8-96EF-DD5CA95226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FE001D-0BD4-48C4-98B7-24A29C006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615D5-CC5F-459A-A7AD-789D6BF58CE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D9439A6-7578-4709-8D7F-3260D8FFB268}"/>
              </a:ext>
            </a:extLst>
          </p:cNvPr>
          <p:cNvSpPr txBox="1">
            <a:spLocks/>
          </p:cNvSpPr>
          <p:nvPr userDrawn="1"/>
        </p:nvSpPr>
        <p:spPr>
          <a:xfrm>
            <a:off x="3005076" y="353500"/>
            <a:ext cx="6181847" cy="5469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rgbClr val="01ACB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微粒体四项内容并列关系可视表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05A27F-D38D-420A-9FDA-92C0D198DEE0}"/>
              </a:ext>
            </a:extLst>
          </p:cNvPr>
          <p:cNvSpPr txBox="1"/>
          <p:nvPr userDrawn="1"/>
        </p:nvSpPr>
        <p:spPr>
          <a:xfrm>
            <a:off x="1583858" y="2294793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419811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6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9.xml"/><Relationship Id="rId4" Type="http://schemas.microsoft.com/office/2007/relationships/hdphoto" Target="../media/hdphoto2.wd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73329E18-24C2-4750-884D-E510B6C5D9E5}"/>
              </a:ext>
            </a:extLst>
          </p:cNvPr>
          <p:cNvGrpSpPr/>
          <p:nvPr/>
        </p:nvGrpSpPr>
        <p:grpSpPr>
          <a:xfrm>
            <a:off x="1575454" y="1295151"/>
            <a:ext cx="8980136" cy="5105900"/>
            <a:chOff x="1575454" y="1295151"/>
            <a:chExt cx="8980136" cy="5105900"/>
          </a:xfrm>
        </p:grpSpPr>
        <p:sp>
          <p:nvSpPr>
            <p:cNvPr id="57" name="矩形 56"/>
            <p:cNvSpPr/>
            <p:nvPr/>
          </p:nvSpPr>
          <p:spPr>
            <a:xfrm rot="16200000" flipH="1">
              <a:off x="7082240" y="1556100"/>
              <a:ext cx="1762533" cy="1240635"/>
            </a:xfrm>
            <a:prstGeom prst="rect">
              <a:avLst/>
            </a:prstGeom>
            <a:gradFill flip="none" rotWithShape="1">
              <a:gsLst>
                <a:gs pos="68000">
                  <a:srgbClr val="FEB850"/>
                </a:gs>
                <a:gs pos="34000">
                  <a:srgbClr val="FEBF62"/>
                </a:gs>
                <a:gs pos="0">
                  <a:srgbClr val="FEC776"/>
                </a:gs>
                <a:gs pos="100000">
                  <a:srgbClr val="FEAA2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0800000">
              <a:off x="6807267" y="1297011"/>
              <a:ext cx="2296365" cy="192557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 rot="16200000">
              <a:off x="7082240" y="4899467"/>
              <a:ext cx="1762533" cy="1240635"/>
            </a:xfrm>
            <a:prstGeom prst="rect">
              <a:avLst/>
            </a:prstGeom>
            <a:gradFill>
              <a:gsLst>
                <a:gs pos="55000">
                  <a:srgbClr val="663A77"/>
                </a:gs>
                <a:gs pos="0">
                  <a:srgbClr val="894EA0"/>
                </a:gs>
                <a:gs pos="100000">
                  <a:srgbClr val="4D2C5A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6807267" y="6206634"/>
              <a:ext cx="2296365" cy="192557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 flipH="1">
              <a:off x="8743486" y="3235840"/>
              <a:ext cx="1762533" cy="1240635"/>
            </a:xfrm>
            <a:prstGeom prst="rect">
              <a:avLst/>
            </a:prstGeom>
            <a:gradFill flip="none" rotWithShape="1">
              <a:gsLst>
                <a:gs pos="69000">
                  <a:srgbClr val="E87071"/>
                </a:gs>
                <a:gs pos="36000">
                  <a:srgbClr val="EB8181"/>
                </a:gs>
                <a:gs pos="0">
                  <a:srgbClr val="ED8F8F"/>
                </a:gs>
                <a:gs pos="100000">
                  <a:srgbClr val="E55D5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>
              <a:off x="9262079" y="3751822"/>
              <a:ext cx="2296365" cy="192557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402499" y="3235840"/>
              <a:ext cx="1762533" cy="1240635"/>
            </a:xfrm>
            <a:prstGeom prst="rect">
              <a:avLst/>
            </a:prstGeom>
            <a:gradFill flip="none" rotWithShape="1">
              <a:gsLst>
                <a:gs pos="31000">
                  <a:srgbClr val="01BDD1"/>
                </a:gs>
                <a:gs pos="0">
                  <a:srgbClr val="01C1D5"/>
                </a:gs>
                <a:gs pos="64000">
                  <a:srgbClr val="01ACBE"/>
                </a:gs>
                <a:gs pos="100000">
                  <a:srgbClr val="018B9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 flipH="1">
              <a:off x="4352456" y="3751822"/>
              <a:ext cx="2296365" cy="192557"/>
            </a:xfrm>
            <a:prstGeom prst="rect">
              <a:avLst/>
            </a:prstGeom>
          </p:spPr>
        </p:pic>
        <p:sp>
          <p:nvSpPr>
            <p:cNvPr id="41" name="圆角矩形 40"/>
            <p:cNvSpPr/>
            <p:nvPr/>
          </p:nvSpPr>
          <p:spPr>
            <a:xfrm rot="2700000">
              <a:off x="7406849" y="4077008"/>
              <a:ext cx="1105257" cy="1105257"/>
            </a:xfrm>
            <a:prstGeom prst="roundRect">
              <a:avLst>
                <a:gd name="adj" fmla="val 7690"/>
              </a:avLst>
            </a:prstGeom>
            <a:gradFill flip="none" rotWithShape="1">
              <a:gsLst>
                <a:gs pos="59000">
                  <a:srgbClr val="F9F9F9"/>
                </a:gs>
                <a:gs pos="0">
                  <a:srgbClr val="EAEAEA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26000">
                    <a:schemeClr val="bg1"/>
                  </a:gs>
                  <a:gs pos="100000">
                    <a:srgbClr val="E2E2E2"/>
                  </a:gs>
                </a:gsLst>
              </a:gradFill>
            </a:ln>
            <a:effectLst>
              <a:outerShdw blurRad="1016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圆角矩形 42"/>
            <p:cNvSpPr/>
            <p:nvPr/>
          </p:nvSpPr>
          <p:spPr>
            <a:xfrm rot="2700000">
              <a:off x="6625316" y="3295473"/>
              <a:ext cx="1105257" cy="1105257"/>
            </a:xfrm>
            <a:prstGeom prst="roundRect">
              <a:avLst>
                <a:gd name="adj" fmla="val 7690"/>
              </a:avLst>
            </a:prstGeom>
            <a:gradFill flip="none" rotWithShape="1">
              <a:gsLst>
                <a:gs pos="59000">
                  <a:srgbClr val="F9F9F9"/>
                </a:gs>
                <a:gs pos="0">
                  <a:srgbClr val="EAEAEA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600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016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圆角矩形 41"/>
            <p:cNvSpPr/>
            <p:nvPr/>
          </p:nvSpPr>
          <p:spPr>
            <a:xfrm rot="2700000">
              <a:off x="8180329" y="3287417"/>
              <a:ext cx="1105257" cy="1105257"/>
            </a:xfrm>
            <a:prstGeom prst="roundRect">
              <a:avLst>
                <a:gd name="adj" fmla="val 7690"/>
              </a:avLst>
            </a:prstGeom>
            <a:gradFill flip="none" rotWithShape="1">
              <a:gsLst>
                <a:gs pos="59000">
                  <a:srgbClr val="F9F9F9"/>
                </a:gs>
                <a:gs pos="0">
                  <a:srgbClr val="EAEAEA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>
                <a:gsLst>
                  <a:gs pos="26000">
                    <a:schemeClr val="bg1"/>
                  </a:gs>
                  <a:gs pos="100000">
                    <a:srgbClr val="E2E2E2"/>
                  </a:gs>
                </a:gsLst>
              </a:gradFill>
            </a:ln>
            <a:effectLst>
              <a:outerShdw blurRad="1016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圆角矩形 7"/>
            <p:cNvSpPr/>
            <p:nvPr/>
          </p:nvSpPr>
          <p:spPr>
            <a:xfrm rot="2700000">
              <a:off x="7406849" y="2513938"/>
              <a:ext cx="1105257" cy="1105257"/>
            </a:xfrm>
            <a:prstGeom prst="roundRect">
              <a:avLst>
                <a:gd name="adj" fmla="val 7690"/>
              </a:avLst>
            </a:prstGeom>
            <a:gradFill flip="none" rotWithShape="1">
              <a:gsLst>
                <a:gs pos="59000">
                  <a:srgbClr val="F9F9F9"/>
                </a:gs>
                <a:gs pos="0">
                  <a:srgbClr val="EAEAEA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600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016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4" name="圆角矩形 83"/>
            <p:cNvSpPr/>
            <p:nvPr/>
          </p:nvSpPr>
          <p:spPr>
            <a:xfrm rot="2700000">
              <a:off x="6790749" y="3460234"/>
              <a:ext cx="777599" cy="777596"/>
            </a:xfrm>
            <a:prstGeom prst="roundRect">
              <a:avLst>
                <a:gd name="adj" fmla="val 7690"/>
              </a:avLst>
            </a:prstGeom>
            <a:solidFill>
              <a:srgbClr val="01ACBE"/>
            </a:solidFill>
            <a:ln>
              <a:noFill/>
            </a:ln>
            <a:effectLst>
              <a:innerShdw blurRad="2159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5" name="圆角矩形 84"/>
            <p:cNvSpPr/>
            <p:nvPr/>
          </p:nvSpPr>
          <p:spPr>
            <a:xfrm rot="2700000">
              <a:off x="8341534" y="3460234"/>
              <a:ext cx="777599" cy="777596"/>
            </a:xfrm>
            <a:prstGeom prst="roundRect">
              <a:avLst>
                <a:gd name="adj" fmla="val 7690"/>
              </a:avLst>
            </a:prstGeom>
            <a:solidFill>
              <a:srgbClr val="E87071"/>
            </a:solidFill>
            <a:ln>
              <a:noFill/>
            </a:ln>
            <a:effectLst>
              <a:innerShdw blurRad="2159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6" name="圆角矩形 85"/>
            <p:cNvSpPr/>
            <p:nvPr/>
          </p:nvSpPr>
          <p:spPr>
            <a:xfrm rot="8100000">
              <a:off x="7579122" y="2688955"/>
              <a:ext cx="777599" cy="777596"/>
            </a:xfrm>
            <a:prstGeom prst="roundRect">
              <a:avLst>
                <a:gd name="adj" fmla="val 7690"/>
              </a:avLst>
            </a:prstGeom>
            <a:solidFill>
              <a:srgbClr val="FFB850"/>
            </a:solidFill>
            <a:ln>
              <a:noFill/>
            </a:ln>
            <a:effectLst>
              <a:innerShdw blurRad="215900" dist="76200" dir="8100000">
                <a:srgbClr val="7E4B00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7" name="圆角矩形 86"/>
            <p:cNvSpPr/>
            <p:nvPr/>
          </p:nvSpPr>
          <p:spPr>
            <a:xfrm rot="8100000">
              <a:off x="7579122" y="4239742"/>
              <a:ext cx="777599" cy="777596"/>
            </a:xfrm>
            <a:prstGeom prst="roundRect">
              <a:avLst>
                <a:gd name="adj" fmla="val 7690"/>
              </a:avLst>
            </a:prstGeom>
            <a:solidFill>
              <a:srgbClr val="663A77"/>
            </a:solidFill>
            <a:ln>
              <a:noFill/>
            </a:ln>
            <a:effectLst>
              <a:innerShdw blurRad="215900" dist="76200" dir="8100000">
                <a:srgbClr val="180E1C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59287" y="2757655"/>
              <a:ext cx="40704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7759287" y="4338479"/>
              <a:ext cx="40704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950259" y="3572649"/>
              <a:ext cx="40704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528883" y="3563769"/>
              <a:ext cx="40704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421545" y="2103614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407386" y="2424433"/>
              <a:ext cx="1718175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787317" y="2103614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773158" y="2424433"/>
              <a:ext cx="171817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锐普有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421545" y="4606702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5407386" y="4927522"/>
              <a:ext cx="1718175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8787317" y="4606702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773158" y="4927522"/>
              <a:ext cx="1718175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2" name="Freeform 31"/>
            <p:cNvSpPr>
              <a:spLocks noEditPoints="1"/>
            </p:cNvSpPr>
            <p:nvPr/>
          </p:nvSpPr>
          <p:spPr bwMode="auto">
            <a:xfrm>
              <a:off x="9584984" y="3560981"/>
              <a:ext cx="768469" cy="516991"/>
            </a:xfrm>
            <a:custGeom>
              <a:avLst/>
              <a:gdLst>
                <a:gd name="T0" fmla="*/ 187 w 278"/>
                <a:gd name="T1" fmla="*/ 96 h 187"/>
                <a:gd name="T2" fmla="*/ 166 w 278"/>
                <a:gd name="T3" fmla="*/ 69 h 187"/>
                <a:gd name="T4" fmla="*/ 161 w 278"/>
                <a:gd name="T5" fmla="*/ 29 h 187"/>
                <a:gd name="T6" fmla="*/ 128 w 278"/>
                <a:gd name="T7" fmla="*/ 25 h 187"/>
                <a:gd name="T8" fmla="*/ 95 w 278"/>
                <a:gd name="T9" fmla="*/ 0 h 187"/>
                <a:gd name="T10" fmla="*/ 69 w 278"/>
                <a:gd name="T11" fmla="*/ 20 h 187"/>
                <a:gd name="T12" fmla="*/ 29 w 278"/>
                <a:gd name="T13" fmla="*/ 25 h 187"/>
                <a:gd name="T14" fmla="*/ 25 w 278"/>
                <a:gd name="T15" fmla="*/ 59 h 187"/>
                <a:gd name="T16" fmla="*/ 0 w 278"/>
                <a:gd name="T17" fmla="*/ 91 h 187"/>
                <a:gd name="T18" fmla="*/ 20 w 278"/>
                <a:gd name="T19" fmla="*/ 117 h 187"/>
                <a:gd name="T20" fmla="*/ 25 w 278"/>
                <a:gd name="T21" fmla="*/ 158 h 187"/>
                <a:gd name="T22" fmla="*/ 59 w 278"/>
                <a:gd name="T23" fmla="*/ 162 h 187"/>
                <a:gd name="T24" fmla="*/ 91 w 278"/>
                <a:gd name="T25" fmla="*/ 187 h 187"/>
                <a:gd name="T26" fmla="*/ 117 w 278"/>
                <a:gd name="T27" fmla="*/ 166 h 187"/>
                <a:gd name="T28" fmla="*/ 158 w 278"/>
                <a:gd name="T29" fmla="*/ 161 h 187"/>
                <a:gd name="T30" fmla="*/ 162 w 278"/>
                <a:gd name="T31" fmla="*/ 128 h 187"/>
                <a:gd name="T32" fmla="*/ 58 w 278"/>
                <a:gd name="T33" fmla="*/ 140 h 187"/>
                <a:gd name="T34" fmla="*/ 129 w 278"/>
                <a:gd name="T35" fmla="*/ 47 h 187"/>
                <a:gd name="T36" fmla="*/ 58 w 278"/>
                <a:gd name="T37" fmla="*/ 140 h 187"/>
                <a:gd name="T38" fmla="*/ 272 w 278"/>
                <a:gd name="T39" fmla="*/ 128 h 187"/>
                <a:gd name="T40" fmla="*/ 270 w 278"/>
                <a:gd name="T41" fmla="*/ 109 h 187"/>
                <a:gd name="T42" fmla="*/ 276 w 278"/>
                <a:gd name="T43" fmla="*/ 94 h 187"/>
                <a:gd name="T44" fmla="*/ 260 w 278"/>
                <a:gd name="T45" fmla="*/ 82 h 187"/>
                <a:gd name="T46" fmla="*/ 254 w 278"/>
                <a:gd name="T47" fmla="*/ 67 h 187"/>
                <a:gd name="T48" fmla="*/ 235 w 278"/>
                <a:gd name="T49" fmla="*/ 70 h 187"/>
                <a:gd name="T50" fmla="*/ 220 w 278"/>
                <a:gd name="T51" fmla="*/ 64 h 187"/>
                <a:gd name="T52" fmla="*/ 208 w 278"/>
                <a:gd name="T53" fmla="*/ 79 h 187"/>
                <a:gd name="T54" fmla="*/ 193 w 278"/>
                <a:gd name="T55" fmla="*/ 85 h 187"/>
                <a:gd name="T56" fmla="*/ 196 w 278"/>
                <a:gd name="T57" fmla="*/ 105 h 187"/>
                <a:gd name="T58" fmla="*/ 190 w 278"/>
                <a:gd name="T59" fmla="*/ 120 h 187"/>
                <a:gd name="T60" fmla="*/ 205 w 278"/>
                <a:gd name="T61" fmla="*/ 131 h 187"/>
                <a:gd name="T62" fmla="*/ 211 w 278"/>
                <a:gd name="T63" fmla="*/ 146 h 187"/>
                <a:gd name="T64" fmla="*/ 231 w 278"/>
                <a:gd name="T65" fmla="*/ 144 h 187"/>
                <a:gd name="T66" fmla="*/ 246 w 278"/>
                <a:gd name="T67" fmla="*/ 150 h 187"/>
                <a:gd name="T68" fmla="*/ 257 w 278"/>
                <a:gd name="T69" fmla="*/ 134 h 187"/>
                <a:gd name="T70" fmla="*/ 219 w 278"/>
                <a:gd name="T71" fmla="*/ 125 h 187"/>
                <a:gd name="T72" fmla="*/ 247 w 278"/>
                <a:gd name="T73" fmla="*/ 89 h 187"/>
                <a:gd name="T74" fmla="*/ 219 w 278"/>
                <a:gd name="T75" fmla="*/ 12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8" h="187">
                  <a:moveTo>
                    <a:pt x="170" y="98"/>
                  </a:moveTo>
                  <a:cubicBezTo>
                    <a:pt x="187" y="96"/>
                    <a:pt x="187" y="96"/>
                    <a:pt x="187" y="96"/>
                  </a:cubicBezTo>
                  <a:cubicBezTo>
                    <a:pt x="183" y="67"/>
                    <a:pt x="183" y="67"/>
                    <a:pt x="183" y="67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3" y="59"/>
                    <a:pt x="158" y="50"/>
                    <a:pt x="151" y="42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18" y="20"/>
                    <a:pt x="108" y="17"/>
                    <a:pt x="98" y="1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59" y="24"/>
                    <a:pt x="50" y="29"/>
                    <a:pt x="42" y="36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68"/>
                    <a:pt x="17" y="78"/>
                    <a:pt x="17" y="8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4" y="127"/>
                    <a:pt x="29" y="136"/>
                    <a:pt x="36" y="144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8" y="167"/>
                    <a:pt x="78" y="169"/>
                    <a:pt x="89" y="170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120" y="183"/>
                    <a:pt x="120" y="183"/>
                    <a:pt x="120" y="183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27" y="163"/>
                    <a:pt x="136" y="158"/>
                    <a:pt x="144" y="151"/>
                  </a:cubicBezTo>
                  <a:cubicBezTo>
                    <a:pt x="158" y="161"/>
                    <a:pt x="158" y="161"/>
                    <a:pt x="158" y="161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62" y="128"/>
                    <a:pt x="162" y="128"/>
                    <a:pt x="162" y="128"/>
                  </a:cubicBezTo>
                  <a:cubicBezTo>
                    <a:pt x="166" y="118"/>
                    <a:pt x="169" y="108"/>
                    <a:pt x="170" y="98"/>
                  </a:cubicBezTo>
                  <a:close/>
                  <a:moveTo>
                    <a:pt x="58" y="140"/>
                  </a:moveTo>
                  <a:cubicBezTo>
                    <a:pt x="32" y="120"/>
                    <a:pt x="27" y="83"/>
                    <a:pt x="47" y="58"/>
                  </a:cubicBezTo>
                  <a:cubicBezTo>
                    <a:pt x="66" y="32"/>
                    <a:pt x="103" y="27"/>
                    <a:pt x="129" y="47"/>
                  </a:cubicBezTo>
                  <a:cubicBezTo>
                    <a:pt x="154" y="66"/>
                    <a:pt x="159" y="103"/>
                    <a:pt x="140" y="129"/>
                  </a:cubicBezTo>
                  <a:cubicBezTo>
                    <a:pt x="120" y="154"/>
                    <a:pt x="83" y="159"/>
                    <a:pt x="58" y="140"/>
                  </a:cubicBezTo>
                  <a:close/>
                  <a:moveTo>
                    <a:pt x="264" y="139"/>
                  </a:moveTo>
                  <a:cubicBezTo>
                    <a:pt x="272" y="128"/>
                    <a:pt x="272" y="128"/>
                    <a:pt x="272" y="128"/>
                  </a:cubicBezTo>
                  <a:cubicBezTo>
                    <a:pt x="266" y="123"/>
                    <a:pt x="266" y="123"/>
                    <a:pt x="266" y="123"/>
                  </a:cubicBezTo>
                  <a:cubicBezTo>
                    <a:pt x="268" y="119"/>
                    <a:pt x="269" y="114"/>
                    <a:pt x="270" y="109"/>
                  </a:cubicBezTo>
                  <a:cubicBezTo>
                    <a:pt x="278" y="108"/>
                    <a:pt x="278" y="108"/>
                    <a:pt x="278" y="108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6" y="91"/>
                    <a:pt x="264" y="86"/>
                    <a:pt x="260" y="82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5" y="72"/>
                    <a:pt x="240" y="70"/>
                    <a:pt x="235" y="70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17" y="73"/>
                    <a:pt x="212" y="76"/>
                    <a:pt x="208" y="79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8" y="95"/>
                    <a:pt x="196" y="100"/>
                    <a:pt x="196" y="105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98" y="118"/>
                    <a:pt x="198" y="118"/>
                    <a:pt x="198" y="118"/>
                  </a:cubicBezTo>
                  <a:cubicBezTo>
                    <a:pt x="199" y="123"/>
                    <a:pt x="202" y="128"/>
                    <a:pt x="205" y="131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21" y="142"/>
                    <a:pt x="226" y="143"/>
                    <a:pt x="231" y="144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46" y="150"/>
                    <a:pt x="246" y="150"/>
                    <a:pt x="246" y="150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9" y="140"/>
                    <a:pt x="254" y="138"/>
                    <a:pt x="257" y="134"/>
                  </a:cubicBezTo>
                  <a:lnTo>
                    <a:pt x="264" y="139"/>
                  </a:lnTo>
                  <a:close/>
                  <a:moveTo>
                    <a:pt x="219" y="125"/>
                  </a:moveTo>
                  <a:cubicBezTo>
                    <a:pt x="209" y="117"/>
                    <a:pt x="207" y="103"/>
                    <a:pt x="215" y="93"/>
                  </a:cubicBezTo>
                  <a:cubicBezTo>
                    <a:pt x="222" y="83"/>
                    <a:pt x="237" y="81"/>
                    <a:pt x="247" y="89"/>
                  </a:cubicBezTo>
                  <a:cubicBezTo>
                    <a:pt x="257" y="96"/>
                    <a:pt x="259" y="111"/>
                    <a:pt x="251" y="121"/>
                  </a:cubicBezTo>
                  <a:cubicBezTo>
                    <a:pt x="243" y="131"/>
                    <a:pt x="229" y="133"/>
                    <a:pt x="219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32"/>
            <p:cNvSpPr>
              <a:spLocks noEditPoints="1"/>
            </p:cNvSpPr>
            <p:nvPr/>
          </p:nvSpPr>
          <p:spPr bwMode="auto">
            <a:xfrm>
              <a:off x="5617451" y="3606685"/>
              <a:ext cx="674896" cy="483072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86783" y="5561151"/>
              <a:ext cx="536875" cy="605887"/>
              <a:chOff x="10815638" y="1174750"/>
              <a:chExt cx="728663" cy="822325"/>
            </a:xfrm>
            <a:solidFill>
              <a:schemeClr val="bg1"/>
            </a:solidFill>
          </p:grpSpPr>
          <p:sp>
            <p:nvSpPr>
              <p:cNvPr id="109" name="Freeform 33"/>
              <p:cNvSpPr>
                <a:spLocks noEditPoints="1"/>
              </p:cNvSpPr>
              <p:nvPr/>
            </p:nvSpPr>
            <p:spPr bwMode="auto">
              <a:xfrm>
                <a:off x="10815638" y="1174750"/>
                <a:ext cx="728663" cy="822325"/>
              </a:xfrm>
              <a:custGeom>
                <a:avLst/>
                <a:gdLst>
                  <a:gd name="T0" fmla="*/ 103 w 194"/>
                  <a:gd name="T1" fmla="*/ 26 h 219"/>
                  <a:gd name="T2" fmla="*/ 103 w 194"/>
                  <a:gd name="T3" fmla="*/ 18 h 219"/>
                  <a:gd name="T4" fmla="*/ 120 w 194"/>
                  <a:gd name="T5" fmla="*/ 18 h 219"/>
                  <a:gd name="T6" fmla="*/ 120 w 194"/>
                  <a:gd name="T7" fmla="*/ 0 h 219"/>
                  <a:gd name="T8" fmla="*/ 74 w 194"/>
                  <a:gd name="T9" fmla="*/ 0 h 219"/>
                  <a:gd name="T10" fmla="*/ 74 w 194"/>
                  <a:gd name="T11" fmla="*/ 18 h 219"/>
                  <a:gd name="T12" fmla="*/ 91 w 194"/>
                  <a:gd name="T13" fmla="*/ 18 h 219"/>
                  <a:gd name="T14" fmla="*/ 91 w 194"/>
                  <a:gd name="T15" fmla="*/ 26 h 219"/>
                  <a:gd name="T16" fmla="*/ 0 w 194"/>
                  <a:gd name="T17" fmla="*/ 122 h 219"/>
                  <a:gd name="T18" fmla="*/ 97 w 194"/>
                  <a:gd name="T19" fmla="*/ 219 h 219"/>
                  <a:gd name="T20" fmla="*/ 194 w 194"/>
                  <a:gd name="T21" fmla="*/ 122 h 219"/>
                  <a:gd name="T22" fmla="*/ 103 w 194"/>
                  <a:gd name="T23" fmla="*/ 26 h 219"/>
                  <a:gd name="T24" fmla="*/ 158 w 194"/>
                  <a:gd name="T25" fmla="*/ 180 h 219"/>
                  <a:gd name="T26" fmla="*/ 145 w 194"/>
                  <a:gd name="T27" fmla="*/ 167 h 219"/>
                  <a:gd name="T28" fmla="*/ 142 w 194"/>
                  <a:gd name="T29" fmla="*/ 171 h 219"/>
                  <a:gd name="T30" fmla="*/ 154 w 194"/>
                  <a:gd name="T31" fmla="*/ 183 h 219"/>
                  <a:gd name="T32" fmla="*/ 100 w 194"/>
                  <a:gd name="T33" fmla="*/ 206 h 219"/>
                  <a:gd name="T34" fmla="*/ 100 w 194"/>
                  <a:gd name="T35" fmla="*/ 188 h 219"/>
                  <a:gd name="T36" fmla="*/ 95 w 194"/>
                  <a:gd name="T37" fmla="*/ 188 h 219"/>
                  <a:gd name="T38" fmla="*/ 95 w 194"/>
                  <a:gd name="T39" fmla="*/ 206 h 219"/>
                  <a:gd name="T40" fmla="*/ 40 w 194"/>
                  <a:gd name="T41" fmla="*/ 183 h 219"/>
                  <a:gd name="T42" fmla="*/ 52 w 194"/>
                  <a:gd name="T43" fmla="*/ 171 h 219"/>
                  <a:gd name="T44" fmla="*/ 49 w 194"/>
                  <a:gd name="T45" fmla="*/ 167 h 219"/>
                  <a:gd name="T46" fmla="*/ 36 w 194"/>
                  <a:gd name="T47" fmla="*/ 180 h 219"/>
                  <a:gd name="T48" fmla="*/ 14 w 194"/>
                  <a:gd name="T49" fmla="*/ 125 h 219"/>
                  <a:gd name="T50" fmla="*/ 31 w 194"/>
                  <a:gd name="T51" fmla="*/ 125 h 219"/>
                  <a:gd name="T52" fmla="*/ 31 w 194"/>
                  <a:gd name="T53" fmla="*/ 120 h 219"/>
                  <a:gd name="T54" fmla="*/ 14 w 194"/>
                  <a:gd name="T55" fmla="*/ 120 h 219"/>
                  <a:gd name="T56" fmla="*/ 36 w 194"/>
                  <a:gd name="T57" fmla="*/ 65 h 219"/>
                  <a:gd name="T58" fmla="*/ 49 w 194"/>
                  <a:gd name="T59" fmla="*/ 78 h 219"/>
                  <a:gd name="T60" fmla="*/ 52 w 194"/>
                  <a:gd name="T61" fmla="*/ 74 h 219"/>
                  <a:gd name="T62" fmla="*/ 40 w 194"/>
                  <a:gd name="T63" fmla="*/ 62 h 219"/>
                  <a:gd name="T64" fmla="*/ 95 w 194"/>
                  <a:gd name="T65" fmla="*/ 39 h 219"/>
                  <a:gd name="T66" fmla="*/ 95 w 194"/>
                  <a:gd name="T67" fmla="*/ 56 h 219"/>
                  <a:gd name="T68" fmla="*/ 100 w 194"/>
                  <a:gd name="T69" fmla="*/ 56 h 219"/>
                  <a:gd name="T70" fmla="*/ 100 w 194"/>
                  <a:gd name="T71" fmla="*/ 39 h 219"/>
                  <a:gd name="T72" fmla="*/ 154 w 194"/>
                  <a:gd name="T73" fmla="*/ 62 h 219"/>
                  <a:gd name="T74" fmla="*/ 142 w 194"/>
                  <a:gd name="T75" fmla="*/ 74 h 219"/>
                  <a:gd name="T76" fmla="*/ 145 w 194"/>
                  <a:gd name="T77" fmla="*/ 78 h 219"/>
                  <a:gd name="T78" fmla="*/ 158 w 194"/>
                  <a:gd name="T79" fmla="*/ 65 h 219"/>
                  <a:gd name="T80" fmla="*/ 180 w 194"/>
                  <a:gd name="T81" fmla="*/ 120 h 219"/>
                  <a:gd name="T82" fmla="*/ 163 w 194"/>
                  <a:gd name="T83" fmla="*/ 120 h 219"/>
                  <a:gd name="T84" fmla="*/ 163 w 194"/>
                  <a:gd name="T85" fmla="*/ 125 h 219"/>
                  <a:gd name="T86" fmla="*/ 180 w 194"/>
                  <a:gd name="T87" fmla="*/ 125 h 219"/>
                  <a:gd name="T88" fmla="*/ 158 w 194"/>
                  <a:gd name="T89" fmla="*/ 18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219">
                    <a:moveTo>
                      <a:pt x="103" y="26"/>
                    </a:moveTo>
                    <a:cubicBezTo>
                      <a:pt x="103" y="18"/>
                      <a:pt x="103" y="18"/>
                      <a:pt x="103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41" y="29"/>
                      <a:pt x="0" y="71"/>
                      <a:pt x="0" y="122"/>
                    </a:cubicBezTo>
                    <a:cubicBezTo>
                      <a:pt x="0" y="176"/>
                      <a:pt x="44" y="219"/>
                      <a:pt x="97" y="219"/>
                    </a:cubicBezTo>
                    <a:cubicBezTo>
                      <a:pt x="150" y="219"/>
                      <a:pt x="194" y="176"/>
                      <a:pt x="194" y="122"/>
                    </a:cubicBezTo>
                    <a:cubicBezTo>
                      <a:pt x="194" y="71"/>
                      <a:pt x="154" y="29"/>
                      <a:pt x="103" y="26"/>
                    </a:cubicBezTo>
                    <a:close/>
                    <a:moveTo>
                      <a:pt x="158" y="180"/>
                    </a:move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2" y="171"/>
                      <a:pt x="142" y="171"/>
                      <a:pt x="142" y="171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140" y="197"/>
                      <a:pt x="121" y="205"/>
                      <a:pt x="100" y="206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95" y="188"/>
                      <a:pt x="95" y="188"/>
                      <a:pt x="95" y="188"/>
                    </a:cubicBezTo>
                    <a:cubicBezTo>
                      <a:pt x="95" y="206"/>
                      <a:pt x="95" y="206"/>
                      <a:pt x="95" y="206"/>
                    </a:cubicBezTo>
                    <a:cubicBezTo>
                      <a:pt x="73" y="205"/>
                      <a:pt x="54" y="197"/>
                      <a:pt x="40" y="18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23" y="165"/>
                      <a:pt x="14" y="146"/>
                      <a:pt x="14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99"/>
                      <a:pt x="23" y="80"/>
                      <a:pt x="36" y="65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4" y="48"/>
                      <a:pt x="73" y="40"/>
                      <a:pt x="95" y="39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21" y="40"/>
                      <a:pt x="140" y="48"/>
                      <a:pt x="154" y="62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71" y="80"/>
                      <a:pt x="180" y="99"/>
                      <a:pt x="180" y="120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46"/>
                      <a:pt x="171" y="165"/>
                      <a:pt x="158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0" name="Freeform 34"/>
              <p:cNvSpPr>
                <a:spLocks/>
              </p:cNvSpPr>
              <p:nvPr/>
            </p:nvSpPr>
            <p:spPr bwMode="auto">
              <a:xfrm>
                <a:off x="11153775" y="1404937"/>
                <a:ext cx="160338" cy="273050"/>
              </a:xfrm>
              <a:custGeom>
                <a:avLst/>
                <a:gdLst>
                  <a:gd name="T0" fmla="*/ 101 w 101"/>
                  <a:gd name="T1" fmla="*/ 66 h 172"/>
                  <a:gd name="T2" fmla="*/ 94 w 101"/>
                  <a:gd name="T3" fmla="*/ 59 h 172"/>
                  <a:gd name="T4" fmla="*/ 21 w 101"/>
                  <a:gd name="T5" fmla="*/ 132 h 172"/>
                  <a:gd name="T6" fmla="*/ 21 w 101"/>
                  <a:gd name="T7" fmla="*/ 0 h 172"/>
                  <a:gd name="T8" fmla="*/ 11 w 101"/>
                  <a:gd name="T9" fmla="*/ 0 h 172"/>
                  <a:gd name="T10" fmla="*/ 11 w 101"/>
                  <a:gd name="T11" fmla="*/ 141 h 172"/>
                  <a:gd name="T12" fmla="*/ 0 w 101"/>
                  <a:gd name="T13" fmla="*/ 153 h 172"/>
                  <a:gd name="T14" fmla="*/ 7 w 101"/>
                  <a:gd name="T15" fmla="*/ 163 h 172"/>
                  <a:gd name="T16" fmla="*/ 11 w 101"/>
                  <a:gd name="T17" fmla="*/ 158 h 172"/>
                  <a:gd name="T18" fmla="*/ 11 w 101"/>
                  <a:gd name="T19" fmla="*/ 172 h 172"/>
                  <a:gd name="T20" fmla="*/ 21 w 101"/>
                  <a:gd name="T21" fmla="*/ 172 h 172"/>
                  <a:gd name="T22" fmla="*/ 21 w 101"/>
                  <a:gd name="T23" fmla="*/ 146 h 172"/>
                  <a:gd name="T24" fmla="*/ 101 w 101"/>
                  <a:gd name="T25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72">
                    <a:moveTo>
                      <a:pt x="101" y="66"/>
                    </a:moveTo>
                    <a:lnTo>
                      <a:pt x="94" y="59"/>
                    </a:lnTo>
                    <a:lnTo>
                      <a:pt x="21" y="132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11" y="141"/>
                    </a:lnTo>
                    <a:lnTo>
                      <a:pt x="0" y="153"/>
                    </a:lnTo>
                    <a:lnTo>
                      <a:pt x="7" y="163"/>
                    </a:lnTo>
                    <a:lnTo>
                      <a:pt x="11" y="158"/>
                    </a:lnTo>
                    <a:lnTo>
                      <a:pt x="11" y="172"/>
                    </a:lnTo>
                    <a:lnTo>
                      <a:pt x="21" y="172"/>
                    </a:lnTo>
                    <a:lnTo>
                      <a:pt x="21" y="146"/>
                    </a:lnTo>
                    <a:lnTo>
                      <a:pt x="10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7666731" y="1558549"/>
              <a:ext cx="602379" cy="545064"/>
              <a:chOff x="8578850" y="285750"/>
              <a:chExt cx="817563" cy="739775"/>
            </a:xfrm>
            <a:solidFill>
              <a:schemeClr val="bg1"/>
            </a:solidFill>
          </p:grpSpPr>
          <p:sp>
            <p:nvSpPr>
              <p:cNvPr id="114" name="Freeform 35"/>
              <p:cNvSpPr>
                <a:spLocks/>
              </p:cNvSpPr>
              <p:nvPr/>
            </p:nvSpPr>
            <p:spPr bwMode="auto">
              <a:xfrm>
                <a:off x="8578850" y="530225"/>
                <a:ext cx="615950" cy="495300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5" name="Freeform 36"/>
              <p:cNvSpPr>
                <a:spLocks/>
              </p:cNvSpPr>
              <p:nvPr/>
            </p:nvSpPr>
            <p:spPr bwMode="auto">
              <a:xfrm>
                <a:off x="8777288" y="285750"/>
                <a:ext cx="619125" cy="469900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1577072" y="2785353"/>
              <a:ext cx="268202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400" dirty="0">
                  <a:solidFill>
                    <a:srgbClr val="01ACBE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575454" y="3144399"/>
              <a:ext cx="3018367" cy="156966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培训。清晰、美观、创意、有效、超值、保密，是他们为数百家客户带来意想不到的价值。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22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57B9E64-DE5F-41C8-A451-10B1BDB63EC3}"/>
              </a:ext>
            </a:extLst>
          </p:cNvPr>
          <p:cNvGrpSpPr/>
          <p:nvPr/>
        </p:nvGrpSpPr>
        <p:grpSpPr>
          <a:xfrm>
            <a:off x="2284503" y="1295997"/>
            <a:ext cx="9899617" cy="4266008"/>
            <a:chOff x="2284503" y="1295997"/>
            <a:chExt cx="9899617" cy="4266008"/>
          </a:xfrm>
        </p:grpSpPr>
        <p:sp>
          <p:nvSpPr>
            <p:cNvPr id="1032" name="任意多边形 1031"/>
            <p:cNvSpPr/>
            <p:nvPr/>
          </p:nvSpPr>
          <p:spPr>
            <a:xfrm>
              <a:off x="4619118" y="2699733"/>
              <a:ext cx="1457583" cy="313667"/>
            </a:xfrm>
            <a:custGeom>
              <a:avLst/>
              <a:gdLst>
                <a:gd name="connsiteX0" fmla="*/ 0 w 1457583"/>
                <a:gd name="connsiteY0" fmla="*/ 0 h 313667"/>
                <a:gd name="connsiteX1" fmla="*/ 1195422 w 1457583"/>
                <a:gd name="connsiteY1" fmla="*/ 0 h 313667"/>
                <a:gd name="connsiteX2" fmla="*/ 1228360 w 1457583"/>
                <a:gd name="connsiteY2" fmla="*/ 23469 h 313667"/>
                <a:gd name="connsiteX3" fmla="*/ 1365204 w 1457583"/>
                <a:gd name="connsiteY3" fmla="*/ 166694 h 313667"/>
                <a:gd name="connsiteX4" fmla="*/ 1457583 w 1457583"/>
                <a:gd name="connsiteY4" fmla="*/ 313667 h 313667"/>
                <a:gd name="connsiteX5" fmla="*/ 1080462 w 1457583"/>
                <a:gd name="connsiteY5" fmla="*/ 313667 h 313667"/>
                <a:gd name="connsiteX6" fmla="*/ 1079447 w 1457583"/>
                <a:gd name="connsiteY6" fmla="*/ 312052 h 313667"/>
                <a:gd name="connsiteX7" fmla="*/ 399816 w 1457583"/>
                <a:gd name="connsiteY7" fmla="*/ 2 h 313667"/>
                <a:gd name="connsiteX8" fmla="*/ 0 w 1457583"/>
                <a:gd name="connsiteY8" fmla="*/ 2 h 31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583" h="313667">
                  <a:moveTo>
                    <a:pt x="0" y="0"/>
                  </a:moveTo>
                  <a:lnTo>
                    <a:pt x="1195422" y="0"/>
                  </a:lnTo>
                  <a:lnTo>
                    <a:pt x="1228360" y="23469"/>
                  </a:lnTo>
                  <a:cubicBezTo>
                    <a:pt x="1279060" y="67252"/>
                    <a:pt x="1324925" y="115209"/>
                    <a:pt x="1365204" y="166694"/>
                  </a:cubicBezTo>
                  <a:lnTo>
                    <a:pt x="1457583" y="313667"/>
                  </a:lnTo>
                  <a:lnTo>
                    <a:pt x="1080462" y="313667"/>
                  </a:lnTo>
                  <a:lnTo>
                    <a:pt x="1079447" y="312052"/>
                  </a:lnTo>
                  <a:cubicBezTo>
                    <a:pt x="932158" y="123784"/>
                    <a:pt x="682727" y="2"/>
                    <a:pt x="399816" y="2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7E7E7">
                    <a:alpha val="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86362" y="2437206"/>
              <a:ext cx="7621137" cy="1935508"/>
              <a:chOff x="2286361" y="2437205"/>
              <a:chExt cx="7621137" cy="1935508"/>
            </a:xfrm>
            <a:effectLst>
              <a:outerShdw blurRad="152400" dist="762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79" name="任意多边形 978"/>
              <p:cNvSpPr/>
              <p:nvPr/>
            </p:nvSpPr>
            <p:spPr>
              <a:xfrm>
                <a:off x="2293981" y="2437205"/>
                <a:ext cx="2018676" cy="1935508"/>
              </a:xfrm>
              <a:custGeom>
                <a:avLst/>
                <a:gdLst>
                  <a:gd name="connsiteX0" fmla="*/ 0 w 1706497"/>
                  <a:gd name="connsiteY0" fmla="*/ 0 h 1894723"/>
                  <a:gd name="connsiteX1" fmla="*/ 759136 w 1706497"/>
                  <a:gd name="connsiteY1" fmla="*/ 0 h 1894723"/>
                  <a:gd name="connsiteX2" fmla="*/ 1706497 w 1706497"/>
                  <a:gd name="connsiteY2" fmla="*/ 947362 h 1894723"/>
                  <a:gd name="connsiteX3" fmla="*/ 759136 w 1706497"/>
                  <a:gd name="connsiteY3" fmla="*/ 1894723 h 1894723"/>
                  <a:gd name="connsiteX4" fmla="*/ 0 w 1706497"/>
                  <a:gd name="connsiteY4" fmla="*/ 1894723 h 1894723"/>
                  <a:gd name="connsiteX5" fmla="*/ 0 w 1706497"/>
                  <a:gd name="connsiteY5" fmla="*/ 1640221 h 1894723"/>
                  <a:gd name="connsiteX6" fmla="*/ 728608 w 1706497"/>
                  <a:gd name="connsiteY6" fmla="*/ 1640221 h 1894723"/>
                  <a:gd name="connsiteX7" fmla="*/ 1421466 w 1706497"/>
                  <a:gd name="connsiteY7" fmla="*/ 947362 h 1894723"/>
                  <a:gd name="connsiteX8" fmla="*/ 728608 w 1706497"/>
                  <a:gd name="connsiteY8" fmla="*/ 254503 h 1894723"/>
                  <a:gd name="connsiteX9" fmla="*/ 0 w 1706497"/>
                  <a:gd name="connsiteY9" fmla="*/ 254503 h 189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06497" h="1894723">
                    <a:moveTo>
                      <a:pt x="0" y="0"/>
                    </a:moveTo>
                    <a:lnTo>
                      <a:pt x="759136" y="0"/>
                    </a:lnTo>
                    <a:cubicBezTo>
                      <a:pt x="1282349" y="0"/>
                      <a:pt x="1706497" y="424148"/>
                      <a:pt x="1706497" y="947362"/>
                    </a:cubicBezTo>
                    <a:cubicBezTo>
                      <a:pt x="1706497" y="1470575"/>
                      <a:pt x="1282349" y="1894723"/>
                      <a:pt x="759136" y="1894723"/>
                    </a:cubicBezTo>
                    <a:lnTo>
                      <a:pt x="0" y="1894723"/>
                    </a:lnTo>
                    <a:lnTo>
                      <a:pt x="0" y="1640221"/>
                    </a:lnTo>
                    <a:lnTo>
                      <a:pt x="728608" y="1640221"/>
                    </a:lnTo>
                    <a:cubicBezTo>
                      <a:pt x="1111263" y="1640221"/>
                      <a:pt x="1421466" y="1330017"/>
                      <a:pt x="1421466" y="947362"/>
                    </a:cubicBezTo>
                    <a:cubicBezTo>
                      <a:pt x="1421466" y="564706"/>
                      <a:pt x="1111263" y="254503"/>
                      <a:pt x="728608" y="254503"/>
                    </a:cubicBezTo>
                    <a:lnTo>
                      <a:pt x="0" y="254503"/>
                    </a:lnTo>
                    <a:close/>
                  </a:path>
                </a:pathLst>
              </a:custGeom>
              <a:solidFill>
                <a:srgbClr val="663A7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88" name="任意多边形 987"/>
              <p:cNvSpPr/>
              <p:nvPr/>
            </p:nvSpPr>
            <p:spPr>
              <a:xfrm>
                <a:off x="2286361" y="2437205"/>
                <a:ext cx="3884608" cy="1935508"/>
              </a:xfrm>
              <a:custGeom>
                <a:avLst/>
                <a:gdLst>
                  <a:gd name="connsiteX0" fmla="*/ 0 w 3283871"/>
                  <a:gd name="connsiteY0" fmla="*/ 0 h 1894723"/>
                  <a:gd name="connsiteX1" fmla="*/ 2336510 w 3283871"/>
                  <a:gd name="connsiteY1" fmla="*/ 0 h 1894723"/>
                  <a:gd name="connsiteX2" fmla="*/ 3283871 w 3283871"/>
                  <a:gd name="connsiteY2" fmla="*/ 947362 h 1894723"/>
                  <a:gd name="connsiteX3" fmla="*/ 2336510 w 3283871"/>
                  <a:gd name="connsiteY3" fmla="*/ 1894723 h 1894723"/>
                  <a:gd name="connsiteX4" fmla="*/ 0 w 3283871"/>
                  <a:gd name="connsiteY4" fmla="*/ 1894723 h 1894723"/>
                  <a:gd name="connsiteX5" fmla="*/ 0 w 3283871"/>
                  <a:gd name="connsiteY5" fmla="*/ 1640221 h 1894723"/>
                  <a:gd name="connsiteX6" fmla="*/ 2305982 w 3283871"/>
                  <a:gd name="connsiteY6" fmla="*/ 1640221 h 1894723"/>
                  <a:gd name="connsiteX7" fmla="*/ 2998840 w 3283871"/>
                  <a:gd name="connsiteY7" fmla="*/ 947362 h 1894723"/>
                  <a:gd name="connsiteX8" fmla="*/ 2305982 w 3283871"/>
                  <a:gd name="connsiteY8" fmla="*/ 254503 h 1894723"/>
                  <a:gd name="connsiteX9" fmla="*/ 1403841 w 3283871"/>
                  <a:gd name="connsiteY9" fmla="*/ 254503 h 1894723"/>
                  <a:gd name="connsiteX10" fmla="*/ 1396120 w 3283871"/>
                  <a:gd name="connsiteY10" fmla="*/ 246109 h 1894723"/>
                  <a:gd name="connsiteX11" fmla="*/ 759136 w 3283871"/>
                  <a:gd name="connsiteY11" fmla="*/ 1 h 1894723"/>
                  <a:gd name="connsiteX12" fmla="*/ 0 w 3283871"/>
                  <a:gd name="connsiteY12" fmla="*/ 1 h 189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3871" h="1894723">
                    <a:moveTo>
                      <a:pt x="0" y="0"/>
                    </a:moveTo>
                    <a:lnTo>
                      <a:pt x="2336510" y="0"/>
                    </a:lnTo>
                    <a:cubicBezTo>
                      <a:pt x="2859723" y="0"/>
                      <a:pt x="3283871" y="424148"/>
                      <a:pt x="3283871" y="947362"/>
                    </a:cubicBezTo>
                    <a:cubicBezTo>
                      <a:pt x="3283871" y="1470575"/>
                      <a:pt x="2859723" y="1894723"/>
                      <a:pt x="2336510" y="1894723"/>
                    </a:cubicBezTo>
                    <a:lnTo>
                      <a:pt x="0" y="1894723"/>
                    </a:lnTo>
                    <a:lnTo>
                      <a:pt x="0" y="1640221"/>
                    </a:lnTo>
                    <a:lnTo>
                      <a:pt x="2305982" y="1640221"/>
                    </a:lnTo>
                    <a:cubicBezTo>
                      <a:pt x="2688637" y="1640221"/>
                      <a:pt x="2998840" y="1330017"/>
                      <a:pt x="2998840" y="947362"/>
                    </a:cubicBezTo>
                    <a:cubicBezTo>
                      <a:pt x="2998840" y="564706"/>
                      <a:pt x="2688637" y="254503"/>
                      <a:pt x="2305982" y="254503"/>
                    </a:cubicBezTo>
                    <a:lnTo>
                      <a:pt x="1403841" y="254503"/>
                    </a:lnTo>
                    <a:lnTo>
                      <a:pt x="1396120" y="246109"/>
                    </a:lnTo>
                    <a:cubicBezTo>
                      <a:pt x="1227881" y="93198"/>
                      <a:pt x="1004392" y="1"/>
                      <a:pt x="759136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661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94" name="任意多边形 993"/>
              <p:cNvSpPr/>
              <p:nvPr/>
            </p:nvSpPr>
            <p:spPr>
              <a:xfrm flipV="1">
                <a:off x="2290852" y="2437205"/>
                <a:ext cx="5753802" cy="1935508"/>
              </a:xfrm>
              <a:custGeom>
                <a:avLst/>
                <a:gdLst>
                  <a:gd name="connsiteX0" fmla="*/ 0 w 4864002"/>
                  <a:gd name="connsiteY0" fmla="*/ 1894723 h 1894723"/>
                  <a:gd name="connsiteX1" fmla="*/ 1580131 w 4864002"/>
                  <a:gd name="connsiteY1" fmla="*/ 1894723 h 1894723"/>
                  <a:gd name="connsiteX2" fmla="*/ 1967996 w 4864002"/>
                  <a:gd name="connsiteY2" fmla="*/ 1894723 h 1894723"/>
                  <a:gd name="connsiteX3" fmla="*/ 3916641 w 4864002"/>
                  <a:gd name="connsiteY3" fmla="*/ 1894723 h 1894723"/>
                  <a:gd name="connsiteX4" fmla="*/ 4864002 w 4864002"/>
                  <a:gd name="connsiteY4" fmla="*/ 947362 h 1894723"/>
                  <a:gd name="connsiteX5" fmla="*/ 3916641 w 4864002"/>
                  <a:gd name="connsiteY5" fmla="*/ 0 h 1894723"/>
                  <a:gd name="connsiteX6" fmla="*/ 1580131 w 4864002"/>
                  <a:gd name="connsiteY6" fmla="*/ 0 h 1894723"/>
                  <a:gd name="connsiteX7" fmla="*/ 1580131 w 4864002"/>
                  <a:gd name="connsiteY7" fmla="*/ 1 h 1894723"/>
                  <a:gd name="connsiteX8" fmla="*/ 2339267 w 4864002"/>
                  <a:gd name="connsiteY8" fmla="*/ 1 h 1894723"/>
                  <a:gd name="connsiteX9" fmla="*/ 2976251 w 4864002"/>
                  <a:gd name="connsiteY9" fmla="*/ 246109 h 1894723"/>
                  <a:gd name="connsiteX10" fmla="*/ 2983972 w 4864002"/>
                  <a:gd name="connsiteY10" fmla="*/ 254503 h 1894723"/>
                  <a:gd name="connsiteX11" fmla="*/ 3886113 w 4864002"/>
                  <a:gd name="connsiteY11" fmla="*/ 254503 h 1894723"/>
                  <a:gd name="connsiteX12" fmla="*/ 4578971 w 4864002"/>
                  <a:gd name="connsiteY12" fmla="*/ 947362 h 1894723"/>
                  <a:gd name="connsiteX13" fmla="*/ 3886113 w 4864002"/>
                  <a:gd name="connsiteY13" fmla="*/ 1640221 h 1894723"/>
                  <a:gd name="connsiteX14" fmla="*/ 1967996 w 4864002"/>
                  <a:gd name="connsiteY14" fmla="*/ 1640221 h 1894723"/>
                  <a:gd name="connsiteX15" fmla="*/ 1967996 w 4864002"/>
                  <a:gd name="connsiteY15" fmla="*/ 1640220 h 1894723"/>
                  <a:gd name="connsiteX16" fmla="*/ 1403841 w 4864002"/>
                  <a:gd name="connsiteY16" fmla="*/ 1640220 h 1894723"/>
                  <a:gd name="connsiteX17" fmla="*/ 1396120 w 4864002"/>
                  <a:gd name="connsiteY17" fmla="*/ 1648614 h 1894723"/>
                  <a:gd name="connsiteX18" fmla="*/ 759136 w 4864002"/>
                  <a:gd name="connsiteY18" fmla="*/ 1894722 h 1894723"/>
                  <a:gd name="connsiteX19" fmla="*/ 0 w 4864002"/>
                  <a:gd name="connsiteY19" fmla="*/ 1894722 h 189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864002" h="1894723">
                    <a:moveTo>
                      <a:pt x="0" y="1894723"/>
                    </a:moveTo>
                    <a:lnTo>
                      <a:pt x="1580131" y="1894723"/>
                    </a:lnTo>
                    <a:lnTo>
                      <a:pt x="1967996" y="1894723"/>
                    </a:lnTo>
                    <a:lnTo>
                      <a:pt x="3916641" y="1894723"/>
                    </a:lnTo>
                    <a:cubicBezTo>
                      <a:pt x="4439854" y="1894723"/>
                      <a:pt x="4864002" y="1470575"/>
                      <a:pt x="4864002" y="947362"/>
                    </a:cubicBezTo>
                    <a:cubicBezTo>
                      <a:pt x="4864002" y="424148"/>
                      <a:pt x="4439854" y="0"/>
                      <a:pt x="3916641" y="0"/>
                    </a:cubicBezTo>
                    <a:lnTo>
                      <a:pt x="1580131" y="0"/>
                    </a:lnTo>
                    <a:lnTo>
                      <a:pt x="1580131" y="1"/>
                    </a:lnTo>
                    <a:lnTo>
                      <a:pt x="2339267" y="1"/>
                    </a:lnTo>
                    <a:cubicBezTo>
                      <a:pt x="2584523" y="1"/>
                      <a:pt x="2808012" y="93198"/>
                      <a:pt x="2976251" y="246109"/>
                    </a:cubicBezTo>
                    <a:lnTo>
                      <a:pt x="2983972" y="254503"/>
                    </a:lnTo>
                    <a:lnTo>
                      <a:pt x="3886113" y="254503"/>
                    </a:lnTo>
                    <a:cubicBezTo>
                      <a:pt x="4268768" y="254503"/>
                      <a:pt x="4578971" y="564706"/>
                      <a:pt x="4578971" y="947362"/>
                    </a:cubicBezTo>
                    <a:cubicBezTo>
                      <a:pt x="4578971" y="1330017"/>
                      <a:pt x="4268768" y="1640221"/>
                      <a:pt x="3886113" y="1640221"/>
                    </a:cubicBezTo>
                    <a:lnTo>
                      <a:pt x="1967996" y="1640221"/>
                    </a:lnTo>
                    <a:lnTo>
                      <a:pt x="1967996" y="1640220"/>
                    </a:lnTo>
                    <a:lnTo>
                      <a:pt x="1403841" y="1640220"/>
                    </a:lnTo>
                    <a:lnTo>
                      <a:pt x="1396120" y="1648614"/>
                    </a:lnTo>
                    <a:cubicBezTo>
                      <a:pt x="1227881" y="1801525"/>
                      <a:pt x="1004392" y="1894722"/>
                      <a:pt x="759136" y="1894722"/>
                    </a:cubicBezTo>
                    <a:lnTo>
                      <a:pt x="0" y="1894722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95" name="任意多边形 994"/>
              <p:cNvSpPr/>
              <p:nvPr/>
            </p:nvSpPr>
            <p:spPr>
              <a:xfrm>
                <a:off x="4153696" y="2437205"/>
                <a:ext cx="5753802" cy="1935508"/>
              </a:xfrm>
              <a:custGeom>
                <a:avLst/>
                <a:gdLst>
                  <a:gd name="connsiteX0" fmla="*/ 0 w 4864002"/>
                  <a:gd name="connsiteY0" fmla="*/ 1894723 h 1894723"/>
                  <a:gd name="connsiteX1" fmla="*/ 1580131 w 4864002"/>
                  <a:gd name="connsiteY1" fmla="*/ 1894723 h 1894723"/>
                  <a:gd name="connsiteX2" fmla="*/ 1967996 w 4864002"/>
                  <a:gd name="connsiteY2" fmla="*/ 1894723 h 1894723"/>
                  <a:gd name="connsiteX3" fmla="*/ 3916641 w 4864002"/>
                  <a:gd name="connsiteY3" fmla="*/ 1894723 h 1894723"/>
                  <a:gd name="connsiteX4" fmla="*/ 4864002 w 4864002"/>
                  <a:gd name="connsiteY4" fmla="*/ 947362 h 1894723"/>
                  <a:gd name="connsiteX5" fmla="*/ 3916641 w 4864002"/>
                  <a:gd name="connsiteY5" fmla="*/ 0 h 1894723"/>
                  <a:gd name="connsiteX6" fmla="*/ 1580131 w 4864002"/>
                  <a:gd name="connsiteY6" fmla="*/ 0 h 1894723"/>
                  <a:gd name="connsiteX7" fmla="*/ 1580131 w 4864002"/>
                  <a:gd name="connsiteY7" fmla="*/ 1 h 1894723"/>
                  <a:gd name="connsiteX8" fmla="*/ 2339267 w 4864002"/>
                  <a:gd name="connsiteY8" fmla="*/ 1 h 1894723"/>
                  <a:gd name="connsiteX9" fmla="*/ 2976251 w 4864002"/>
                  <a:gd name="connsiteY9" fmla="*/ 246109 h 1894723"/>
                  <a:gd name="connsiteX10" fmla="*/ 2983972 w 4864002"/>
                  <a:gd name="connsiteY10" fmla="*/ 254503 h 1894723"/>
                  <a:gd name="connsiteX11" fmla="*/ 3886113 w 4864002"/>
                  <a:gd name="connsiteY11" fmla="*/ 254503 h 1894723"/>
                  <a:gd name="connsiteX12" fmla="*/ 4578971 w 4864002"/>
                  <a:gd name="connsiteY12" fmla="*/ 947362 h 1894723"/>
                  <a:gd name="connsiteX13" fmla="*/ 3886113 w 4864002"/>
                  <a:gd name="connsiteY13" fmla="*/ 1640221 h 1894723"/>
                  <a:gd name="connsiteX14" fmla="*/ 1967996 w 4864002"/>
                  <a:gd name="connsiteY14" fmla="*/ 1640221 h 1894723"/>
                  <a:gd name="connsiteX15" fmla="*/ 1967996 w 4864002"/>
                  <a:gd name="connsiteY15" fmla="*/ 1640220 h 1894723"/>
                  <a:gd name="connsiteX16" fmla="*/ 1403841 w 4864002"/>
                  <a:gd name="connsiteY16" fmla="*/ 1640220 h 1894723"/>
                  <a:gd name="connsiteX17" fmla="*/ 1396120 w 4864002"/>
                  <a:gd name="connsiteY17" fmla="*/ 1648614 h 1894723"/>
                  <a:gd name="connsiteX18" fmla="*/ 759136 w 4864002"/>
                  <a:gd name="connsiteY18" fmla="*/ 1894722 h 1894723"/>
                  <a:gd name="connsiteX19" fmla="*/ 0 w 4864002"/>
                  <a:gd name="connsiteY19" fmla="*/ 1894722 h 189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864002" h="1894723">
                    <a:moveTo>
                      <a:pt x="0" y="1894723"/>
                    </a:moveTo>
                    <a:lnTo>
                      <a:pt x="1580131" y="1894723"/>
                    </a:lnTo>
                    <a:lnTo>
                      <a:pt x="1967996" y="1894723"/>
                    </a:lnTo>
                    <a:lnTo>
                      <a:pt x="3916641" y="1894723"/>
                    </a:lnTo>
                    <a:cubicBezTo>
                      <a:pt x="4439854" y="1894723"/>
                      <a:pt x="4864002" y="1470575"/>
                      <a:pt x="4864002" y="947362"/>
                    </a:cubicBezTo>
                    <a:cubicBezTo>
                      <a:pt x="4864002" y="424148"/>
                      <a:pt x="4439854" y="0"/>
                      <a:pt x="3916641" y="0"/>
                    </a:cubicBezTo>
                    <a:lnTo>
                      <a:pt x="1580131" y="0"/>
                    </a:lnTo>
                    <a:lnTo>
                      <a:pt x="1580131" y="1"/>
                    </a:lnTo>
                    <a:lnTo>
                      <a:pt x="2339267" y="1"/>
                    </a:lnTo>
                    <a:cubicBezTo>
                      <a:pt x="2584523" y="1"/>
                      <a:pt x="2808012" y="93198"/>
                      <a:pt x="2976251" y="246109"/>
                    </a:cubicBezTo>
                    <a:lnTo>
                      <a:pt x="2983972" y="254503"/>
                    </a:lnTo>
                    <a:lnTo>
                      <a:pt x="3886113" y="254503"/>
                    </a:lnTo>
                    <a:cubicBezTo>
                      <a:pt x="4268768" y="254503"/>
                      <a:pt x="4578971" y="564706"/>
                      <a:pt x="4578971" y="947362"/>
                    </a:cubicBezTo>
                    <a:cubicBezTo>
                      <a:pt x="4578971" y="1330017"/>
                      <a:pt x="4268768" y="1640221"/>
                      <a:pt x="3886113" y="1640221"/>
                    </a:cubicBezTo>
                    <a:lnTo>
                      <a:pt x="1967996" y="1640221"/>
                    </a:lnTo>
                    <a:lnTo>
                      <a:pt x="1967996" y="1640220"/>
                    </a:lnTo>
                    <a:lnTo>
                      <a:pt x="1403841" y="1640220"/>
                    </a:lnTo>
                    <a:lnTo>
                      <a:pt x="1396120" y="1648614"/>
                    </a:lnTo>
                    <a:cubicBezTo>
                      <a:pt x="1227881" y="1801525"/>
                      <a:pt x="1004392" y="1894722"/>
                      <a:pt x="759136" y="1894722"/>
                    </a:cubicBezTo>
                    <a:lnTo>
                      <a:pt x="0" y="1894722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3" name="文本框 962"/>
            <p:cNvSpPr txBox="1"/>
            <p:nvPr/>
          </p:nvSpPr>
          <p:spPr>
            <a:xfrm>
              <a:off x="2653660" y="3013400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55" name="文本框 1054"/>
            <p:cNvSpPr txBox="1"/>
            <p:nvPr/>
          </p:nvSpPr>
          <p:spPr>
            <a:xfrm>
              <a:off x="4519129" y="3013400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56" name="文本框 1055"/>
            <p:cNvSpPr txBox="1"/>
            <p:nvPr/>
          </p:nvSpPr>
          <p:spPr>
            <a:xfrm>
              <a:off x="6360281" y="3013400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57" name="文本框 1056"/>
            <p:cNvSpPr txBox="1"/>
            <p:nvPr/>
          </p:nvSpPr>
          <p:spPr>
            <a:xfrm>
              <a:off x="8242865" y="3013400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4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70" name="Freeform 975"/>
            <p:cNvSpPr>
              <a:spLocks noEditPoints="1"/>
            </p:cNvSpPr>
            <p:nvPr/>
          </p:nvSpPr>
          <p:spPr bwMode="auto">
            <a:xfrm>
              <a:off x="8374545" y="4625717"/>
              <a:ext cx="684563" cy="845407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78" name="Freeform 979"/>
            <p:cNvSpPr>
              <a:spLocks noEditPoints="1"/>
            </p:cNvSpPr>
            <p:nvPr/>
          </p:nvSpPr>
          <p:spPr bwMode="auto">
            <a:xfrm>
              <a:off x="6483355" y="1373375"/>
              <a:ext cx="941228" cy="841693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86" name="Freeform 983"/>
            <p:cNvSpPr>
              <a:spLocks noEditPoints="1"/>
            </p:cNvSpPr>
            <p:nvPr/>
          </p:nvSpPr>
          <p:spPr bwMode="auto">
            <a:xfrm>
              <a:off x="2775483" y="1427296"/>
              <a:ext cx="791715" cy="812309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996" name="Freeform 987"/>
            <p:cNvSpPr>
              <a:spLocks noEditPoints="1"/>
            </p:cNvSpPr>
            <p:nvPr/>
          </p:nvSpPr>
          <p:spPr bwMode="auto">
            <a:xfrm>
              <a:off x="4682213" y="4419969"/>
              <a:ext cx="653476" cy="1051152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074" name="文本框 1073"/>
            <p:cNvSpPr txBox="1"/>
            <p:nvPr/>
          </p:nvSpPr>
          <p:spPr>
            <a:xfrm>
              <a:off x="5402364" y="4534924"/>
              <a:ext cx="304405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75" name="文本框 1074"/>
            <p:cNvSpPr txBox="1"/>
            <p:nvPr/>
          </p:nvSpPr>
          <p:spPr>
            <a:xfrm>
              <a:off x="5402364" y="4804875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76" name="文本框 1075"/>
            <p:cNvSpPr txBox="1"/>
            <p:nvPr/>
          </p:nvSpPr>
          <p:spPr>
            <a:xfrm>
              <a:off x="9140069" y="4534924"/>
              <a:ext cx="304405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77" name="文本框 1076"/>
            <p:cNvSpPr txBox="1"/>
            <p:nvPr/>
          </p:nvSpPr>
          <p:spPr>
            <a:xfrm>
              <a:off x="9140069" y="4804875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1003" name="直接连接符 1002"/>
            <p:cNvCxnSpPr/>
            <p:nvPr/>
          </p:nvCxnSpPr>
          <p:spPr>
            <a:xfrm>
              <a:off x="5415063" y="4628280"/>
              <a:ext cx="0" cy="851089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0" name="直接连接符 1079"/>
            <p:cNvCxnSpPr/>
            <p:nvPr/>
          </p:nvCxnSpPr>
          <p:spPr>
            <a:xfrm>
              <a:off x="9159975" y="4628280"/>
              <a:ext cx="0" cy="851089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1" name="文本框 1080"/>
            <p:cNvSpPr txBox="1"/>
            <p:nvPr/>
          </p:nvSpPr>
          <p:spPr>
            <a:xfrm>
              <a:off x="7472741" y="1295997"/>
              <a:ext cx="304405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82" name="文本框 1081"/>
            <p:cNvSpPr txBox="1"/>
            <p:nvPr/>
          </p:nvSpPr>
          <p:spPr>
            <a:xfrm>
              <a:off x="7560710" y="1593097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1083" name="直接连接符 1082"/>
            <p:cNvCxnSpPr/>
            <p:nvPr/>
          </p:nvCxnSpPr>
          <p:spPr>
            <a:xfrm>
              <a:off x="7492645" y="1389353"/>
              <a:ext cx="0" cy="851089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4" name="文本框 1083"/>
            <p:cNvSpPr txBox="1"/>
            <p:nvPr/>
          </p:nvSpPr>
          <p:spPr>
            <a:xfrm>
              <a:off x="3647117" y="1295997"/>
              <a:ext cx="304405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85" name="文本框 1084"/>
            <p:cNvSpPr txBox="1"/>
            <p:nvPr/>
          </p:nvSpPr>
          <p:spPr>
            <a:xfrm>
              <a:off x="3647117" y="1565948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1086" name="直接连接符 1085"/>
            <p:cNvCxnSpPr/>
            <p:nvPr/>
          </p:nvCxnSpPr>
          <p:spPr>
            <a:xfrm>
              <a:off x="3667023" y="1389353"/>
              <a:ext cx="0" cy="851089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9" name="图片 1008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440020" y="3247055"/>
              <a:ext cx="4026611" cy="337645"/>
            </a:xfrm>
            <a:prstGeom prst="rect">
              <a:avLst/>
            </a:prstGeom>
          </p:spPr>
        </p:pic>
        <p:sp>
          <p:nvSpPr>
            <p:cNvPr id="41" name="任意多边形 40"/>
            <p:cNvSpPr/>
            <p:nvPr/>
          </p:nvSpPr>
          <p:spPr>
            <a:xfrm>
              <a:off x="5051486" y="2698686"/>
              <a:ext cx="981433" cy="231229"/>
            </a:xfrm>
            <a:custGeom>
              <a:avLst/>
              <a:gdLst>
                <a:gd name="connsiteX0" fmla="*/ 0 w 981433"/>
                <a:gd name="connsiteY0" fmla="*/ 0 h 231229"/>
                <a:gd name="connsiteX1" fmla="*/ 771088 w 981433"/>
                <a:gd name="connsiteY1" fmla="*/ 0 h 231229"/>
                <a:gd name="connsiteX2" fmla="*/ 804026 w 981433"/>
                <a:gd name="connsiteY2" fmla="*/ 23469 h 231229"/>
                <a:gd name="connsiteX3" fmla="*/ 940870 w 981433"/>
                <a:gd name="connsiteY3" fmla="*/ 166694 h 231229"/>
                <a:gd name="connsiteX4" fmla="*/ 981433 w 981433"/>
                <a:gd name="connsiteY4" fmla="*/ 231229 h 231229"/>
                <a:gd name="connsiteX5" fmla="*/ 577891 w 981433"/>
                <a:gd name="connsiteY5" fmla="*/ 231229 h 231229"/>
                <a:gd name="connsiteX6" fmla="*/ 555032 w 981433"/>
                <a:gd name="connsiteY6" fmla="*/ 207304 h 231229"/>
                <a:gd name="connsiteX7" fmla="*/ 140662 w 981433"/>
                <a:gd name="connsiteY7" fmla="*/ 14382 h 231229"/>
                <a:gd name="connsiteX8" fmla="*/ 0 w 981433"/>
                <a:gd name="connsiteY8" fmla="*/ 2137 h 231229"/>
                <a:gd name="connsiteX0" fmla="*/ 7144 w 981433"/>
                <a:gd name="connsiteY0" fmla="*/ 2381 h 231229"/>
                <a:gd name="connsiteX1" fmla="*/ 771088 w 981433"/>
                <a:gd name="connsiteY1" fmla="*/ 0 h 231229"/>
                <a:gd name="connsiteX2" fmla="*/ 804026 w 981433"/>
                <a:gd name="connsiteY2" fmla="*/ 23469 h 231229"/>
                <a:gd name="connsiteX3" fmla="*/ 940870 w 981433"/>
                <a:gd name="connsiteY3" fmla="*/ 166694 h 231229"/>
                <a:gd name="connsiteX4" fmla="*/ 981433 w 981433"/>
                <a:gd name="connsiteY4" fmla="*/ 231229 h 231229"/>
                <a:gd name="connsiteX5" fmla="*/ 577891 w 981433"/>
                <a:gd name="connsiteY5" fmla="*/ 231229 h 231229"/>
                <a:gd name="connsiteX6" fmla="*/ 555032 w 981433"/>
                <a:gd name="connsiteY6" fmla="*/ 207304 h 231229"/>
                <a:gd name="connsiteX7" fmla="*/ 140662 w 981433"/>
                <a:gd name="connsiteY7" fmla="*/ 14382 h 231229"/>
                <a:gd name="connsiteX8" fmla="*/ 0 w 981433"/>
                <a:gd name="connsiteY8" fmla="*/ 2137 h 231229"/>
                <a:gd name="connsiteX9" fmla="*/ 7144 w 981433"/>
                <a:gd name="connsiteY9" fmla="*/ 2381 h 23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1433" h="231229">
                  <a:moveTo>
                    <a:pt x="7144" y="2381"/>
                  </a:moveTo>
                  <a:lnTo>
                    <a:pt x="771088" y="0"/>
                  </a:lnTo>
                  <a:lnTo>
                    <a:pt x="804026" y="23469"/>
                  </a:lnTo>
                  <a:cubicBezTo>
                    <a:pt x="854726" y="67252"/>
                    <a:pt x="900591" y="115209"/>
                    <a:pt x="940870" y="166694"/>
                  </a:cubicBezTo>
                  <a:lnTo>
                    <a:pt x="981433" y="231229"/>
                  </a:lnTo>
                  <a:lnTo>
                    <a:pt x="577891" y="231229"/>
                  </a:lnTo>
                  <a:lnTo>
                    <a:pt x="555032" y="207304"/>
                  </a:lnTo>
                  <a:cubicBezTo>
                    <a:pt x="443792" y="111243"/>
                    <a:pt x="300725" y="42666"/>
                    <a:pt x="140662" y="14382"/>
                  </a:cubicBezTo>
                  <a:lnTo>
                    <a:pt x="0" y="2137"/>
                  </a:lnTo>
                  <a:cubicBezTo>
                    <a:pt x="0" y="1425"/>
                    <a:pt x="7144" y="3093"/>
                    <a:pt x="7144" y="2381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  <a:alpha val="0"/>
                  </a:schemeClr>
                </a:gs>
                <a:gs pos="0">
                  <a:schemeClr val="tx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flipV="1">
              <a:off x="6936250" y="3878106"/>
              <a:ext cx="960001" cy="231229"/>
            </a:xfrm>
            <a:custGeom>
              <a:avLst/>
              <a:gdLst>
                <a:gd name="connsiteX0" fmla="*/ 0 w 981433"/>
                <a:gd name="connsiteY0" fmla="*/ 0 h 231229"/>
                <a:gd name="connsiteX1" fmla="*/ 771088 w 981433"/>
                <a:gd name="connsiteY1" fmla="*/ 0 h 231229"/>
                <a:gd name="connsiteX2" fmla="*/ 804026 w 981433"/>
                <a:gd name="connsiteY2" fmla="*/ 23469 h 231229"/>
                <a:gd name="connsiteX3" fmla="*/ 940870 w 981433"/>
                <a:gd name="connsiteY3" fmla="*/ 166694 h 231229"/>
                <a:gd name="connsiteX4" fmla="*/ 981433 w 981433"/>
                <a:gd name="connsiteY4" fmla="*/ 231229 h 231229"/>
                <a:gd name="connsiteX5" fmla="*/ 577891 w 981433"/>
                <a:gd name="connsiteY5" fmla="*/ 231229 h 231229"/>
                <a:gd name="connsiteX6" fmla="*/ 555032 w 981433"/>
                <a:gd name="connsiteY6" fmla="*/ 207304 h 231229"/>
                <a:gd name="connsiteX7" fmla="*/ 140662 w 981433"/>
                <a:gd name="connsiteY7" fmla="*/ 14382 h 231229"/>
                <a:gd name="connsiteX8" fmla="*/ 0 w 981433"/>
                <a:gd name="connsiteY8" fmla="*/ 2137 h 231229"/>
                <a:gd name="connsiteX0" fmla="*/ 0 w 988577"/>
                <a:gd name="connsiteY0" fmla="*/ 14287 h 231229"/>
                <a:gd name="connsiteX1" fmla="*/ 778232 w 988577"/>
                <a:gd name="connsiteY1" fmla="*/ 0 h 231229"/>
                <a:gd name="connsiteX2" fmla="*/ 811170 w 988577"/>
                <a:gd name="connsiteY2" fmla="*/ 23469 h 231229"/>
                <a:gd name="connsiteX3" fmla="*/ 948014 w 988577"/>
                <a:gd name="connsiteY3" fmla="*/ 166694 h 231229"/>
                <a:gd name="connsiteX4" fmla="*/ 988577 w 988577"/>
                <a:gd name="connsiteY4" fmla="*/ 231229 h 231229"/>
                <a:gd name="connsiteX5" fmla="*/ 585035 w 988577"/>
                <a:gd name="connsiteY5" fmla="*/ 231229 h 231229"/>
                <a:gd name="connsiteX6" fmla="*/ 562176 w 988577"/>
                <a:gd name="connsiteY6" fmla="*/ 207304 h 231229"/>
                <a:gd name="connsiteX7" fmla="*/ 147806 w 988577"/>
                <a:gd name="connsiteY7" fmla="*/ 14382 h 231229"/>
                <a:gd name="connsiteX8" fmla="*/ 7144 w 988577"/>
                <a:gd name="connsiteY8" fmla="*/ 2137 h 231229"/>
                <a:gd name="connsiteX9" fmla="*/ 0 w 988577"/>
                <a:gd name="connsiteY9" fmla="*/ 14287 h 231229"/>
                <a:gd name="connsiteX0" fmla="*/ 0 w 988577"/>
                <a:gd name="connsiteY0" fmla="*/ 14287 h 231229"/>
                <a:gd name="connsiteX1" fmla="*/ 778232 w 988577"/>
                <a:gd name="connsiteY1" fmla="*/ 0 h 231229"/>
                <a:gd name="connsiteX2" fmla="*/ 811170 w 988577"/>
                <a:gd name="connsiteY2" fmla="*/ 23469 h 231229"/>
                <a:gd name="connsiteX3" fmla="*/ 948014 w 988577"/>
                <a:gd name="connsiteY3" fmla="*/ 166694 h 231229"/>
                <a:gd name="connsiteX4" fmla="*/ 988577 w 988577"/>
                <a:gd name="connsiteY4" fmla="*/ 231229 h 231229"/>
                <a:gd name="connsiteX5" fmla="*/ 585035 w 988577"/>
                <a:gd name="connsiteY5" fmla="*/ 231229 h 231229"/>
                <a:gd name="connsiteX6" fmla="*/ 562176 w 988577"/>
                <a:gd name="connsiteY6" fmla="*/ 207304 h 231229"/>
                <a:gd name="connsiteX7" fmla="*/ 147806 w 988577"/>
                <a:gd name="connsiteY7" fmla="*/ 14382 h 231229"/>
                <a:gd name="connsiteX8" fmla="*/ 0 w 988577"/>
                <a:gd name="connsiteY8" fmla="*/ 14287 h 231229"/>
                <a:gd name="connsiteX0" fmla="*/ 0 w 990958"/>
                <a:gd name="connsiteY0" fmla="*/ 2381 h 231229"/>
                <a:gd name="connsiteX1" fmla="*/ 780613 w 990958"/>
                <a:gd name="connsiteY1" fmla="*/ 0 h 231229"/>
                <a:gd name="connsiteX2" fmla="*/ 813551 w 990958"/>
                <a:gd name="connsiteY2" fmla="*/ 23469 h 231229"/>
                <a:gd name="connsiteX3" fmla="*/ 950395 w 990958"/>
                <a:gd name="connsiteY3" fmla="*/ 166694 h 231229"/>
                <a:gd name="connsiteX4" fmla="*/ 990958 w 990958"/>
                <a:gd name="connsiteY4" fmla="*/ 231229 h 231229"/>
                <a:gd name="connsiteX5" fmla="*/ 587416 w 990958"/>
                <a:gd name="connsiteY5" fmla="*/ 231229 h 231229"/>
                <a:gd name="connsiteX6" fmla="*/ 564557 w 990958"/>
                <a:gd name="connsiteY6" fmla="*/ 207304 h 231229"/>
                <a:gd name="connsiteX7" fmla="*/ 150187 w 990958"/>
                <a:gd name="connsiteY7" fmla="*/ 14382 h 231229"/>
                <a:gd name="connsiteX8" fmla="*/ 0 w 990958"/>
                <a:gd name="connsiteY8" fmla="*/ 2381 h 231229"/>
                <a:gd name="connsiteX0" fmla="*/ 0 w 990958"/>
                <a:gd name="connsiteY0" fmla="*/ 2381 h 231229"/>
                <a:gd name="connsiteX1" fmla="*/ 780613 w 990958"/>
                <a:gd name="connsiteY1" fmla="*/ 0 h 231229"/>
                <a:gd name="connsiteX2" fmla="*/ 813551 w 990958"/>
                <a:gd name="connsiteY2" fmla="*/ 23469 h 231229"/>
                <a:gd name="connsiteX3" fmla="*/ 950395 w 990958"/>
                <a:gd name="connsiteY3" fmla="*/ 166694 h 231229"/>
                <a:gd name="connsiteX4" fmla="*/ 990958 w 990958"/>
                <a:gd name="connsiteY4" fmla="*/ 231229 h 231229"/>
                <a:gd name="connsiteX5" fmla="*/ 587416 w 990958"/>
                <a:gd name="connsiteY5" fmla="*/ 231229 h 231229"/>
                <a:gd name="connsiteX6" fmla="*/ 564557 w 990958"/>
                <a:gd name="connsiteY6" fmla="*/ 207304 h 231229"/>
                <a:gd name="connsiteX7" fmla="*/ 150187 w 990958"/>
                <a:gd name="connsiteY7" fmla="*/ 14382 h 231229"/>
                <a:gd name="connsiteX8" fmla="*/ 0 w 990958"/>
                <a:gd name="connsiteY8" fmla="*/ 2381 h 231229"/>
                <a:gd name="connsiteX0" fmla="*/ 0 w 960001"/>
                <a:gd name="connsiteY0" fmla="*/ 2381 h 231229"/>
                <a:gd name="connsiteX1" fmla="*/ 749656 w 960001"/>
                <a:gd name="connsiteY1" fmla="*/ 0 h 231229"/>
                <a:gd name="connsiteX2" fmla="*/ 782594 w 960001"/>
                <a:gd name="connsiteY2" fmla="*/ 23469 h 231229"/>
                <a:gd name="connsiteX3" fmla="*/ 919438 w 960001"/>
                <a:gd name="connsiteY3" fmla="*/ 166694 h 231229"/>
                <a:gd name="connsiteX4" fmla="*/ 960001 w 960001"/>
                <a:gd name="connsiteY4" fmla="*/ 231229 h 231229"/>
                <a:gd name="connsiteX5" fmla="*/ 556459 w 960001"/>
                <a:gd name="connsiteY5" fmla="*/ 231229 h 231229"/>
                <a:gd name="connsiteX6" fmla="*/ 533600 w 960001"/>
                <a:gd name="connsiteY6" fmla="*/ 207304 h 231229"/>
                <a:gd name="connsiteX7" fmla="*/ 119230 w 960001"/>
                <a:gd name="connsiteY7" fmla="*/ 14382 h 231229"/>
                <a:gd name="connsiteX8" fmla="*/ 0 w 960001"/>
                <a:gd name="connsiteY8" fmla="*/ 2381 h 23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0001" h="231229">
                  <a:moveTo>
                    <a:pt x="0" y="2381"/>
                  </a:moveTo>
                  <a:lnTo>
                    <a:pt x="749656" y="0"/>
                  </a:lnTo>
                  <a:lnTo>
                    <a:pt x="782594" y="23469"/>
                  </a:lnTo>
                  <a:cubicBezTo>
                    <a:pt x="833294" y="67252"/>
                    <a:pt x="879159" y="115209"/>
                    <a:pt x="919438" y="166694"/>
                  </a:cubicBezTo>
                  <a:lnTo>
                    <a:pt x="960001" y="231229"/>
                  </a:lnTo>
                  <a:lnTo>
                    <a:pt x="556459" y="231229"/>
                  </a:lnTo>
                  <a:lnTo>
                    <a:pt x="533600" y="207304"/>
                  </a:lnTo>
                  <a:cubicBezTo>
                    <a:pt x="422360" y="111243"/>
                    <a:pt x="279293" y="42666"/>
                    <a:pt x="119230" y="14382"/>
                  </a:cubicBezTo>
                  <a:lnTo>
                    <a:pt x="0" y="238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85000"/>
                    <a:alpha val="0"/>
                  </a:schemeClr>
                </a:gs>
                <a:gs pos="0">
                  <a:schemeClr val="tx1">
                    <a:alpha val="3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V="1">
              <a:off x="3195156" y="3878106"/>
              <a:ext cx="960001" cy="231229"/>
            </a:xfrm>
            <a:custGeom>
              <a:avLst/>
              <a:gdLst>
                <a:gd name="connsiteX0" fmla="*/ 0 w 981433"/>
                <a:gd name="connsiteY0" fmla="*/ 0 h 231229"/>
                <a:gd name="connsiteX1" fmla="*/ 771088 w 981433"/>
                <a:gd name="connsiteY1" fmla="*/ 0 h 231229"/>
                <a:gd name="connsiteX2" fmla="*/ 804026 w 981433"/>
                <a:gd name="connsiteY2" fmla="*/ 23469 h 231229"/>
                <a:gd name="connsiteX3" fmla="*/ 940870 w 981433"/>
                <a:gd name="connsiteY3" fmla="*/ 166694 h 231229"/>
                <a:gd name="connsiteX4" fmla="*/ 981433 w 981433"/>
                <a:gd name="connsiteY4" fmla="*/ 231229 h 231229"/>
                <a:gd name="connsiteX5" fmla="*/ 577891 w 981433"/>
                <a:gd name="connsiteY5" fmla="*/ 231229 h 231229"/>
                <a:gd name="connsiteX6" fmla="*/ 555032 w 981433"/>
                <a:gd name="connsiteY6" fmla="*/ 207304 h 231229"/>
                <a:gd name="connsiteX7" fmla="*/ 140662 w 981433"/>
                <a:gd name="connsiteY7" fmla="*/ 14382 h 231229"/>
                <a:gd name="connsiteX8" fmla="*/ 0 w 981433"/>
                <a:gd name="connsiteY8" fmla="*/ 2137 h 231229"/>
                <a:gd name="connsiteX0" fmla="*/ 0 w 988577"/>
                <a:gd name="connsiteY0" fmla="*/ 14287 h 231229"/>
                <a:gd name="connsiteX1" fmla="*/ 778232 w 988577"/>
                <a:gd name="connsiteY1" fmla="*/ 0 h 231229"/>
                <a:gd name="connsiteX2" fmla="*/ 811170 w 988577"/>
                <a:gd name="connsiteY2" fmla="*/ 23469 h 231229"/>
                <a:gd name="connsiteX3" fmla="*/ 948014 w 988577"/>
                <a:gd name="connsiteY3" fmla="*/ 166694 h 231229"/>
                <a:gd name="connsiteX4" fmla="*/ 988577 w 988577"/>
                <a:gd name="connsiteY4" fmla="*/ 231229 h 231229"/>
                <a:gd name="connsiteX5" fmla="*/ 585035 w 988577"/>
                <a:gd name="connsiteY5" fmla="*/ 231229 h 231229"/>
                <a:gd name="connsiteX6" fmla="*/ 562176 w 988577"/>
                <a:gd name="connsiteY6" fmla="*/ 207304 h 231229"/>
                <a:gd name="connsiteX7" fmla="*/ 147806 w 988577"/>
                <a:gd name="connsiteY7" fmla="*/ 14382 h 231229"/>
                <a:gd name="connsiteX8" fmla="*/ 7144 w 988577"/>
                <a:gd name="connsiteY8" fmla="*/ 2137 h 231229"/>
                <a:gd name="connsiteX9" fmla="*/ 0 w 988577"/>
                <a:gd name="connsiteY9" fmla="*/ 14287 h 231229"/>
                <a:gd name="connsiteX0" fmla="*/ 0 w 988577"/>
                <a:gd name="connsiteY0" fmla="*/ 14287 h 231229"/>
                <a:gd name="connsiteX1" fmla="*/ 778232 w 988577"/>
                <a:gd name="connsiteY1" fmla="*/ 0 h 231229"/>
                <a:gd name="connsiteX2" fmla="*/ 811170 w 988577"/>
                <a:gd name="connsiteY2" fmla="*/ 23469 h 231229"/>
                <a:gd name="connsiteX3" fmla="*/ 948014 w 988577"/>
                <a:gd name="connsiteY3" fmla="*/ 166694 h 231229"/>
                <a:gd name="connsiteX4" fmla="*/ 988577 w 988577"/>
                <a:gd name="connsiteY4" fmla="*/ 231229 h 231229"/>
                <a:gd name="connsiteX5" fmla="*/ 585035 w 988577"/>
                <a:gd name="connsiteY5" fmla="*/ 231229 h 231229"/>
                <a:gd name="connsiteX6" fmla="*/ 562176 w 988577"/>
                <a:gd name="connsiteY6" fmla="*/ 207304 h 231229"/>
                <a:gd name="connsiteX7" fmla="*/ 147806 w 988577"/>
                <a:gd name="connsiteY7" fmla="*/ 14382 h 231229"/>
                <a:gd name="connsiteX8" fmla="*/ 0 w 988577"/>
                <a:gd name="connsiteY8" fmla="*/ 14287 h 231229"/>
                <a:gd name="connsiteX0" fmla="*/ 0 w 990958"/>
                <a:gd name="connsiteY0" fmla="*/ 2381 h 231229"/>
                <a:gd name="connsiteX1" fmla="*/ 780613 w 990958"/>
                <a:gd name="connsiteY1" fmla="*/ 0 h 231229"/>
                <a:gd name="connsiteX2" fmla="*/ 813551 w 990958"/>
                <a:gd name="connsiteY2" fmla="*/ 23469 h 231229"/>
                <a:gd name="connsiteX3" fmla="*/ 950395 w 990958"/>
                <a:gd name="connsiteY3" fmla="*/ 166694 h 231229"/>
                <a:gd name="connsiteX4" fmla="*/ 990958 w 990958"/>
                <a:gd name="connsiteY4" fmla="*/ 231229 h 231229"/>
                <a:gd name="connsiteX5" fmla="*/ 587416 w 990958"/>
                <a:gd name="connsiteY5" fmla="*/ 231229 h 231229"/>
                <a:gd name="connsiteX6" fmla="*/ 564557 w 990958"/>
                <a:gd name="connsiteY6" fmla="*/ 207304 h 231229"/>
                <a:gd name="connsiteX7" fmla="*/ 150187 w 990958"/>
                <a:gd name="connsiteY7" fmla="*/ 14382 h 231229"/>
                <a:gd name="connsiteX8" fmla="*/ 0 w 990958"/>
                <a:gd name="connsiteY8" fmla="*/ 2381 h 231229"/>
                <a:gd name="connsiteX0" fmla="*/ 0 w 990958"/>
                <a:gd name="connsiteY0" fmla="*/ 2381 h 231229"/>
                <a:gd name="connsiteX1" fmla="*/ 780613 w 990958"/>
                <a:gd name="connsiteY1" fmla="*/ 0 h 231229"/>
                <a:gd name="connsiteX2" fmla="*/ 813551 w 990958"/>
                <a:gd name="connsiteY2" fmla="*/ 23469 h 231229"/>
                <a:gd name="connsiteX3" fmla="*/ 950395 w 990958"/>
                <a:gd name="connsiteY3" fmla="*/ 166694 h 231229"/>
                <a:gd name="connsiteX4" fmla="*/ 990958 w 990958"/>
                <a:gd name="connsiteY4" fmla="*/ 231229 h 231229"/>
                <a:gd name="connsiteX5" fmla="*/ 587416 w 990958"/>
                <a:gd name="connsiteY5" fmla="*/ 231229 h 231229"/>
                <a:gd name="connsiteX6" fmla="*/ 564557 w 990958"/>
                <a:gd name="connsiteY6" fmla="*/ 207304 h 231229"/>
                <a:gd name="connsiteX7" fmla="*/ 150187 w 990958"/>
                <a:gd name="connsiteY7" fmla="*/ 14382 h 231229"/>
                <a:gd name="connsiteX8" fmla="*/ 0 w 990958"/>
                <a:gd name="connsiteY8" fmla="*/ 2381 h 231229"/>
                <a:gd name="connsiteX0" fmla="*/ 0 w 960001"/>
                <a:gd name="connsiteY0" fmla="*/ 2381 h 231229"/>
                <a:gd name="connsiteX1" fmla="*/ 749656 w 960001"/>
                <a:gd name="connsiteY1" fmla="*/ 0 h 231229"/>
                <a:gd name="connsiteX2" fmla="*/ 782594 w 960001"/>
                <a:gd name="connsiteY2" fmla="*/ 23469 h 231229"/>
                <a:gd name="connsiteX3" fmla="*/ 919438 w 960001"/>
                <a:gd name="connsiteY3" fmla="*/ 166694 h 231229"/>
                <a:gd name="connsiteX4" fmla="*/ 960001 w 960001"/>
                <a:gd name="connsiteY4" fmla="*/ 231229 h 231229"/>
                <a:gd name="connsiteX5" fmla="*/ 556459 w 960001"/>
                <a:gd name="connsiteY5" fmla="*/ 231229 h 231229"/>
                <a:gd name="connsiteX6" fmla="*/ 533600 w 960001"/>
                <a:gd name="connsiteY6" fmla="*/ 207304 h 231229"/>
                <a:gd name="connsiteX7" fmla="*/ 119230 w 960001"/>
                <a:gd name="connsiteY7" fmla="*/ 14382 h 231229"/>
                <a:gd name="connsiteX8" fmla="*/ 0 w 960001"/>
                <a:gd name="connsiteY8" fmla="*/ 2381 h 23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0001" h="231229">
                  <a:moveTo>
                    <a:pt x="0" y="2381"/>
                  </a:moveTo>
                  <a:lnTo>
                    <a:pt x="749656" y="0"/>
                  </a:lnTo>
                  <a:lnTo>
                    <a:pt x="782594" y="23469"/>
                  </a:lnTo>
                  <a:cubicBezTo>
                    <a:pt x="833294" y="67252"/>
                    <a:pt x="879159" y="115209"/>
                    <a:pt x="919438" y="166694"/>
                  </a:cubicBezTo>
                  <a:lnTo>
                    <a:pt x="960001" y="231229"/>
                  </a:lnTo>
                  <a:lnTo>
                    <a:pt x="556459" y="231229"/>
                  </a:lnTo>
                  <a:lnTo>
                    <a:pt x="533600" y="207304"/>
                  </a:lnTo>
                  <a:cubicBezTo>
                    <a:pt x="422360" y="111243"/>
                    <a:pt x="279293" y="42666"/>
                    <a:pt x="119230" y="14382"/>
                  </a:cubicBezTo>
                  <a:lnTo>
                    <a:pt x="0" y="2381"/>
                  </a:lnTo>
                  <a:close/>
                </a:path>
              </a:pathLst>
            </a:custGeom>
            <a:gradFill>
              <a:gsLst>
                <a:gs pos="61000">
                  <a:schemeClr val="tx1">
                    <a:alpha val="0"/>
                  </a:schemeClr>
                </a:gs>
                <a:gs pos="0">
                  <a:schemeClr val="tx1">
                    <a:alpha val="34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966059" y="2437206"/>
              <a:ext cx="1049808" cy="259983"/>
            </a:xfrm>
            <a:custGeom>
              <a:avLst/>
              <a:gdLst>
                <a:gd name="connsiteX0" fmla="*/ 0 w 1049808"/>
                <a:gd name="connsiteY0" fmla="*/ 0 h 259982"/>
                <a:gd name="connsiteX1" fmla="*/ 761734 w 1049808"/>
                <a:gd name="connsiteY1" fmla="*/ 0 h 259982"/>
                <a:gd name="connsiteX2" fmla="*/ 1049808 w 1049808"/>
                <a:gd name="connsiteY2" fmla="*/ 246089 h 259982"/>
                <a:gd name="connsiteX3" fmla="*/ 1049808 w 1049808"/>
                <a:gd name="connsiteY3" fmla="*/ 259982 h 259982"/>
                <a:gd name="connsiteX4" fmla="*/ 721078 w 1049808"/>
                <a:gd name="connsiteY4" fmla="*/ 259982 h 259982"/>
                <a:gd name="connsiteX5" fmla="*/ 711945 w 1049808"/>
                <a:gd name="connsiteY5" fmla="*/ 251407 h 259982"/>
                <a:gd name="connsiteX6" fmla="*/ 65946 w 1049808"/>
                <a:gd name="connsiteY6" fmla="*/ 4397 h 259982"/>
                <a:gd name="connsiteX7" fmla="*/ 0 w 1049808"/>
                <a:gd name="connsiteY7" fmla="*/ 1701 h 2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9808" h="259982">
                  <a:moveTo>
                    <a:pt x="0" y="0"/>
                  </a:moveTo>
                  <a:lnTo>
                    <a:pt x="761734" y="0"/>
                  </a:lnTo>
                  <a:lnTo>
                    <a:pt x="1049808" y="246089"/>
                  </a:lnTo>
                  <a:lnTo>
                    <a:pt x="1049808" y="259982"/>
                  </a:lnTo>
                  <a:lnTo>
                    <a:pt x="721078" y="259982"/>
                  </a:lnTo>
                  <a:lnTo>
                    <a:pt x="711945" y="251407"/>
                  </a:lnTo>
                  <a:cubicBezTo>
                    <a:pt x="537806" y="114730"/>
                    <a:pt x="313628" y="24755"/>
                    <a:pt x="65946" y="4397"/>
                  </a:cubicBezTo>
                  <a:lnTo>
                    <a:pt x="0" y="1701"/>
                  </a:ln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  <a:alpha val="0"/>
                  </a:schemeClr>
                </a:gs>
                <a:gs pos="31000">
                  <a:schemeClr val="tx1">
                    <a:alpha val="50000"/>
                  </a:scheme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228020" y="2437206"/>
              <a:ext cx="1049808" cy="259983"/>
            </a:xfrm>
            <a:custGeom>
              <a:avLst/>
              <a:gdLst>
                <a:gd name="connsiteX0" fmla="*/ 0 w 1049808"/>
                <a:gd name="connsiteY0" fmla="*/ 0 h 259982"/>
                <a:gd name="connsiteX1" fmla="*/ 761734 w 1049808"/>
                <a:gd name="connsiteY1" fmla="*/ 0 h 259982"/>
                <a:gd name="connsiteX2" fmla="*/ 1049808 w 1049808"/>
                <a:gd name="connsiteY2" fmla="*/ 246089 h 259982"/>
                <a:gd name="connsiteX3" fmla="*/ 1049808 w 1049808"/>
                <a:gd name="connsiteY3" fmla="*/ 259982 h 259982"/>
                <a:gd name="connsiteX4" fmla="*/ 721078 w 1049808"/>
                <a:gd name="connsiteY4" fmla="*/ 259982 h 259982"/>
                <a:gd name="connsiteX5" fmla="*/ 711945 w 1049808"/>
                <a:gd name="connsiteY5" fmla="*/ 251407 h 259982"/>
                <a:gd name="connsiteX6" fmla="*/ 65946 w 1049808"/>
                <a:gd name="connsiteY6" fmla="*/ 4397 h 259982"/>
                <a:gd name="connsiteX7" fmla="*/ 0 w 1049808"/>
                <a:gd name="connsiteY7" fmla="*/ 1701 h 2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9808" h="259982">
                  <a:moveTo>
                    <a:pt x="0" y="0"/>
                  </a:moveTo>
                  <a:lnTo>
                    <a:pt x="761734" y="0"/>
                  </a:lnTo>
                  <a:lnTo>
                    <a:pt x="1049808" y="246089"/>
                  </a:lnTo>
                  <a:lnTo>
                    <a:pt x="1049808" y="259982"/>
                  </a:lnTo>
                  <a:lnTo>
                    <a:pt x="721078" y="259982"/>
                  </a:lnTo>
                  <a:lnTo>
                    <a:pt x="711945" y="251407"/>
                  </a:lnTo>
                  <a:cubicBezTo>
                    <a:pt x="537806" y="114730"/>
                    <a:pt x="313628" y="24755"/>
                    <a:pt x="65946" y="4397"/>
                  </a:cubicBezTo>
                  <a:lnTo>
                    <a:pt x="0" y="1701"/>
                  </a:ln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  <a:alpha val="0"/>
                  </a:schemeClr>
                </a:gs>
                <a:gs pos="41000">
                  <a:schemeClr val="tx1">
                    <a:alpha val="50000"/>
                  </a:scheme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5089400" y="4113357"/>
              <a:ext cx="1049808" cy="259983"/>
            </a:xfrm>
            <a:custGeom>
              <a:avLst/>
              <a:gdLst>
                <a:gd name="connsiteX0" fmla="*/ 0 w 1049808"/>
                <a:gd name="connsiteY0" fmla="*/ 0 h 259982"/>
                <a:gd name="connsiteX1" fmla="*/ 761734 w 1049808"/>
                <a:gd name="connsiteY1" fmla="*/ 0 h 259982"/>
                <a:gd name="connsiteX2" fmla="*/ 1049808 w 1049808"/>
                <a:gd name="connsiteY2" fmla="*/ 246089 h 259982"/>
                <a:gd name="connsiteX3" fmla="*/ 1049808 w 1049808"/>
                <a:gd name="connsiteY3" fmla="*/ 259982 h 259982"/>
                <a:gd name="connsiteX4" fmla="*/ 721078 w 1049808"/>
                <a:gd name="connsiteY4" fmla="*/ 259982 h 259982"/>
                <a:gd name="connsiteX5" fmla="*/ 711945 w 1049808"/>
                <a:gd name="connsiteY5" fmla="*/ 251407 h 259982"/>
                <a:gd name="connsiteX6" fmla="*/ 65946 w 1049808"/>
                <a:gd name="connsiteY6" fmla="*/ 4397 h 259982"/>
                <a:gd name="connsiteX7" fmla="*/ 0 w 1049808"/>
                <a:gd name="connsiteY7" fmla="*/ 1701 h 2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9808" h="259982">
                  <a:moveTo>
                    <a:pt x="0" y="0"/>
                  </a:moveTo>
                  <a:lnTo>
                    <a:pt x="761734" y="0"/>
                  </a:lnTo>
                  <a:lnTo>
                    <a:pt x="1049808" y="246089"/>
                  </a:lnTo>
                  <a:lnTo>
                    <a:pt x="1049808" y="259982"/>
                  </a:lnTo>
                  <a:lnTo>
                    <a:pt x="721078" y="259982"/>
                  </a:lnTo>
                  <a:lnTo>
                    <a:pt x="711945" y="251407"/>
                  </a:lnTo>
                  <a:cubicBezTo>
                    <a:pt x="537806" y="114730"/>
                    <a:pt x="313628" y="24755"/>
                    <a:pt x="65946" y="4397"/>
                  </a:cubicBezTo>
                  <a:lnTo>
                    <a:pt x="0" y="1701"/>
                  </a:ln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  <a:alpha val="0"/>
                  </a:schemeClr>
                </a:gs>
                <a:gs pos="41000">
                  <a:schemeClr val="tx1">
                    <a:alpha val="50000"/>
                  </a:schemeClr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0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7DE52E-090B-4D6F-BC65-8D5522164470}"/>
              </a:ext>
            </a:extLst>
          </p:cNvPr>
          <p:cNvGrpSpPr/>
          <p:nvPr/>
        </p:nvGrpSpPr>
        <p:grpSpPr>
          <a:xfrm>
            <a:off x="794945" y="897876"/>
            <a:ext cx="10602112" cy="5555168"/>
            <a:chOff x="794945" y="897876"/>
            <a:chExt cx="10602112" cy="5555168"/>
          </a:xfrm>
        </p:grpSpPr>
        <p:grpSp>
          <p:nvGrpSpPr>
            <p:cNvPr id="5" name="组合 4"/>
            <p:cNvGrpSpPr/>
            <p:nvPr/>
          </p:nvGrpSpPr>
          <p:grpSpPr>
            <a:xfrm>
              <a:off x="794945" y="897876"/>
              <a:ext cx="2595780" cy="5555168"/>
              <a:chOff x="1386567" y="571500"/>
              <a:chExt cx="2852422" cy="610440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5400000">
                <a:off x="1023384" y="3439194"/>
                <a:ext cx="6083300" cy="347911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6200000" flipH="1">
                <a:off x="-1481127" y="3460296"/>
                <a:ext cx="6083300" cy="347911"/>
              </a:xfrm>
              <a:prstGeom prst="rect">
                <a:avLst/>
              </a:prstGeom>
            </p:spPr>
          </p:pic>
        </p:grpSp>
        <p:sp>
          <p:nvSpPr>
            <p:cNvPr id="6" name="椭圆 5"/>
            <p:cNvSpPr/>
            <p:nvPr/>
          </p:nvSpPr>
          <p:spPr>
            <a:xfrm>
              <a:off x="1394885" y="4048899"/>
              <a:ext cx="1370500" cy="1370500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椭圆 6"/>
            <p:cNvSpPr/>
            <p:nvPr/>
          </p:nvSpPr>
          <p:spPr>
            <a:xfrm>
              <a:off x="1606135" y="4260149"/>
              <a:ext cx="948000" cy="94800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987"/>
            <p:cNvSpPr>
              <a:spLocks noEditPoints="1"/>
            </p:cNvSpPr>
            <p:nvPr/>
          </p:nvSpPr>
          <p:spPr bwMode="auto">
            <a:xfrm>
              <a:off x="1872497" y="4309201"/>
              <a:ext cx="415279" cy="667996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95457" y="1604417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75201" y="2526768"/>
              <a:ext cx="165362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283841" y="2848937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75247" y="897876"/>
              <a:ext cx="2595780" cy="5555168"/>
              <a:chOff x="1386567" y="571500"/>
              <a:chExt cx="2852422" cy="610440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5400000">
                <a:off x="1023384" y="3439194"/>
                <a:ext cx="6083300" cy="34791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6200000" flipH="1">
                <a:off x="-1481127" y="3460296"/>
                <a:ext cx="6083300" cy="347911"/>
              </a:xfrm>
              <a:prstGeom prst="rect">
                <a:avLst/>
              </a:prstGeom>
            </p:spPr>
          </p:pic>
        </p:grpSp>
        <p:sp>
          <p:nvSpPr>
            <p:cNvPr id="15" name="椭圆 14"/>
            <p:cNvSpPr/>
            <p:nvPr/>
          </p:nvSpPr>
          <p:spPr>
            <a:xfrm>
              <a:off x="4075187" y="4048899"/>
              <a:ext cx="1370500" cy="1370500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4286437" y="4260149"/>
              <a:ext cx="948000" cy="94800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75"/>
            <p:cNvSpPr>
              <a:spLocks noEditPoints="1"/>
            </p:cNvSpPr>
            <p:nvPr/>
          </p:nvSpPr>
          <p:spPr bwMode="auto">
            <a:xfrm>
              <a:off x="4552187" y="4490195"/>
              <a:ext cx="395080" cy="487904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283653" y="1604417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960653" y="2526768"/>
              <a:ext cx="165362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969293" y="2848937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144861" y="897876"/>
              <a:ext cx="2595780" cy="5555168"/>
              <a:chOff x="1386567" y="571500"/>
              <a:chExt cx="2852422" cy="6104402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5400000">
                <a:off x="1023384" y="3439194"/>
                <a:ext cx="6083300" cy="347911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6200000" flipH="1">
                <a:off x="-1481127" y="3460296"/>
                <a:ext cx="6083300" cy="347911"/>
              </a:xfrm>
              <a:prstGeom prst="rect">
                <a:avLst/>
              </a:prstGeom>
            </p:spPr>
          </p:pic>
        </p:grpSp>
        <p:sp>
          <p:nvSpPr>
            <p:cNvPr id="22" name="椭圆 21"/>
            <p:cNvSpPr/>
            <p:nvPr/>
          </p:nvSpPr>
          <p:spPr>
            <a:xfrm>
              <a:off x="6744801" y="4048899"/>
              <a:ext cx="1370500" cy="1370500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6956051" y="4260149"/>
              <a:ext cx="948000" cy="948000"/>
            </a:xfrm>
            <a:prstGeom prst="ellipse">
              <a:avLst/>
            </a:prstGeom>
            <a:solidFill>
              <a:srgbClr val="F6615B"/>
            </a:solidFill>
            <a:ln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979"/>
            <p:cNvSpPr>
              <a:spLocks noEditPoints="1"/>
            </p:cNvSpPr>
            <p:nvPr/>
          </p:nvSpPr>
          <p:spPr bwMode="auto">
            <a:xfrm>
              <a:off x="7161153" y="4492661"/>
              <a:ext cx="543211" cy="48576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51489" y="1604417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6615B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400" dirty="0">
                <a:solidFill>
                  <a:srgbClr val="F6615B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640292" y="2526768"/>
              <a:ext cx="165362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648932" y="2848937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801277" y="897876"/>
              <a:ext cx="2595780" cy="5555168"/>
              <a:chOff x="1386567" y="571500"/>
              <a:chExt cx="2852422" cy="6104402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5400000">
                <a:off x="1023384" y="3439194"/>
                <a:ext cx="6083300" cy="347911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6200000" flipH="1">
                <a:off x="-1481127" y="3460296"/>
                <a:ext cx="6083300" cy="347911"/>
              </a:xfrm>
              <a:prstGeom prst="rect">
                <a:avLst/>
              </a:prstGeom>
            </p:spPr>
          </p:pic>
        </p:grpSp>
        <p:sp>
          <p:nvSpPr>
            <p:cNvPr id="29" name="椭圆 28"/>
            <p:cNvSpPr/>
            <p:nvPr/>
          </p:nvSpPr>
          <p:spPr>
            <a:xfrm>
              <a:off x="9401217" y="4048899"/>
              <a:ext cx="1370500" cy="1370500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9611863" y="4260149"/>
              <a:ext cx="948000" cy="94800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983"/>
            <p:cNvSpPr>
              <a:spLocks noEditPoints="1"/>
            </p:cNvSpPr>
            <p:nvPr/>
          </p:nvSpPr>
          <p:spPr bwMode="auto">
            <a:xfrm>
              <a:off x="9834557" y="4499048"/>
              <a:ext cx="502611" cy="515683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609681" y="1604417"/>
              <a:ext cx="978971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4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230724" y="2526768"/>
              <a:ext cx="165362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239364" y="2848937"/>
              <a:ext cx="1653625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300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D1EB3A4-65D6-4AEA-A9C4-9CCE8EFF46BF}"/>
              </a:ext>
            </a:extLst>
          </p:cNvPr>
          <p:cNvGrpSpPr/>
          <p:nvPr/>
        </p:nvGrpSpPr>
        <p:grpSpPr>
          <a:xfrm>
            <a:off x="2130929" y="893381"/>
            <a:ext cx="7930141" cy="5562600"/>
            <a:chOff x="2130931" y="800784"/>
            <a:chExt cx="7930141" cy="5562600"/>
          </a:xfrm>
        </p:grpSpPr>
        <p:grpSp>
          <p:nvGrpSpPr>
            <p:cNvPr id="3" name="组合 2"/>
            <p:cNvGrpSpPr/>
            <p:nvPr/>
          </p:nvGrpSpPr>
          <p:grpSpPr>
            <a:xfrm>
              <a:off x="7285702" y="2279280"/>
              <a:ext cx="2769020" cy="505277"/>
              <a:chOff x="7335360" y="2291979"/>
              <a:chExt cx="2769020" cy="505277"/>
            </a:xfrm>
          </p:grpSpPr>
          <p:grpSp>
            <p:nvGrpSpPr>
              <p:cNvPr id="63" name="组合 62"/>
              <p:cNvGrpSpPr/>
              <p:nvPr/>
            </p:nvGrpSpPr>
            <p:grpSpPr>
              <a:xfrm flipH="1" flipV="1">
                <a:off x="7335360" y="2327957"/>
                <a:ext cx="2604593" cy="429601"/>
                <a:chOff x="1243321" y="4939255"/>
                <a:chExt cx="2604593" cy="429601"/>
              </a:xfrm>
              <a:solidFill>
                <a:srgbClr val="A6A6A6"/>
              </a:solidFill>
            </p:grpSpPr>
            <p:sp>
              <p:nvSpPr>
                <p:cNvPr id="64" name="矩形 63"/>
                <p:cNvSpPr/>
                <p:nvPr/>
              </p:nvSpPr>
              <p:spPr>
                <a:xfrm flipV="1">
                  <a:off x="1243321" y="4991055"/>
                  <a:ext cx="2448000" cy="28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 rot="2700000" flipV="1">
                  <a:off x="3618713" y="5139656"/>
                  <a:ext cx="429601" cy="28800"/>
                </a:xfrm>
                <a:custGeom>
                  <a:avLst/>
                  <a:gdLst>
                    <a:gd name="connsiteX0" fmla="*/ 0 w 429601"/>
                    <a:gd name="connsiteY0" fmla="*/ 18000 h 18000"/>
                    <a:gd name="connsiteX1" fmla="*/ 429601 w 429601"/>
                    <a:gd name="connsiteY1" fmla="*/ 18000 h 18000"/>
                    <a:gd name="connsiteX2" fmla="*/ 411602 w 429601"/>
                    <a:gd name="connsiteY2" fmla="*/ 0 h 18000"/>
                    <a:gd name="connsiteX3" fmla="*/ 0 w 429601"/>
                    <a:gd name="connsiteY3" fmla="*/ 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601" h="18000">
                      <a:moveTo>
                        <a:pt x="0" y="18000"/>
                      </a:moveTo>
                      <a:lnTo>
                        <a:pt x="429601" y="18000"/>
                      </a:lnTo>
                      <a:lnTo>
                        <a:pt x="4116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91" name="Freeform 16"/>
              <p:cNvSpPr>
                <a:spLocks noEditPoints="1"/>
              </p:cNvSpPr>
              <p:nvPr/>
            </p:nvSpPr>
            <p:spPr bwMode="auto">
              <a:xfrm>
                <a:off x="7404117" y="2291979"/>
                <a:ext cx="314648" cy="313164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133 h 176"/>
                  <a:gd name="T12" fmla="*/ 42 w 176"/>
                  <a:gd name="T13" fmla="*/ 88 h 176"/>
                  <a:gd name="T14" fmla="*/ 88 w 176"/>
                  <a:gd name="T15" fmla="*/ 42 h 176"/>
                  <a:gd name="T16" fmla="*/ 134 w 176"/>
                  <a:gd name="T17" fmla="*/ 88 h 176"/>
                  <a:gd name="T18" fmla="*/ 88 w 176"/>
                  <a:gd name="T19" fmla="*/ 13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6"/>
                      <a:pt x="39" y="176"/>
                      <a:pt x="88" y="176"/>
                    </a:cubicBezTo>
                    <a:cubicBezTo>
                      <a:pt x="137" y="176"/>
                      <a:pt x="176" y="136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close/>
                    <a:moveTo>
                      <a:pt x="88" y="133"/>
                    </a:moveTo>
                    <a:cubicBezTo>
                      <a:pt x="63" y="133"/>
                      <a:pt x="42" y="113"/>
                      <a:pt x="42" y="88"/>
                    </a:cubicBezTo>
                    <a:cubicBezTo>
                      <a:pt x="42" y="63"/>
                      <a:pt x="63" y="42"/>
                      <a:pt x="88" y="42"/>
                    </a:cubicBezTo>
                    <a:cubicBezTo>
                      <a:pt x="113" y="42"/>
                      <a:pt x="134" y="63"/>
                      <a:pt x="134" y="88"/>
                    </a:cubicBezTo>
                    <a:cubicBezTo>
                      <a:pt x="134" y="113"/>
                      <a:pt x="113" y="133"/>
                      <a:pt x="88" y="1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2" name="Freeform 16"/>
              <p:cNvSpPr>
                <a:spLocks noEditPoints="1"/>
              </p:cNvSpPr>
              <p:nvPr/>
            </p:nvSpPr>
            <p:spPr bwMode="auto">
              <a:xfrm>
                <a:off x="9886620" y="2580522"/>
                <a:ext cx="217760" cy="216734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133 h 176"/>
                  <a:gd name="T12" fmla="*/ 42 w 176"/>
                  <a:gd name="T13" fmla="*/ 88 h 176"/>
                  <a:gd name="T14" fmla="*/ 88 w 176"/>
                  <a:gd name="T15" fmla="*/ 42 h 176"/>
                  <a:gd name="T16" fmla="*/ 134 w 176"/>
                  <a:gd name="T17" fmla="*/ 88 h 176"/>
                  <a:gd name="T18" fmla="*/ 88 w 176"/>
                  <a:gd name="T19" fmla="*/ 13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6"/>
                      <a:pt x="39" y="176"/>
                      <a:pt x="88" y="176"/>
                    </a:cubicBezTo>
                    <a:cubicBezTo>
                      <a:pt x="137" y="176"/>
                      <a:pt x="176" y="136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close/>
                    <a:moveTo>
                      <a:pt x="88" y="133"/>
                    </a:moveTo>
                    <a:cubicBezTo>
                      <a:pt x="63" y="133"/>
                      <a:pt x="42" y="113"/>
                      <a:pt x="42" y="88"/>
                    </a:cubicBezTo>
                    <a:cubicBezTo>
                      <a:pt x="42" y="63"/>
                      <a:pt x="63" y="42"/>
                      <a:pt x="88" y="42"/>
                    </a:cubicBezTo>
                    <a:cubicBezTo>
                      <a:pt x="113" y="42"/>
                      <a:pt x="134" y="63"/>
                      <a:pt x="134" y="88"/>
                    </a:cubicBezTo>
                    <a:cubicBezTo>
                      <a:pt x="134" y="113"/>
                      <a:pt x="113" y="133"/>
                      <a:pt x="88" y="1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7644477" y="4605512"/>
              <a:ext cx="2416595" cy="505277"/>
              <a:chOff x="7335360" y="2291979"/>
              <a:chExt cx="2416595" cy="505277"/>
            </a:xfrm>
          </p:grpSpPr>
          <p:grpSp>
            <p:nvGrpSpPr>
              <p:cNvPr id="74" name="组合 73"/>
              <p:cNvGrpSpPr/>
              <p:nvPr/>
            </p:nvGrpSpPr>
            <p:grpSpPr>
              <a:xfrm flipH="1" flipV="1">
                <a:off x="7335360" y="2327957"/>
                <a:ext cx="2231161" cy="429601"/>
                <a:chOff x="1616753" y="4939255"/>
                <a:chExt cx="2231161" cy="429601"/>
              </a:xfrm>
              <a:solidFill>
                <a:srgbClr val="A6A6A6"/>
              </a:solidFill>
            </p:grpSpPr>
            <p:sp>
              <p:nvSpPr>
                <p:cNvPr id="77" name="矩形 76"/>
                <p:cNvSpPr/>
                <p:nvPr/>
              </p:nvSpPr>
              <p:spPr>
                <a:xfrm flipV="1">
                  <a:off x="1616753" y="4991055"/>
                  <a:ext cx="2072822" cy="28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2700000" flipV="1">
                  <a:off x="3618713" y="5139656"/>
                  <a:ext cx="429601" cy="28800"/>
                </a:xfrm>
                <a:custGeom>
                  <a:avLst/>
                  <a:gdLst>
                    <a:gd name="connsiteX0" fmla="*/ 0 w 429601"/>
                    <a:gd name="connsiteY0" fmla="*/ 18000 h 18000"/>
                    <a:gd name="connsiteX1" fmla="*/ 429601 w 429601"/>
                    <a:gd name="connsiteY1" fmla="*/ 18000 h 18000"/>
                    <a:gd name="connsiteX2" fmla="*/ 411602 w 429601"/>
                    <a:gd name="connsiteY2" fmla="*/ 0 h 18000"/>
                    <a:gd name="connsiteX3" fmla="*/ 0 w 429601"/>
                    <a:gd name="connsiteY3" fmla="*/ 0 h 1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601" h="18000">
                      <a:moveTo>
                        <a:pt x="0" y="18000"/>
                      </a:moveTo>
                      <a:lnTo>
                        <a:pt x="429601" y="18000"/>
                      </a:lnTo>
                      <a:lnTo>
                        <a:pt x="4116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75" name="Freeform 16"/>
              <p:cNvSpPr>
                <a:spLocks noEditPoints="1"/>
              </p:cNvSpPr>
              <p:nvPr/>
            </p:nvSpPr>
            <p:spPr bwMode="auto">
              <a:xfrm>
                <a:off x="7404117" y="2291979"/>
                <a:ext cx="314648" cy="313164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133 h 176"/>
                  <a:gd name="T12" fmla="*/ 42 w 176"/>
                  <a:gd name="T13" fmla="*/ 88 h 176"/>
                  <a:gd name="T14" fmla="*/ 88 w 176"/>
                  <a:gd name="T15" fmla="*/ 42 h 176"/>
                  <a:gd name="T16" fmla="*/ 134 w 176"/>
                  <a:gd name="T17" fmla="*/ 88 h 176"/>
                  <a:gd name="T18" fmla="*/ 88 w 176"/>
                  <a:gd name="T19" fmla="*/ 13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6"/>
                      <a:pt x="39" y="176"/>
                      <a:pt x="88" y="176"/>
                    </a:cubicBezTo>
                    <a:cubicBezTo>
                      <a:pt x="137" y="176"/>
                      <a:pt x="176" y="136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close/>
                    <a:moveTo>
                      <a:pt x="88" y="133"/>
                    </a:moveTo>
                    <a:cubicBezTo>
                      <a:pt x="63" y="133"/>
                      <a:pt x="42" y="113"/>
                      <a:pt x="42" y="88"/>
                    </a:cubicBezTo>
                    <a:cubicBezTo>
                      <a:pt x="42" y="63"/>
                      <a:pt x="63" y="42"/>
                      <a:pt x="88" y="42"/>
                    </a:cubicBezTo>
                    <a:cubicBezTo>
                      <a:pt x="113" y="42"/>
                      <a:pt x="134" y="63"/>
                      <a:pt x="134" y="88"/>
                    </a:cubicBezTo>
                    <a:cubicBezTo>
                      <a:pt x="134" y="113"/>
                      <a:pt x="113" y="133"/>
                      <a:pt x="88" y="1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6" name="Freeform 16"/>
              <p:cNvSpPr>
                <a:spLocks noEditPoints="1"/>
              </p:cNvSpPr>
              <p:nvPr/>
            </p:nvSpPr>
            <p:spPr bwMode="auto">
              <a:xfrm>
                <a:off x="9534195" y="2580522"/>
                <a:ext cx="217760" cy="216734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88 w 176"/>
                  <a:gd name="T9" fmla="*/ 0 h 176"/>
                  <a:gd name="T10" fmla="*/ 88 w 176"/>
                  <a:gd name="T11" fmla="*/ 133 h 176"/>
                  <a:gd name="T12" fmla="*/ 42 w 176"/>
                  <a:gd name="T13" fmla="*/ 88 h 176"/>
                  <a:gd name="T14" fmla="*/ 88 w 176"/>
                  <a:gd name="T15" fmla="*/ 42 h 176"/>
                  <a:gd name="T16" fmla="*/ 134 w 176"/>
                  <a:gd name="T17" fmla="*/ 88 h 176"/>
                  <a:gd name="T18" fmla="*/ 88 w 176"/>
                  <a:gd name="T19" fmla="*/ 13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6"/>
                      <a:pt x="39" y="176"/>
                      <a:pt x="88" y="176"/>
                    </a:cubicBezTo>
                    <a:cubicBezTo>
                      <a:pt x="137" y="176"/>
                      <a:pt x="176" y="136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close/>
                    <a:moveTo>
                      <a:pt x="88" y="133"/>
                    </a:moveTo>
                    <a:cubicBezTo>
                      <a:pt x="63" y="133"/>
                      <a:pt x="42" y="113"/>
                      <a:pt x="42" y="88"/>
                    </a:cubicBezTo>
                    <a:cubicBezTo>
                      <a:pt x="42" y="63"/>
                      <a:pt x="63" y="42"/>
                      <a:pt x="88" y="42"/>
                    </a:cubicBezTo>
                    <a:cubicBezTo>
                      <a:pt x="113" y="42"/>
                      <a:pt x="134" y="63"/>
                      <a:pt x="134" y="88"/>
                    </a:cubicBezTo>
                    <a:cubicBezTo>
                      <a:pt x="134" y="113"/>
                      <a:pt x="113" y="133"/>
                      <a:pt x="88" y="1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339398" y="4912476"/>
              <a:ext cx="2661519" cy="429601"/>
              <a:chOff x="1627719" y="4939255"/>
              <a:chExt cx="2661519" cy="429601"/>
            </a:xfrm>
            <a:solidFill>
              <a:srgbClr val="A6A6A6"/>
            </a:solidFill>
          </p:grpSpPr>
          <p:sp>
            <p:nvSpPr>
              <p:cNvPr id="61" name="矩形 60"/>
              <p:cNvSpPr/>
              <p:nvPr/>
            </p:nvSpPr>
            <p:spPr>
              <a:xfrm flipV="1">
                <a:off x="1627719" y="4991055"/>
                <a:ext cx="2508114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2700000" flipV="1">
                <a:off x="4060037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305182" y="2583844"/>
              <a:ext cx="2117885" cy="429601"/>
              <a:chOff x="1720504" y="4939255"/>
              <a:chExt cx="2117885" cy="429601"/>
            </a:xfrm>
            <a:solidFill>
              <a:srgbClr val="A6A6A6"/>
            </a:solidFill>
          </p:grpSpPr>
          <p:sp>
            <p:nvSpPr>
              <p:cNvPr id="53" name="矩形 52"/>
              <p:cNvSpPr/>
              <p:nvPr/>
            </p:nvSpPr>
            <p:spPr>
              <a:xfrm flipV="1">
                <a:off x="1720504" y="4991055"/>
                <a:ext cx="1962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2700000" flipV="1">
                <a:off x="3609188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17" name="Freeform 16"/>
            <p:cNvSpPr>
              <a:spLocks noEditPoints="1"/>
            </p:cNvSpPr>
            <p:nvPr/>
          </p:nvSpPr>
          <p:spPr bwMode="auto">
            <a:xfrm flipH="1" flipV="1">
              <a:off x="4020596" y="2675461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16"/>
            <p:cNvSpPr>
              <a:spLocks noEditPoints="1"/>
            </p:cNvSpPr>
            <p:nvPr/>
          </p:nvSpPr>
          <p:spPr bwMode="auto">
            <a:xfrm flipH="1" flipV="1">
              <a:off x="2130931" y="2540127"/>
              <a:ext cx="217760" cy="216735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16"/>
            <p:cNvSpPr>
              <a:spLocks noEditPoints="1"/>
            </p:cNvSpPr>
            <p:nvPr/>
          </p:nvSpPr>
          <p:spPr bwMode="auto">
            <a:xfrm flipH="1" flipV="1">
              <a:off x="4602845" y="5010517"/>
              <a:ext cx="314648" cy="31316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16"/>
            <p:cNvSpPr>
              <a:spLocks noEditPoints="1"/>
            </p:cNvSpPr>
            <p:nvPr/>
          </p:nvSpPr>
          <p:spPr bwMode="auto">
            <a:xfrm flipH="1" flipV="1">
              <a:off x="2152188" y="4866578"/>
              <a:ext cx="217760" cy="216735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4379203" y="800784"/>
              <a:ext cx="3334064" cy="5562600"/>
            </a:xfrm>
            <a:custGeom>
              <a:avLst/>
              <a:gdLst>
                <a:gd name="T0" fmla="*/ 952 w 1289"/>
                <a:gd name="T1" fmla="*/ 1022 h 2152"/>
                <a:gd name="T2" fmla="*/ 759 w 1289"/>
                <a:gd name="T3" fmla="*/ 1082 h 2152"/>
                <a:gd name="T4" fmla="*/ 722 w 1289"/>
                <a:gd name="T5" fmla="*/ 1071 h 2152"/>
                <a:gd name="T6" fmla="*/ 727 w 1289"/>
                <a:gd name="T7" fmla="*/ 1010 h 2152"/>
                <a:gd name="T8" fmla="*/ 672 w 1289"/>
                <a:gd name="T9" fmla="*/ 817 h 2152"/>
                <a:gd name="T10" fmla="*/ 691 w 1289"/>
                <a:gd name="T11" fmla="*/ 786 h 2152"/>
                <a:gd name="T12" fmla="*/ 770 w 1289"/>
                <a:gd name="T13" fmla="*/ 794 h 2152"/>
                <a:gd name="T14" fmla="*/ 1168 w 1289"/>
                <a:gd name="T15" fmla="*/ 397 h 2152"/>
                <a:gd name="T16" fmla="*/ 770 w 1289"/>
                <a:gd name="T17" fmla="*/ 0 h 2152"/>
                <a:gd name="T18" fmla="*/ 373 w 1289"/>
                <a:gd name="T19" fmla="*/ 397 h 2152"/>
                <a:gd name="T20" fmla="*/ 437 w 1289"/>
                <a:gd name="T21" fmla="*/ 613 h 2152"/>
                <a:gd name="T22" fmla="*/ 418 w 1289"/>
                <a:gd name="T23" fmla="*/ 650 h 2152"/>
                <a:gd name="T24" fmla="*/ 364 w 1289"/>
                <a:gd name="T25" fmla="*/ 646 h 2152"/>
                <a:gd name="T26" fmla="*/ 0 w 1289"/>
                <a:gd name="T27" fmla="*/ 1010 h 2152"/>
                <a:gd name="T28" fmla="*/ 364 w 1289"/>
                <a:gd name="T29" fmla="*/ 1373 h 2152"/>
                <a:gd name="T30" fmla="*/ 587 w 1289"/>
                <a:gd name="T31" fmla="*/ 1297 h 2152"/>
                <a:gd name="T32" fmla="*/ 618 w 1289"/>
                <a:gd name="T33" fmla="*/ 1311 h 2152"/>
                <a:gd name="T34" fmla="*/ 615 w 1289"/>
                <a:gd name="T35" fmla="*/ 1359 h 2152"/>
                <a:gd name="T36" fmla="*/ 665 w 1289"/>
                <a:gd name="T37" fmla="*/ 1536 h 2152"/>
                <a:gd name="T38" fmla="*/ 652 w 1289"/>
                <a:gd name="T39" fmla="*/ 1556 h 2152"/>
                <a:gd name="T40" fmla="*/ 567 w 1289"/>
                <a:gd name="T41" fmla="*/ 1544 h 2152"/>
                <a:gd name="T42" fmla="*/ 263 w 1289"/>
                <a:gd name="T43" fmla="*/ 1848 h 2152"/>
                <a:gd name="T44" fmla="*/ 567 w 1289"/>
                <a:gd name="T45" fmla="*/ 2152 h 2152"/>
                <a:gd name="T46" fmla="*/ 870 w 1289"/>
                <a:gd name="T47" fmla="*/ 1848 h 2152"/>
                <a:gd name="T48" fmla="*/ 832 w 1289"/>
                <a:gd name="T49" fmla="*/ 1700 h 2152"/>
                <a:gd name="T50" fmla="*/ 851 w 1289"/>
                <a:gd name="T51" fmla="*/ 1681 h 2152"/>
                <a:gd name="T52" fmla="*/ 952 w 1289"/>
                <a:gd name="T53" fmla="*/ 1696 h 2152"/>
                <a:gd name="T54" fmla="*/ 1289 w 1289"/>
                <a:gd name="T55" fmla="*/ 1359 h 2152"/>
                <a:gd name="T56" fmla="*/ 952 w 1289"/>
                <a:gd name="T57" fmla="*/ 1022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9" h="2152">
                  <a:moveTo>
                    <a:pt x="952" y="1022"/>
                  </a:moveTo>
                  <a:cubicBezTo>
                    <a:pt x="880" y="1022"/>
                    <a:pt x="814" y="1044"/>
                    <a:pt x="759" y="1082"/>
                  </a:cubicBezTo>
                  <a:cubicBezTo>
                    <a:pt x="741" y="1095"/>
                    <a:pt x="719" y="1090"/>
                    <a:pt x="722" y="1071"/>
                  </a:cubicBezTo>
                  <a:cubicBezTo>
                    <a:pt x="725" y="1051"/>
                    <a:pt x="727" y="1031"/>
                    <a:pt x="727" y="1010"/>
                  </a:cubicBezTo>
                  <a:cubicBezTo>
                    <a:pt x="727" y="939"/>
                    <a:pt x="707" y="873"/>
                    <a:pt x="672" y="817"/>
                  </a:cubicBezTo>
                  <a:cubicBezTo>
                    <a:pt x="662" y="801"/>
                    <a:pt x="673" y="783"/>
                    <a:pt x="691" y="786"/>
                  </a:cubicBezTo>
                  <a:cubicBezTo>
                    <a:pt x="717" y="791"/>
                    <a:pt x="743" y="794"/>
                    <a:pt x="770" y="794"/>
                  </a:cubicBezTo>
                  <a:cubicBezTo>
                    <a:pt x="990" y="794"/>
                    <a:pt x="1168" y="616"/>
                    <a:pt x="1168" y="397"/>
                  </a:cubicBezTo>
                  <a:cubicBezTo>
                    <a:pt x="1168" y="177"/>
                    <a:pt x="990" y="0"/>
                    <a:pt x="770" y="0"/>
                  </a:cubicBezTo>
                  <a:cubicBezTo>
                    <a:pt x="551" y="0"/>
                    <a:pt x="373" y="177"/>
                    <a:pt x="373" y="397"/>
                  </a:cubicBezTo>
                  <a:cubicBezTo>
                    <a:pt x="373" y="476"/>
                    <a:pt x="396" y="551"/>
                    <a:pt x="437" y="613"/>
                  </a:cubicBezTo>
                  <a:cubicBezTo>
                    <a:pt x="449" y="631"/>
                    <a:pt x="438" y="653"/>
                    <a:pt x="418" y="650"/>
                  </a:cubicBezTo>
                  <a:cubicBezTo>
                    <a:pt x="400" y="648"/>
                    <a:pt x="382" y="646"/>
                    <a:pt x="364" y="646"/>
                  </a:cubicBezTo>
                  <a:cubicBezTo>
                    <a:pt x="163" y="646"/>
                    <a:pt x="0" y="809"/>
                    <a:pt x="0" y="1010"/>
                  </a:cubicBezTo>
                  <a:cubicBezTo>
                    <a:pt x="0" y="1211"/>
                    <a:pt x="163" y="1373"/>
                    <a:pt x="364" y="1373"/>
                  </a:cubicBezTo>
                  <a:cubicBezTo>
                    <a:pt x="448" y="1373"/>
                    <a:pt x="525" y="1345"/>
                    <a:pt x="587" y="1297"/>
                  </a:cubicBezTo>
                  <a:cubicBezTo>
                    <a:pt x="602" y="1285"/>
                    <a:pt x="621" y="1292"/>
                    <a:pt x="618" y="1311"/>
                  </a:cubicBezTo>
                  <a:cubicBezTo>
                    <a:pt x="616" y="1327"/>
                    <a:pt x="615" y="1343"/>
                    <a:pt x="615" y="1359"/>
                  </a:cubicBezTo>
                  <a:cubicBezTo>
                    <a:pt x="615" y="1424"/>
                    <a:pt x="633" y="1484"/>
                    <a:pt x="665" y="1536"/>
                  </a:cubicBezTo>
                  <a:cubicBezTo>
                    <a:pt x="673" y="1548"/>
                    <a:pt x="665" y="1560"/>
                    <a:pt x="652" y="1556"/>
                  </a:cubicBezTo>
                  <a:cubicBezTo>
                    <a:pt x="625" y="1548"/>
                    <a:pt x="596" y="1544"/>
                    <a:pt x="567" y="1544"/>
                  </a:cubicBezTo>
                  <a:cubicBezTo>
                    <a:pt x="399" y="1544"/>
                    <a:pt x="263" y="1680"/>
                    <a:pt x="263" y="1848"/>
                  </a:cubicBezTo>
                  <a:cubicBezTo>
                    <a:pt x="263" y="2016"/>
                    <a:pt x="399" y="2152"/>
                    <a:pt x="567" y="2152"/>
                  </a:cubicBezTo>
                  <a:cubicBezTo>
                    <a:pt x="734" y="2152"/>
                    <a:pt x="870" y="2016"/>
                    <a:pt x="870" y="1848"/>
                  </a:cubicBezTo>
                  <a:cubicBezTo>
                    <a:pt x="870" y="1794"/>
                    <a:pt x="856" y="1744"/>
                    <a:pt x="832" y="1700"/>
                  </a:cubicBezTo>
                  <a:cubicBezTo>
                    <a:pt x="825" y="1687"/>
                    <a:pt x="836" y="1676"/>
                    <a:pt x="851" y="1681"/>
                  </a:cubicBezTo>
                  <a:cubicBezTo>
                    <a:pt x="883" y="1691"/>
                    <a:pt x="917" y="1696"/>
                    <a:pt x="952" y="1696"/>
                  </a:cubicBezTo>
                  <a:cubicBezTo>
                    <a:pt x="1138" y="1696"/>
                    <a:pt x="1289" y="1545"/>
                    <a:pt x="1289" y="1359"/>
                  </a:cubicBezTo>
                  <a:cubicBezTo>
                    <a:pt x="1289" y="1173"/>
                    <a:pt x="1138" y="1022"/>
                    <a:pt x="952" y="1022"/>
                  </a:cubicBez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05375" y="965033"/>
              <a:ext cx="1716204" cy="1716204"/>
              <a:chOff x="1200760" y="3842075"/>
              <a:chExt cx="1784148" cy="1784148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5676155" y="1414525"/>
              <a:ext cx="1374644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schemeClr val="tx1">
                        <a:lumMod val="65000"/>
                        <a:lumOff val="35000"/>
                        <a:alpha val="40000"/>
                      </a:schemeClr>
                    </a:outerShdw>
                  </a:effectLst>
                  <a:latin typeface="Impact" panose="020B0806030902050204" pitchFamily="34" charset="0"/>
                </a:rPr>
                <a:t>A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663A77"/>
              </a:solidFill>
              <a:ln>
                <a:noFill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F6615B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4625121" y="2975873"/>
              <a:ext cx="1374644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schemeClr val="tx1">
                        <a:lumMod val="65000"/>
                        <a:lumOff val="35000"/>
                        <a:alpha val="40000"/>
                      </a:schemeClr>
                    </a:outerShdw>
                  </a:effectLst>
                  <a:latin typeface="Impact" panose="020B0806030902050204" pitchFamily="34" charset="0"/>
                </a:rPr>
                <a:t>B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154377" y="3896098"/>
              <a:ext cx="1374644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schemeClr val="tx1">
                        <a:lumMod val="65000"/>
                        <a:lumOff val="35000"/>
                        <a:alpha val="40000"/>
                      </a:schemeClr>
                    </a:outerShdw>
                  </a:effectLst>
                  <a:latin typeface="Impact" panose="020B0806030902050204" pitchFamily="34" charset="0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150211" y="5159473"/>
              <a:ext cx="1374644" cy="830997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effectLst>
                    <a:outerShdw blurRad="76200" dist="63500" dir="2700000" algn="tl" rotWithShape="0">
                      <a:schemeClr val="tx1">
                        <a:lumMod val="65000"/>
                        <a:lumOff val="35000"/>
                        <a:alpha val="40000"/>
                      </a:schemeClr>
                    </a:outerShdw>
                  </a:effectLst>
                  <a:latin typeface="Impact" panose="020B0806030902050204" pitchFamily="34" charset="0"/>
                </a:rPr>
                <a:t>D</a:t>
              </a:r>
              <a:endParaRPr lang="zh-CN" altLang="en-US" sz="48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041044" y="1133251"/>
              <a:ext cx="1653625" cy="1504240"/>
              <a:chOff x="7916254" y="1345605"/>
              <a:chExt cx="1653625" cy="1504238"/>
            </a:xfrm>
          </p:grpSpPr>
          <p:sp>
            <p:nvSpPr>
              <p:cNvPr id="93" name="Freeform 975"/>
              <p:cNvSpPr>
                <a:spLocks noEditPoints="1"/>
              </p:cNvSpPr>
              <p:nvPr/>
            </p:nvSpPr>
            <p:spPr bwMode="auto">
              <a:xfrm>
                <a:off x="8460359" y="1345605"/>
                <a:ext cx="425060" cy="524931"/>
              </a:xfrm>
              <a:custGeom>
                <a:avLst/>
                <a:gdLst>
                  <a:gd name="T0" fmla="*/ 120 w 349"/>
                  <a:gd name="T1" fmla="*/ 0 h 431"/>
                  <a:gd name="T2" fmla="*/ 117 w 349"/>
                  <a:gd name="T3" fmla="*/ 3 h 431"/>
                  <a:gd name="T4" fmla="*/ 2 w 349"/>
                  <a:gd name="T5" fmla="*/ 117 h 431"/>
                  <a:gd name="T6" fmla="*/ 0 w 349"/>
                  <a:gd name="T7" fmla="*/ 120 h 431"/>
                  <a:gd name="T8" fmla="*/ 0 w 349"/>
                  <a:gd name="T9" fmla="*/ 431 h 431"/>
                  <a:gd name="T10" fmla="*/ 349 w 349"/>
                  <a:gd name="T11" fmla="*/ 431 h 431"/>
                  <a:gd name="T12" fmla="*/ 349 w 349"/>
                  <a:gd name="T13" fmla="*/ 0 h 431"/>
                  <a:gd name="T14" fmla="*/ 120 w 349"/>
                  <a:gd name="T15" fmla="*/ 0 h 431"/>
                  <a:gd name="T16" fmla="*/ 114 w 349"/>
                  <a:gd name="T17" fmla="*/ 37 h 431"/>
                  <a:gd name="T18" fmla="*/ 114 w 349"/>
                  <a:gd name="T19" fmla="*/ 114 h 431"/>
                  <a:gd name="T20" fmla="*/ 37 w 349"/>
                  <a:gd name="T21" fmla="*/ 114 h 431"/>
                  <a:gd name="T22" fmla="*/ 114 w 349"/>
                  <a:gd name="T23" fmla="*/ 37 h 431"/>
                  <a:gd name="T24" fmla="*/ 328 w 349"/>
                  <a:gd name="T25" fmla="*/ 410 h 431"/>
                  <a:gd name="T26" fmla="*/ 20 w 349"/>
                  <a:gd name="T27" fmla="*/ 410 h 431"/>
                  <a:gd name="T28" fmla="*/ 20 w 349"/>
                  <a:gd name="T29" fmla="*/ 136 h 431"/>
                  <a:gd name="T30" fmla="*/ 135 w 349"/>
                  <a:gd name="T31" fmla="*/ 136 h 431"/>
                  <a:gd name="T32" fmla="*/ 135 w 349"/>
                  <a:gd name="T33" fmla="*/ 22 h 431"/>
                  <a:gd name="T34" fmla="*/ 328 w 349"/>
                  <a:gd name="T35" fmla="*/ 22 h 431"/>
                  <a:gd name="T36" fmla="*/ 328 w 349"/>
                  <a:gd name="T37" fmla="*/ 410 h 431"/>
                  <a:gd name="T38" fmla="*/ 75 w 349"/>
                  <a:gd name="T39" fmla="*/ 317 h 431"/>
                  <a:gd name="T40" fmla="*/ 145 w 349"/>
                  <a:gd name="T41" fmla="*/ 249 h 431"/>
                  <a:gd name="T42" fmla="*/ 187 w 349"/>
                  <a:gd name="T43" fmla="*/ 290 h 431"/>
                  <a:gd name="T44" fmla="*/ 300 w 349"/>
                  <a:gd name="T45" fmla="*/ 178 h 431"/>
                  <a:gd name="T46" fmla="*/ 285 w 349"/>
                  <a:gd name="T47" fmla="*/ 163 h 431"/>
                  <a:gd name="T48" fmla="*/ 187 w 349"/>
                  <a:gd name="T49" fmla="*/ 259 h 431"/>
                  <a:gd name="T50" fmla="*/ 152 w 349"/>
                  <a:gd name="T51" fmla="*/ 225 h 431"/>
                  <a:gd name="T52" fmla="*/ 145 w 349"/>
                  <a:gd name="T53" fmla="*/ 218 h 431"/>
                  <a:gd name="T54" fmla="*/ 138 w 349"/>
                  <a:gd name="T55" fmla="*/ 225 h 431"/>
                  <a:gd name="T56" fmla="*/ 60 w 349"/>
                  <a:gd name="T57" fmla="*/ 302 h 431"/>
                  <a:gd name="T58" fmla="*/ 75 w 349"/>
                  <a:gd name="T59" fmla="*/ 3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431">
                    <a:moveTo>
                      <a:pt x="120" y="0"/>
                    </a:moveTo>
                    <a:lnTo>
                      <a:pt x="117" y="3"/>
                    </a:lnTo>
                    <a:lnTo>
                      <a:pt x="2" y="117"/>
                    </a:lnTo>
                    <a:lnTo>
                      <a:pt x="0" y="120"/>
                    </a:lnTo>
                    <a:lnTo>
                      <a:pt x="0" y="431"/>
                    </a:lnTo>
                    <a:lnTo>
                      <a:pt x="349" y="431"/>
                    </a:lnTo>
                    <a:lnTo>
                      <a:pt x="349" y="0"/>
                    </a:lnTo>
                    <a:lnTo>
                      <a:pt x="120" y="0"/>
                    </a:lnTo>
                    <a:close/>
                    <a:moveTo>
                      <a:pt x="114" y="37"/>
                    </a:moveTo>
                    <a:lnTo>
                      <a:pt x="114" y="114"/>
                    </a:lnTo>
                    <a:lnTo>
                      <a:pt x="37" y="114"/>
                    </a:lnTo>
                    <a:lnTo>
                      <a:pt x="114" y="37"/>
                    </a:lnTo>
                    <a:close/>
                    <a:moveTo>
                      <a:pt x="328" y="410"/>
                    </a:moveTo>
                    <a:lnTo>
                      <a:pt x="20" y="410"/>
                    </a:lnTo>
                    <a:lnTo>
                      <a:pt x="20" y="136"/>
                    </a:lnTo>
                    <a:lnTo>
                      <a:pt x="135" y="136"/>
                    </a:lnTo>
                    <a:lnTo>
                      <a:pt x="135" y="22"/>
                    </a:lnTo>
                    <a:lnTo>
                      <a:pt x="328" y="22"/>
                    </a:lnTo>
                    <a:lnTo>
                      <a:pt x="328" y="410"/>
                    </a:lnTo>
                    <a:close/>
                    <a:moveTo>
                      <a:pt x="75" y="317"/>
                    </a:moveTo>
                    <a:lnTo>
                      <a:pt x="145" y="249"/>
                    </a:lnTo>
                    <a:lnTo>
                      <a:pt x="187" y="290"/>
                    </a:lnTo>
                    <a:lnTo>
                      <a:pt x="300" y="178"/>
                    </a:lnTo>
                    <a:lnTo>
                      <a:pt x="285" y="163"/>
                    </a:lnTo>
                    <a:lnTo>
                      <a:pt x="187" y="259"/>
                    </a:lnTo>
                    <a:lnTo>
                      <a:pt x="152" y="225"/>
                    </a:lnTo>
                    <a:lnTo>
                      <a:pt x="145" y="218"/>
                    </a:lnTo>
                    <a:lnTo>
                      <a:pt x="138" y="225"/>
                    </a:lnTo>
                    <a:lnTo>
                      <a:pt x="60" y="302"/>
                    </a:lnTo>
                    <a:lnTo>
                      <a:pt x="75" y="317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7916254" y="1923889"/>
                <a:ext cx="16536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916254" y="2166387"/>
                <a:ext cx="1551182" cy="683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72569" y="3323235"/>
              <a:ext cx="1653625" cy="1638500"/>
              <a:chOff x="8151204" y="3456003"/>
              <a:chExt cx="1653625" cy="1638498"/>
            </a:xfrm>
          </p:grpSpPr>
          <p:sp>
            <p:nvSpPr>
              <p:cNvPr id="96" name="Freeform 987"/>
              <p:cNvSpPr>
                <a:spLocks noEditPoints="1"/>
              </p:cNvSpPr>
              <p:nvPr/>
            </p:nvSpPr>
            <p:spPr bwMode="auto">
              <a:xfrm>
                <a:off x="8702831" y="3456003"/>
                <a:ext cx="446333" cy="717951"/>
              </a:xfrm>
              <a:custGeom>
                <a:avLst/>
                <a:gdLst>
                  <a:gd name="T0" fmla="*/ 133 w 205"/>
                  <a:gd name="T1" fmla="*/ 170 h 331"/>
                  <a:gd name="T2" fmla="*/ 148 w 205"/>
                  <a:gd name="T3" fmla="*/ 126 h 331"/>
                  <a:gd name="T4" fmla="*/ 148 w 205"/>
                  <a:gd name="T5" fmla="*/ 110 h 331"/>
                  <a:gd name="T6" fmla="*/ 48 w 205"/>
                  <a:gd name="T7" fmla="*/ 118 h 331"/>
                  <a:gd name="T8" fmla="*/ 71 w 205"/>
                  <a:gd name="T9" fmla="*/ 126 h 331"/>
                  <a:gd name="T10" fmla="*/ 39 w 205"/>
                  <a:gd name="T11" fmla="*/ 224 h 331"/>
                  <a:gd name="T12" fmla="*/ 44 w 205"/>
                  <a:gd name="T13" fmla="*/ 331 h 331"/>
                  <a:gd name="T14" fmla="*/ 205 w 205"/>
                  <a:gd name="T15" fmla="*/ 298 h 331"/>
                  <a:gd name="T16" fmla="*/ 161 w 205"/>
                  <a:gd name="T17" fmla="*/ 315 h 331"/>
                  <a:gd name="T18" fmla="*/ 16 w 205"/>
                  <a:gd name="T19" fmla="*/ 298 h 331"/>
                  <a:gd name="T20" fmla="*/ 87 w 205"/>
                  <a:gd name="T21" fmla="*/ 170 h 331"/>
                  <a:gd name="T22" fmla="*/ 117 w 205"/>
                  <a:gd name="T23" fmla="*/ 126 h 331"/>
                  <a:gd name="T24" fmla="*/ 153 w 205"/>
                  <a:gd name="T25" fmla="*/ 234 h 331"/>
                  <a:gd name="T26" fmla="*/ 161 w 205"/>
                  <a:gd name="T27" fmla="*/ 315 h 331"/>
                  <a:gd name="T28" fmla="*/ 121 w 205"/>
                  <a:gd name="T29" fmla="*/ 262 h 331"/>
                  <a:gd name="T30" fmla="*/ 101 w 205"/>
                  <a:gd name="T31" fmla="*/ 258 h 331"/>
                  <a:gd name="T32" fmla="*/ 63 w 205"/>
                  <a:gd name="T33" fmla="*/ 263 h 331"/>
                  <a:gd name="T34" fmla="*/ 48 w 205"/>
                  <a:gd name="T35" fmla="*/ 259 h 331"/>
                  <a:gd name="T36" fmla="*/ 24 w 205"/>
                  <a:gd name="T37" fmla="*/ 298 h 331"/>
                  <a:gd name="T38" fmla="*/ 161 w 205"/>
                  <a:gd name="T39" fmla="*/ 307 h 331"/>
                  <a:gd name="T40" fmla="*/ 167 w 205"/>
                  <a:gd name="T41" fmla="*/ 266 h 331"/>
                  <a:gd name="T42" fmla="*/ 165 w 205"/>
                  <a:gd name="T43" fmla="*/ 264 h 331"/>
                  <a:gd name="T44" fmla="*/ 144 w 205"/>
                  <a:gd name="T45" fmla="*/ 248 h 331"/>
                  <a:gd name="T46" fmla="*/ 124 w 205"/>
                  <a:gd name="T47" fmla="*/ 23 h 331"/>
                  <a:gd name="T48" fmla="*/ 124 w 205"/>
                  <a:gd name="T49" fmla="*/ 0 h 331"/>
                  <a:gd name="T50" fmla="*/ 124 w 205"/>
                  <a:gd name="T51" fmla="*/ 23 h 331"/>
                  <a:gd name="T52" fmla="*/ 91 w 205"/>
                  <a:gd name="T53" fmla="*/ 49 h 331"/>
                  <a:gd name="T54" fmla="*/ 74 w 205"/>
                  <a:gd name="T55" fmla="*/ 32 h 331"/>
                  <a:gd name="T56" fmla="*/ 58 w 205"/>
                  <a:gd name="T57" fmla="*/ 49 h 331"/>
                  <a:gd name="T58" fmla="*/ 68 w 205"/>
                  <a:gd name="T59" fmla="*/ 43 h 331"/>
                  <a:gd name="T60" fmla="*/ 80 w 205"/>
                  <a:gd name="T61" fmla="*/ 43 h 331"/>
                  <a:gd name="T62" fmla="*/ 74 w 205"/>
                  <a:gd name="T63" fmla="*/ 57 h 331"/>
                  <a:gd name="T64" fmla="*/ 68 w 205"/>
                  <a:gd name="T65" fmla="*/ 43 h 331"/>
                  <a:gd name="T66" fmla="*/ 92 w 205"/>
                  <a:gd name="T67" fmla="*/ 102 h 331"/>
                  <a:gd name="T68" fmla="*/ 98 w 205"/>
                  <a:gd name="T69" fmla="*/ 82 h 331"/>
                  <a:gd name="T70" fmla="*/ 129 w 205"/>
                  <a:gd name="T71" fmla="*/ 82 h 331"/>
                  <a:gd name="T72" fmla="*/ 134 w 205"/>
                  <a:gd name="T73" fmla="*/ 102 h 331"/>
                  <a:gd name="T74" fmla="*/ 143 w 205"/>
                  <a:gd name="T75" fmla="*/ 97 h 331"/>
                  <a:gd name="T76" fmla="*/ 113 w 205"/>
                  <a:gd name="T77" fmla="*/ 68 h 331"/>
                  <a:gd name="T78" fmla="*/ 84 w 205"/>
                  <a:gd name="T79" fmla="*/ 9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1">
                    <a:moveTo>
                      <a:pt x="165" y="224"/>
                    </a:moveTo>
                    <a:cubicBezTo>
                      <a:pt x="150" y="204"/>
                      <a:pt x="133" y="184"/>
                      <a:pt x="133" y="170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48" y="126"/>
                      <a:pt x="148" y="126"/>
                      <a:pt x="148" y="126"/>
                    </a:cubicBezTo>
                    <a:cubicBezTo>
                      <a:pt x="153" y="126"/>
                      <a:pt x="156" y="122"/>
                      <a:pt x="156" y="118"/>
                    </a:cubicBezTo>
                    <a:cubicBezTo>
                      <a:pt x="156" y="113"/>
                      <a:pt x="153" y="110"/>
                      <a:pt x="148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2" y="110"/>
                      <a:pt x="48" y="113"/>
                      <a:pt x="48" y="118"/>
                    </a:cubicBezTo>
                    <a:cubicBezTo>
                      <a:pt x="48" y="122"/>
                      <a:pt x="52" y="126"/>
                      <a:pt x="56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71" y="184"/>
                      <a:pt x="55" y="204"/>
                      <a:pt x="39" y="224"/>
                    </a:cubicBezTo>
                    <a:cubicBezTo>
                      <a:pt x="20" y="249"/>
                      <a:pt x="0" y="274"/>
                      <a:pt x="0" y="298"/>
                    </a:cubicBezTo>
                    <a:cubicBezTo>
                      <a:pt x="0" y="318"/>
                      <a:pt x="16" y="331"/>
                      <a:pt x="44" y="331"/>
                    </a:cubicBezTo>
                    <a:cubicBezTo>
                      <a:pt x="161" y="331"/>
                      <a:pt x="161" y="331"/>
                      <a:pt x="161" y="331"/>
                    </a:cubicBezTo>
                    <a:cubicBezTo>
                      <a:pt x="188" y="331"/>
                      <a:pt x="205" y="318"/>
                      <a:pt x="205" y="298"/>
                    </a:cubicBezTo>
                    <a:cubicBezTo>
                      <a:pt x="205" y="274"/>
                      <a:pt x="185" y="249"/>
                      <a:pt x="165" y="224"/>
                    </a:cubicBezTo>
                    <a:close/>
                    <a:moveTo>
                      <a:pt x="161" y="315"/>
                    </a:moveTo>
                    <a:cubicBezTo>
                      <a:pt x="44" y="315"/>
                      <a:pt x="44" y="315"/>
                      <a:pt x="44" y="315"/>
                    </a:cubicBezTo>
                    <a:cubicBezTo>
                      <a:pt x="33" y="315"/>
                      <a:pt x="16" y="313"/>
                      <a:pt x="16" y="298"/>
                    </a:cubicBezTo>
                    <a:cubicBezTo>
                      <a:pt x="16" y="280"/>
                      <a:pt x="34" y="257"/>
                      <a:pt x="52" y="234"/>
                    </a:cubicBezTo>
                    <a:cubicBezTo>
                      <a:pt x="70" y="211"/>
                      <a:pt x="87" y="189"/>
                      <a:pt x="87" y="170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89"/>
                      <a:pt x="135" y="211"/>
                      <a:pt x="153" y="234"/>
                    </a:cubicBezTo>
                    <a:cubicBezTo>
                      <a:pt x="171" y="257"/>
                      <a:pt x="189" y="280"/>
                      <a:pt x="189" y="298"/>
                    </a:cubicBezTo>
                    <a:cubicBezTo>
                      <a:pt x="189" y="313"/>
                      <a:pt x="171" y="315"/>
                      <a:pt x="161" y="315"/>
                    </a:cubicBezTo>
                    <a:close/>
                    <a:moveTo>
                      <a:pt x="122" y="263"/>
                    </a:moveTo>
                    <a:cubicBezTo>
                      <a:pt x="122" y="263"/>
                      <a:pt x="121" y="263"/>
                      <a:pt x="121" y="262"/>
                    </a:cubicBezTo>
                    <a:cubicBezTo>
                      <a:pt x="118" y="258"/>
                      <a:pt x="114" y="256"/>
                      <a:pt x="109" y="256"/>
                    </a:cubicBezTo>
                    <a:cubicBezTo>
                      <a:pt x="106" y="256"/>
                      <a:pt x="103" y="257"/>
                      <a:pt x="101" y="258"/>
                    </a:cubicBezTo>
                    <a:cubicBezTo>
                      <a:pt x="99" y="250"/>
                      <a:pt x="91" y="244"/>
                      <a:pt x="82" y="244"/>
                    </a:cubicBezTo>
                    <a:cubicBezTo>
                      <a:pt x="72" y="244"/>
                      <a:pt x="63" y="252"/>
                      <a:pt x="63" y="263"/>
                    </a:cubicBezTo>
                    <a:cubicBezTo>
                      <a:pt x="63" y="264"/>
                      <a:pt x="63" y="264"/>
                      <a:pt x="63" y="265"/>
                    </a:cubicBezTo>
                    <a:cubicBezTo>
                      <a:pt x="59" y="261"/>
                      <a:pt x="54" y="259"/>
                      <a:pt x="48" y="259"/>
                    </a:cubicBezTo>
                    <a:cubicBezTo>
                      <a:pt x="46" y="259"/>
                      <a:pt x="44" y="260"/>
                      <a:pt x="42" y="260"/>
                    </a:cubicBezTo>
                    <a:cubicBezTo>
                      <a:pt x="32" y="274"/>
                      <a:pt x="24" y="288"/>
                      <a:pt x="24" y="298"/>
                    </a:cubicBezTo>
                    <a:cubicBezTo>
                      <a:pt x="24" y="306"/>
                      <a:pt x="34" y="307"/>
                      <a:pt x="44" y="307"/>
                    </a:cubicBezTo>
                    <a:cubicBezTo>
                      <a:pt x="161" y="307"/>
                      <a:pt x="161" y="307"/>
                      <a:pt x="161" y="307"/>
                    </a:cubicBezTo>
                    <a:cubicBezTo>
                      <a:pt x="170" y="307"/>
                      <a:pt x="181" y="306"/>
                      <a:pt x="181" y="298"/>
                    </a:cubicBezTo>
                    <a:cubicBezTo>
                      <a:pt x="181" y="289"/>
                      <a:pt x="175" y="278"/>
                      <a:pt x="167" y="266"/>
                    </a:cubicBezTo>
                    <a:cubicBezTo>
                      <a:pt x="167" y="266"/>
                      <a:pt x="166" y="266"/>
                      <a:pt x="166" y="266"/>
                    </a:cubicBezTo>
                    <a:cubicBezTo>
                      <a:pt x="166" y="265"/>
                      <a:pt x="166" y="265"/>
                      <a:pt x="165" y="264"/>
                    </a:cubicBezTo>
                    <a:cubicBezTo>
                      <a:pt x="163" y="260"/>
                      <a:pt x="160" y="256"/>
                      <a:pt x="156" y="252"/>
                    </a:cubicBezTo>
                    <a:cubicBezTo>
                      <a:pt x="153" y="249"/>
                      <a:pt x="148" y="248"/>
                      <a:pt x="144" y="248"/>
                    </a:cubicBezTo>
                    <a:cubicBezTo>
                      <a:pt x="134" y="248"/>
                      <a:pt x="125" y="254"/>
                      <a:pt x="122" y="263"/>
                    </a:cubicBezTo>
                    <a:close/>
                    <a:moveTo>
                      <a:pt x="124" y="23"/>
                    </a:moveTo>
                    <a:cubicBezTo>
                      <a:pt x="130" y="23"/>
                      <a:pt x="135" y="18"/>
                      <a:pt x="135" y="11"/>
                    </a:cubicBezTo>
                    <a:cubicBezTo>
                      <a:pt x="135" y="5"/>
                      <a:pt x="130" y="0"/>
                      <a:pt x="124" y="0"/>
                    </a:cubicBezTo>
                    <a:cubicBezTo>
                      <a:pt x="118" y="0"/>
                      <a:pt x="112" y="5"/>
                      <a:pt x="112" y="11"/>
                    </a:cubicBezTo>
                    <a:cubicBezTo>
                      <a:pt x="112" y="18"/>
                      <a:pt x="118" y="23"/>
                      <a:pt x="124" y="23"/>
                    </a:cubicBezTo>
                    <a:close/>
                    <a:moveTo>
                      <a:pt x="74" y="65"/>
                    </a:moveTo>
                    <a:cubicBezTo>
                      <a:pt x="83" y="65"/>
                      <a:pt x="91" y="58"/>
                      <a:pt x="91" y="49"/>
                    </a:cubicBezTo>
                    <a:cubicBezTo>
                      <a:pt x="91" y="45"/>
                      <a:pt x="89" y="40"/>
                      <a:pt x="86" y="37"/>
                    </a:cubicBezTo>
                    <a:cubicBezTo>
                      <a:pt x="83" y="34"/>
                      <a:pt x="79" y="32"/>
                      <a:pt x="74" y="32"/>
                    </a:cubicBezTo>
                    <a:cubicBezTo>
                      <a:pt x="70" y="32"/>
                      <a:pt x="66" y="34"/>
                      <a:pt x="62" y="37"/>
                    </a:cubicBezTo>
                    <a:cubicBezTo>
                      <a:pt x="59" y="40"/>
                      <a:pt x="58" y="45"/>
                      <a:pt x="58" y="49"/>
                    </a:cubicBezTo>
                    <a:cubicBezTo>
                      <a:pt x="58" y="58"/>
                      <a:pt x="65" y="65"/>
                      <a:pt x="74" y="65"/>
                    </a:cubicBezTo>
                    <a:close/>
                    <a:moveTo>
                      <a:pt x="68" y="43"/>
                    </a:moveTo>
                    <a:cubicBezTo>
                      <a:pt x="70" y="41"/>
                      <a:pt x="72" y="40"/>
                      <a:pt x="74" y="40"/>
                    </a:cubicBezTo>
                    <a:cubicBezTo>
                      <a:pt x="76" y="40"/>
                      <a:pt x="79" y="41"/>
                      <a:pt x="80" y="43"/>
                    </a:cubicBezTo>
                    <a:cubicBezTo>
                      <a:pt x="82" y="45"/>
                      <a:pt x="83" y="47"/>
                      <a:pt x="83" y="49"/>
                    </a:cubicBezTo>
                    <a:cubicBezTo>
                      <a:pt x="83" y="54"/>
                      <a:pt x="79" y="57"/>
                      <a:pt x="74" y="57"/>
                    </a:cubicBezTo>
                    <a:cubicBezTo>
                      <a:pt x="69" y="57"/>
                      <a:pt x="66" y="54"/>
                      <a:pt x="66" y="49"/>
                    </a:cubicBezTo>
                    <a:cubicBezTo>
                      <a:pt x="66" y="47"/>
                      <a:pt x="66" y="45"/>
                      <a:pt x="68" y="43"/>
                    </a:cubicBezTo>
                    <a:close/>
                    <a:moveTo>
                      <a:pt x="84" y="102"/>
                    </a:move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0"/>
                      <a:pt x="92" y="99"/>
                      <a:pt x="92" y="97"/>
                    </a:cubicBezTo>
                    <a:cubicBezTo>
                      <a:pt x="92" y="92"/>
                      <a:pt x="94" y="86"/>
                      <a:pt x="98" y="82"/>
                    </a:cubicBezTo>
                    <a:cubicBezTo>
                      <a:pt x="102" y="78"/>
                      <a:pt x="108" y="76"/>
                      <a:pt x="113" y="76"/>
                    </a:cubicBezTo>
                    <a:cubicBezTo>
                      <a:pt x="119" y="76"/>
                      <a:pt x="124" y="78"/>
                      <a:pt x="129" y="82"/>
                    </a:cubicBezTo>
                    <a:cubicBezTo>
                      <a:pt x="133" y="86"/>
                      <a:pt x="135" y="92"/>
                      <a:pt x="135" y="97"/>
                    </a:cubicBezTo>
                    <a:cubicBezTo>
                      <a:pt x="135" y="99"/>
                      <a:pt x="135" y="100"/>
                      <a:pt x="134" y="102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3" y="100"/>
                      <a:pt x="143" y="99"/>
                      <a:pt x="143" y="97"/>
                    </a:cubicBezTo>
                    <a:cubicBezTo>
                      <a:pt x="143" y="89"/>
                      <a:pt x="140" y="82"/>
                      <a:pt x="134" y="76"/>
                    </a:cubicBezTo>
                    <a:cubicBezTo>
                      <a:pt x="129" y="71"/>
                      <a:pt x="121" y="68"/>
                      <a:pt x="113" y="68"/>
                    </a:cubicBezTo>
                    <a:cubicBezTo>
                      <a:pt x="105" y="68"/>
                      <a:pt x="98" y="71"/>
                      <a:pt x="92" y="76"/>
                    </a:cubicBezTo>
                    <a:cubicBezTo>
                      <a:pt x="87" y="82"/>
                      <a:pt x="84" y="89"/>
                      <a:pt x="84" y="97"/>
                    </a:cubicBezTo>
                    <a:cubicBezTo>
                      <a:pt x="84" y="99"/>
                      <a:pt x="84" y="100"/>
                      <a:pt x="84" y="102"/>
                    </a:cubicBezTo>
                    <a:close/>
                  </a:path>
                </a:pathLst>
              </a:custGeom>
              <a:solidFill>
                <a:srgbClr val="F6615B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8151204" y="4168547"/>
                <a:ext cx="16536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8151204" y="4411045"/>
                <a:ext cx="1551182" cy="683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2487176" y="3496508"/>
              <a:ext cx="1653625" cy="1467427"/>
              <a:chOff x="2867099" y="4671209"/>
              <a:chExt cx="1653625" cy="1467426"/>
            </a:xfrm>
          </p:grpSpPr>
          <p:sp>
            <p:nvSpPr>
              <p:cNvPr id="95" name="Freeform 983"/>
              <p:cNvSpPr>
                <a:spLocks noEditPoints="1"/>
              </p:cNvSpPr>
              <p:nvPr/>
            </p:nvSpPr>
            <p:spPr bwMode="auto">
              <a:xfrm>
                <a:off x="3323429" y="4671209"/>
                <a:ext cx="540751" cy="554818"/>
              </a:xfrm>
              <a:custGeom>
                <a:avLst/>
                <a:gdLst>
                  <a:gd name="T0" fmla="*/ 116 w 232"/>
                  <a:gd name="T1" fmla="*/ 88 h 239"/>
                  <a:gd name="T2" fmla="*/ 84 w 232"/>
                  <a:gd name="T3" fmla="*/ 119 h 239"/>
                  <a:gd name="T4" fmla="*/ 116 w 232"/>
                  <a:gd name="T5" fmla="*/ 151 h 239"/>
                  <a:gd name="T6" fmla="*/ 148 w 232"/>
                  <a:gd name="T7" fmla="*/ 119 h 239"/>
                  <a:gd name="T8" fmla="*/ 116 w 232"/>
                  <a:gd name="T9" fmla="*/ 88 h 239"/>
                  <a:gd name="T10" fmla="*/ 49 w 232"/>
                  <a:gd name="T11" fmla="*/ 197 h 239"/>
                  <a:gd name="T12" fmla="*/ 44 w 232"/>
                  <a:gd name="T13" fmla="*/ 191 h 239"/>
                  <a:gd name="T14" fmla="*/ 14 w 232"/>
                  <a:gd name="T15" fmla="*/ 119 h 239"/>
                  <a:gd name="T16" fmla="*/ 93 w 232"/>
                  <a:gd name="T17" fmla="*/ 20 h 239"/>
                  <a:gd name="T18" fmla="*/ 90 w 232"/>
                  <a:gd name="T19" fmla="*/ 7 h 239"/>
                  <a:gd name="T20" fmla="*/ 0 w 232"/>
                  <a:gd name="T21" fmla="*/ 119 h 239"/>
                  <a:gd name="T22" fmla="*/ 34 w 232"/>
                  <a:gd name="T23" fmla="*/ 201 h 239"/>
                  <a:gd name="T24" fmla="*/ 44 w 232"/>
                  <a:gd name="T25" fmla="*/ 210 h 239"/>
                  <a:gd name="T26" fmla="*/ 34 w 232"/>
                  <a:gd name="T27" fmla="*/ 239 h 239"/>
                  <a:gd name="T28" fmla="*/ 116 w 232"/>
                  <a:gd name="T29" fmla="*/ 228 h 239"/>
                  <a:gd name="T30" fmla="*/ 60 w 232"/>
                  <a:gd name="T31" fmla="*/ 167 h 239"/>
                  <a:gd name="T32" fmla="*/ 49 w 232"/>
                  <a:gd name="T33" fmla="*/ 197 h 239"/>
                  <a:gd name="T34" fmla="*/ 188 w 232"/>
                  <a:gd name="T35" fmla="*/ 29 h 239"/>
                  <a:gd name="T36" fmla="*/ 198 w 232"/>
                  <a:gd name="T37" fmla="*/ 0 h 239"/>
                  <a:gd name="T38" fmla="*/ 116 w 232"/>
                  <a:gd name="T39" fmla="*/ 10 h 239"/>
                  <a:gd name="T40" fmla="*/ 172 w 232"/>
                  <a:gd name="T41" fmla="*/ 72 h 239"/>
                  <a:gd name="T42" fmla="*/ 183 w 232"/>
                  <a:gd name="T43" fmla="*/ 42 h 239"/>
                  <a:gd name="T44" fmla="*/ 218 w 232"/>
                  <a:gd name="T45" fmla="*/ 119 h 239"/>
                  <a:gd name="T46" fmla="*/ 188 w 232"/>
                  <a:gd name="T47" fmla="*/ 191 h 239"/>
                  <a:gd name="T48" fmla="*/ 139 w 232"/>
                  <a:gd name="T49" fmla="*/ 219 h 239"/>
                  <a:gd name="T50" fmla="*/ 142 w 232"/>
                  <a:gd name="T51" fmla="*/ 232 h 239"/>
                  <a:gd name="T52" fmla="*/ 198 w 232"/>
                  <a:gd name="T53" fmla="*/ 201 h 239"/>
                  <a:gd name="T54" fmla="*/ 232 w 232"/>
                  <a:gd name="T55" fmla="*/ 119 h 239"/>
                  <a:gd name="T56" fmla="*/ 188 w 232"/>
                  <a:gd name="T57" fmla="*/ 2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2" h="239">
                    <a:moveTo>
                      <a:pt x="116" y="88"/>
                    </a:moveTo>
                    <a:cubicBezTo>
                      <a:pt x="98" y="88"/>
                      <a:pt x="84" y="102"/>
                      <a:pt x="84" y="119"/>
                    </a:cubicBezTo>
                    <a:cubicBezTo>
                      <a:pt x="84" y="137"/>
                      <a:pt x="98" y="151"/>
                      <a:pt x="116" y="151"/>
                    </a:cubicBezTo>
                    <a:cubicBezTo>
                      <a:pt x="134" y="151"/>
                      <a:pt x="148" y="137"/>
                      <a:pt x="148" y="119"/>
                    </a:cubicBezTo>
                    <a:cubicBezTo>
                      <a:pt x="148" y="102"/>
                      <a:pt x="134" y="88"/>
                      <a:pt x="116" y="88"/>
                    </a:cubicBezTo>
                    <a:close/>
                    <a:moveTo>
                      <a:pt x="49" y="197"/>
                    </a:moveTo>
                    <a:cubicBezTo>
                      <a:pt x="47" y="195"/>
                      <a:pt x="46" y="193"/>
                      <a:pt x="44" y="191"/>
                    </a:cubicBezTo>
                    <a:cubicBezTo>
                      <a:pt x="25" y="172"/>
                      <a:pt x="14" y="147"/>
                      <a:pt x="14" y="119"/>
                    </a:cubicBezTo>
                    <a:cubicBezTo>
                      <a:pt x="14" y="71"/>
                      <a:pt x="48" y="30"/>
                      <a:pt x="93" y="2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39" y="19"/>
                      <a:pt x="0" y="65"/>
                      <a:pt x="0" y="119"/>
                    </a:cubicBezTo>
                    <a:cubicBezTo>
                      <a:pt x="0" y="150"/>
                      <a:pt x="12" y="179"/>
                      <a:pt x="34" y="201"/>
                    </a:cubicBezTo>
                    <a:cubicBezTo>
                      <a:pt x="37" y="204"/>
                      <a:pt x="41" y="207"/>
                      <a:pt x="44" y="210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16" y="228"/>
                      <a:pt x="116" y="228"/>
                      <a:pt x="116" y="228"/>
                    </a:cubicBezTo>
                    <a:cubicBezTo>
                      <a:pt x="60" y="167"/>
                      <a:pt x="60" y="167"/>
                      <a:pt x="60" y="167"/>
                    </a:cubicBezTo>
                    <a:lnTo>
                      <a:pt x="49" y="197"/>
                    </a:lnTo>
                    <a:close/>
                    <a:moveTo>
                      <a:pt x="188" y="29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204" y="61"/>
                      <a:pt x="218" y="89"/>
                      <a:pt x="218" y="119"/>
                    </a:cubicBezTo>
                    <a:cubicBezTo>
                      <a:pt x="218" y="147"/>
                      <a:pt x="207" y="172"/>
                      <a:pt x="188" y="191"/>
                    </a:cubicBezTo>
                    <a:cubicBezTo>
                      <a:pt x="174" y="205"/>
                      <a:pt x="157" y="214"/>
                      <a:pt x="139" y="219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63" y="227"/>
                      <a:pt x="182" y="217"/>
                      <a:pt x="198" y="201"/>
                    </a:cubicBezTo>
                    <a:cubicBezTo>
                      <a:pt x="220" y="179"/>
                      <a:pt x="232" y="150"/>
                      <a:pt x="232" y="119"/>
                    </a:cubicBezTo>
                    <a:cubicBezTo>
                      <a:pt x="232" y="83"/>
                      <a:pt x="214" y="50"/>
                      <a:pt x="188" y="29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2867099" y="5212681"/>
                <a:ext cx="16536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2867099" y="5455179"/>
                <a:ext cx="1551182" cy="683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2494796" y="1155405"/>
              <a:ext cx="1653625" cy="1477543"/>
              <a:chOff x="2105099" y="2477588"/>
              <a:chExt cx="1653625" cy="1477542"/>
            </a:xfrm>
          </p:grpSpPr>
          <p:sp>
            <p:nvSpPr>
              <p:cNvPr id="94" name="Freeform 979"/>
              <p:cNvSpPr>
                <a:spLocks noEditPoints="1"/>
              </p:cNvSpPr>
              <p:nvPr/>
            </p:nvSpPr>
            <p:spPr bwMode="auto">
              <a:xfrm>
                <a:off x="2492537" y="2477588"/>
                <a:ext cx="642872" cy="574887"/>
              </a:xfrm>
              <a:custGeom>
                <a:avLst/>
                <a:gdLst>
                  <a:gd name="T0" fmla="*/ 242 w 364"/>
                  <a:gd name="T1" fmla="*/ 177 h 326"/>
                  <a:gd name="T2" fmla="*/ 202 w 364"/>
                  <a:gd name="T3" fmla="*/ 142 h 326"/>
                  <a:gd name="T4" fmla="*/ 188 w 364"/>
                  <a:gd name="T5" fmla="*/ 100 h 326"/>
                  <a:gd name="T6" fmla="*/ 135 w 364"/>
                  <a:gd name="T7" fmla="*/ 104 h 326"/>
                  <a:gd name="T8" fmla="*/ 95 w 364"/>
                  <a:gd name="T9" fmla="*/ 84 h 326"/>
                  <a:gd name="T10" fmla="*/ 60 w 364"/>
                  <a:gd name="T11" fmla="*/ 124 h 326"/>
                  <a:gd name="T12" fmla="*/ 18 w 364"/>
                  <a:gd name="T13" fmla="*/ 138 h 326"/>
                  <a:gd name="T14" fmla="*/ 22 w 364"/>
                  <a:gd name="T15" fmla="*/ 191 h 326"/>
                  <a:gd name="T16" fmla="*/ 2 w 364"/>
                  <a:gd name="T17" fmla="*/ 231 h 326"/>
                  <a:gd name="T18" fmla="*/ 42 w 364"/>
                  <a:gd name="T19" fmla="*/ 266 h 326"/>
                  <a:gd name="T20" fmla="*/ 56 w 364"/>
                  <a:gd name="T21" fmla="*/ 308 h 326"/>
                  <a:gd name="T22" fmla="*/ 109 w 364"/>
                  <a:gd name="T23" fmla="*/ 304 h 326"/>
                  <a:gd name="T24" fmla="*/ 149 w 364"/>
                  <a:gd name="T25" fmla="*/ 324 h 326"/>
                  <a:gd name="T26" fmla="*/ 184 w 364"/>
                  <a:gd name="T27" fmla="*/ 283 h 326"/>
                  <a:gd name="T28" fmla="*/ 226 w 364"/>
                  <a:gd name="T29" fmla="*/ 270 h 326"/>
                  <a:gd name="T30" fmla="*/ 222 w 364"/>
                  <a:gd name="T31" fmla="*/ 216 h 326"/>
                  <a:gd name="T32" fmla="*/ 127 w 364"/>
                  <a:gd name="T33" fmla="*/ 280 h 326"/>
                  <a:gd name="T34" fmla="*/ 117 w 364"/>
                  <a:gd name="T35" fmla="*/ 127 h 326"/>
                  <a:gd name="T36" fmla="*/ 127 w 364"/>
                  <a:gd name="T37" fmla="*/ 280 h 326"/>
                  <a:gd name="T38" fmla="*/ 364 w 364"/>
                  <a:gd name="T39" fmla="*/ 90 h 326"/>
                  <a:gd name="T40" fmla="*/ 348 w 364"/>
                  <a:gd name="T41" fmla="*/ 66 h 326"/>
                  <a:gd name="T42" fmla="*/ 345 w 364"/>
                  <a:gd name="T43" fmla="*/ 29 h 326"/>
                  <a:gd name="T44" fmla="*/ 316 w 364"/>
                  <a:gd name="T45" fmla="*/ 24 h 326"/>
                  <a:gd name="T46" fmla="*/ 289 w 364"/>
                  <a:gd name="T47" fmla="*/ 0 h 326"/>
                  <a:gd name="T48" fmla="*/ 264 w 364"/>
                  <a:gd name="T49" fmla="*/ 16 h 326"/>
                  <a:gd name="T50" fmla="*/ 228 w 364"/>
                  <a:gd name="T51" fmla="*/ 19 h 326"/>
                  <a:gd name="T52" fmla="*/ 222 w 364"/>
                  <a:gd name="T53" fmla="*/ 48 h 326"/>
                  <a:gd name="T54" fmla="*/ 198 w 364"/>
                  <a:gd name="T55" fmla="*/ 75 h 326"/>
                  <a:gd name="T56" fmla="*/ 215 w 364"/>
                  <a:gd name="T57" fmla="*/ 100 h 326"/>
                  <a:gd name="T58" fmla="*/ 217 w 364"/>
                  <a:gd name="T59" fmla="*/ 136 h 326"/>
                  <a:gd name="T60" fmla="*/ 247 w 364"/>
                  <a:gd name="T61" fmla="*/ 142 h 326"/>
                  <a:gd name="T62" fmla="*/ 274 w 364"/>
                  <a:gd name="T63" fmla="*/ 166 h 326"/>
                  <a:gd name="T64" fmla="*/ 299 w 364"/>
                  <a:gd name="T65" fmla="*/ 149 h 326"/>
                  <a:gd name="T66" fmla="*/ 335 w 364"/>
                  <a:gd name="T67" fmla="*/ 147 h 326"/>
                  <a:gd name="T68" fmla="*/ 340 w 364"/>
                  <a:gd name="T69" fmla="*/ 117 h 326"/>
                  <a:gd name="T70" fmla="*/ 285 w 364"/>
                  <a:gd name="T71" fmla="*/ 135 h 326"/>
                  <a:gd name="T72" fmla="*/ 278 w 364"/>
                  <a:gd name="T73" fmla="*/ 31 h 326"/>
                  <a:gd name="T74" fmla="*/ 285 w 364"/>
                  <a:gd name="T75" fmla="*/ 135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4" h="326">
                    <a:moveTo>
                      <a:pt x="244" y="215"/>
                    </a:moveTo>
                    <a:cubicBezTo>
                      <a:pt x="242" y="177"/>
                      <a:pt x="242" y="177"/>
                      <a:pt x="242" y="177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16" y="165"/>
                      <a:pt x="210" y="153"/>
                      <a:pt x="202" y="142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61" y="110"/>
                      <a:pt x="148" y="106"/>
                      <a:pt x="135" y="104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83" y="110"/>
                      <a:pt x="71" y="116"/>
                      <a:pt x="60" y="12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8" y="164"/>
                      <a:pt x="24" y="177"/>
                      <a:pt x="22" y="191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5" y="229"/>
                      <a:pt x="25" y="229"/>
                      <a:pt x="25" y="229"/>
                    </a:cubicBezTo>
                    <a:cubicBezTo>
                      <a:pt x="28" y="243"/>
                      <a:pt x="34" y="255"/>
                      <a:pt x="42" y="266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71" y="291"/>
                      <a:pt x="71" y="291"/>
                      <a:pt x="71" y="291"/>
                    </a:cubicBezTo>
                    <a:cubicBezTo>
                      <a:pt x="83" y="297"/>
                      <a:pt x="96" y="302"/>
                      <a:pt x="109" y="304"/>
                    </a:cubicBezTo>
                    <a:cubicBezTo>
                      <a:pt x="111" y="326"/>
                      <a:pt x="111" y="326"/>
                      <a:pt x="111" y="326"/>
                    </a:cubicBezTo>
                    <a:cubicBezTo>
                      <a:pt x="149" y="324"/>
                      <a:pt x="149" y="324"/>
                      <a:pt x="149" y="324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61" y="298"/>
                      <a:pt x="173" y="292"/>
                      <a:pt x="184" y="283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9" y="255"/>
                      <a:pt x="209" y="255"/>
                      <a:pt x="209" y="255"/>
                    </a:cubicBezTo>
                    <a:cubicBezTo>
                      <a:pt x="216" y="243"/>
                      <a:pt x="220" y="230"/>
                      <a:pt x="222" y="216"/>
                    </a:cubicBezTo>
                    <a:lnTo>
                      <a:pt x="244" y="215"/>
                    </a:lnTo>
                    <a:close/>
                    <a:moveTo>
                      <a:pt x="127" y="280"/>
                    </a:moveTo>
                    <a:cubicBezTo>
                      <a:pt x="85" y="283"/>
                      <a:pt x="48" y="251"/>
                      <a:pt x="45" y="209"/>
                    </a:cubicBezTo>
                    <a:cubicBezTo>
                      <a:pt x="43" y="167"/>
                      <a:pt x="75" y="130"/>
                      <a:pt x="117" y="127"/>
                    </a:cubicBezTo>
                    <a:cubicBezTo>
                      <a:pt x="159" y="124"/>
                      <a:pt x="196" y="157"/>
                      <a:pt x="199" y="199"/>
                    </a:cubicBezTo>
                    <a:cubicBezTo>
                      <a:pt x="201" y="241"/>
                      <a:pt x="169" y="278"/>
                      <a:pt x="127" y="280"/>
                    </a:cubicBezTo>
                    <a:close/>
                    <a:moveTo>
                      <a:pt x="349" y="91"/>
                    </a:moveTo>
                    <a:cubicBezTo>
                      <a:pt x="364" y="90"/>
                      <a:pt x="364" y="90"/>
                      <a:pt x="364" y="90"/>
                    </a:cubicBezTo>
                    <a:cubicBezTo>
                      <a:pt x="363" y="65"/>
                      <a:pt x="363" y="65"/>
                      <a:pt x="363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45" y="56"/>
                      <a:pt x="341" y="48"/>
                      <a:pt x="335" y="41"/>
                    </a:cubicBezTo>
                    <a:cubicBezTo>
                      <a:pt x="345" y="29"/>
                      <a:pt x="345" y="29"/>
                      <a:pt x="345" y="29"/>
                    </a:cubicBezTo>
                    <a:cubicBezTo>
                      <a:pt x="326" y="12"/>
                      <a:pt x="326" y="12"/>
                      <a:pt x="326" y="12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08" y="19"/>
                      <a:pt x="299" y="16"/>
                      <a:pt x="290" y="15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55" y="19"/>
                      <a:pt x="247" y="23"/>
                      <a:pt x="239" y="29"/>
                    </a:cubicBezTo>
                    <a:cubicBezTo>
                      <a:pt x="228" y="19"/>
                      <a:pt x="228" y="19"/>
                      <a:pt x="228" y="19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18" y="56"/>
                      <a:pt x="215" y="65"/>
                      <a:pt x="213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15" y="100"/>
                      <a:pt x="215" y="100"/>
                      <a:pt x="215" y="100"/>
                    </a:cubicBezTo>
                    <a:cubicBezTo>
                      <a:pt x="218" y="109"/>
                      <a:pt x="222" y="117"/>
                      <a:pt x="227" y="125"/>
                    </a:cubicBezTo>
                    <a:cubicBezTo>
                      <a:pt x="217" y="136"/>
                      <a:pt x="217" y="136"/>
                      <a:pt x="217" y="136"/>
                    </a:cubicBez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55" y="146"/>
                      <a:pt x="263" y="149"/>
                      <a:pt x="273" y="151"/>
                    </a:cubicBezTo>
                    <a:cubicBezTo>
                      <a:pt x="274" y="166"/>
                      <a:pt x="274" y="166"/>
                      <a:pt x="274" y="166"/>
                    </a:cubicBezTo>
                    <a:cubicBezTo>
                      <a:pt x="300" y="164"/>
                      <a:pt x="300" y="164"/>
                      <a:pt x="300" y="164"/>
                    </a:cubicBezTo>
                    <a:cubicBezTo>
                      <a:pt x="299" y="149"/>
                      <a:pt x="299" y="149"/>
                      <a:pt x="299" y="149"/>
                    </a:cubicBezTo>
                    <a:cubicBezTo>
                      <a:pt x="308" y="147"/>
                      <a:pt x="316" y="142"/>
                      <a:pt x="323" y="137"/>
                    </a:cubicBezTo>
                    <a:cubicBezTo>
                      <a:pt x="335" y="147"/>
                      <a:pt x="335" y="147"/>
                      <a:pt x="335" y="147"/>
                    </a:cubicBez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5" y="110"/>
                      <a:pt x="348" y="101"/>
                      <a:pt x="349" y="91"/>
                    </a:cubicBezTo>
                    <a:close/>
                    <a:moveTo>
                      <a:pt x="285" y="135"/>
                    </a:moveTo>
                    <a:cubicBezTo>
                      <a:pt x="256" y="137"/>
                      <a:pt x="231" y="115"/>
                      <a:pt x="229" y="86"/>
                    </a:cubicBezTo>
                    <a:cubicBezTo>
                      <a:pt x="227" y="57"/>
                      <a:pt x="249" y="32"/>
                      <a:pt x="278" y="31"/>
                    </a:cubicBezTo>
                    <a:cubicBezTo>
                      <a:pt x="307" y="29"/>
                      <a:pt x="332" y="51"/>
                      <a:pt x="333" y="79"/>
                    </a:cubicBezTo>
                    <a:cubicBezTo>
                      <a:pt x="335" y="108"/>
                      <a:pt x="313" y="133"/>
                      <a:pt x="285" y="135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2105099" y="3017810"/>
                <a:ext cx="16536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2105099" y="3271673"/>
                <a:ext cx="1551182" cy="683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406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715C657-6643-4E90-9187-FDE24C9D471C}"/>
              </a:ext>
            </a:extLst>
          </p:cNvPr>
          <p:cNvGrpSpPr/>
          <p:nvPr/>
        </p:nvGrpSpPr>
        <p:grpSpPr>
          <a:xfrm>
            <a:off x="1569065" y="884023"/>
            <a:ext cx="9172979" cy="5440579"/>
            <a:chOff x="1569065" y="884023"/>
            <a:chExt cx="9172979" cy="5440579"/>
          </a:xfrm>
        </p:grpSpPr>
        <p:sp>
          <p:nvSpPr>
            <p:cNvPr id="66" name="文本框 65"/>
            <p:cNvSpPr txBox="1"/>
            <p:nvPr/>
          </p:nvSpPr>
          <p:spPr>
            <a:xfrm>
              <a:off x="2411824" y="3078906"/>
              <a:ext cx="175292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408338" y="3360695"/>
              <a:ext cx="1731103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1" name="Freeform 979"/>
            <p:cNvSpPr>
              <a:spLocks noEditPoints="1"/>
            </p:cNvSpPr>
            <p:nvPr/>
          </p:nvSpPr>
          <p:spPr bwMode="auto">
            <a:xfrm>
              <a:off x="1569065" y="3257353"/>
              <a:ext cx="777875" cy="695615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rgbClr val="F6615B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2417760" y="3179645"/>
              <a:ext cx="0" cy="856323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" name="Group 17"/>
            <p:cNvGrpSpPr>
              <a:grpSpLocks noChangeAspect="1"/>
            </p:cNvGrpSpPr>
            <p:nvPr/>
          </p:nvGrpSpPr>
          <p:grpSpPr bwMode="auto">
            <a:xfrm>
              <a:off x="8382829" y="3321333"/>
              <a:ext cx="553199" cy="593824"/>
              <a:chOff x="231" y="1205"/>
              <a:chExt cx="640" cy="687"/>
            </a:xfrm>
            <a:solidFill>
              <a:srgbClr val="FFB850"/>
            </a:solidFill>
            <a:effectLst/>
          </p:grpSpPr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8989124" y="3090968"/>
              <a:ext cx="175292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985638" y="3372757"/>
              <a:ext cx="1731103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8998843" y="3191708"/>
              <a:ext cx="0" cy="856323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3250289" y="1372118"/>
              <a:ext cx="175292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246803" y="1653907"/>
              <a:ext cx="1756407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0" name="Freeform 987"/>
            <p:cNvSpPr>
              <a:spLocks noEditPoints="1"/>
            </p:cNvSpPr>
            <p:nvPr/>
          </p:nvSpPr>
          <p:spPr bwMode="auto">
            <a:xfrm>
              <a:off x="2615881" y="1397874"/>
              <a:ext cx="540619" cy="869615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3236597" y="1465220"/>
              <a:ext cx="0" cy="856323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5212295" y="884023"/>
              <a:ext cx="1892444" cy="2135235"/>
              <a:chOff x="8220075" y="3296921"/>
              <a:chExt cx="2050264" cy="2313302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 rot="5400000">
                <a:off x="8088556" y="3428440"/>
                <a:ext cx="2313302" cy="205026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1ACBE"/>
              </a:solidFill>
              <a:ln w="15875">
                <a:noFill/>
              </a:ln>
              <a:effectLst>
                <a:innerShdw blurRad="63500" dist="254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869325" y="4099628"/>
                <a:ext cx="751763" cy="70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266075" y="2542812"/>
              <a:ext cx="1892444" cy="2135235"/>
              <a:chOff x="8220075" y="3296921"/>
              <a:chExt cx="2050264" cy="2313302"/>
            </a:xfrm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5400000">
                <a:off x="8088556" y="3428440"/>
                <a:ext cx="2313302" cy="205026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6615B"/>
              </a:solidFill>
              <a:ln w="15875">
                <a:noFill/>
              </a:ln>
              <a:effectLst>
                <a:innerShdw blurRad="63500" dist="254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8869325" y="4099628"/>
                <a:ext cx="751763" cy="70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165553" y="2535779"/>
              <a:ext cx="1892444" cy="2135235"/>
              <a:chOff x="8220075" y="3296921"/>
              <a:chExt cx="2050264" cy="2313302"/>
            </a:xfrm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5400000">
                <a:off x="8088556" y="3428440"/>
                <a:ext cx="2313302" cy="205026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FB850"/>
              </a:solidFill>
              <a:ln w="15875">
                <a:noFill/>
              </a:ln>
              <a:effectLst>
                <a:innerShdw blurRad="63500" dist="254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8803281" y="4099628"/>
                <a:ext cx="921510" cy="70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5212295" y="4189367"/>
              <a:ext cx="1892444" cy="2135235"/>
              <a:chOff x="8220075" y="3296921"/>
              <a:chExt cx="2050264" cy="2313302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5400000">
                <a:off x="8088556" y="3428440"/>
                <a:ext cx="2313302" cy="205026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6" name="Freeform 5"/>
              <p:cNvSpPr>
                <a:spLocks/>
              </p:cNvSpPr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D3D3D3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rgbClr val="ADADAD"/>
                    </a:gs>
                    <a:gs pos="10000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53A76"/>
              </a:solidFill>
              <a:ln w="15875">
                <a:noFill/>
              </a:ln>
              <a:effectLst>
                <a:innerShdw blurRad="63500" dist="254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8869325" y="4099628"/>
                <a:ext cx="751763" cy="70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8292945" y="4816264"/>
              <a:ext cx="1752920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8289459" y="5098052"/>
              <a:ext cx="1731103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8298881" y="4917003"/>
              <a:ext cx="0" cy="856323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Freeform 983"/>
            <p:cNvSpPr>
              <a:spLocks noEditPoints="1"/>
            </p:cNvSpPr>
            <p:nvPr/>
          </p:nvSpPr>
          <p:spPr bwMode="auto">
            <a:xfrm>
              <a:off x="7529040" y="5014579"/>
              <a:ext cx="654309" cy="671331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rgbClr val="653A7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50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24EEE6C-6A67-45A1-8261-A828E57D6F70}"/>
              </a:ext>
            </a:extLst>
          </p:cNvPr>
          <p:cNvGrpSpPr/>
          <p:nvPr/>
        </p:nvGrpSpPr>
        <p:grpSpPr>
          <a:xfrm>
            <a:off x="2329089" y="1001946"/>
            <a:ext cx="7533821" cy="5653310"/>
            <a:chOff x="2329090" y="689430"/>
            <a:chExt cx="7533821" cy="5653310"/>
          </a:xfrm>
        </p:grpSpPr>
        <p:sp>
          <p:nvSpPr>
            <p:cNvPr id="176" name="任意多边形 175"/>
            <p:cNvSpPr>
              <a:spLocks/>
            </p:cNvSpPr>
            <p:nvPr/>
          </p:nvSpPr>
          <p:spPr bwMode="auto">
            <a:xfrm rot="10800000">
              <a:off x="2339421" y="1099960"/>
              <a:ext cx="3147691" cy="1074075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CBE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175" name="任意多边形 174"/>
            <p:cNvSpPr>
              <a:spLocks/>
            </p:cNvSpPr>
            <p:nvPr/>
          </p:nvSpPr>
          <p:spPr bwMode="auto">
            <a:xfrm rot="10800000">
              <a:off x="2339423" y="1107553"/>
              <a:ext cx="3147691" cy="1074075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174" name="任意多边形 173"/>
            <p:cNvSpPr>
              <a:spLocks/>
            </p:cNvSpPr>
            <p:nvPr/>
          </p:nvSpPr>
          <p:spPr bwMode="auto">
            <a:xfrm rot="10800000">
              <a:off x="2622581" y="1328829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183" name="任意多边形 182"/>
            <p:cNvSpPr>
              <a:spLocks/>
            </p:cNvSpPr>
            <p:nvPr/>
          </p:nvSpPr>
          <p:spPr bwMode="auto">
            <a:xfrm rot="10800000">
              <a:off x="3356611" y="689430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177" name="Freeform 5"/>
            <p:cNvSpPr>
              <a:spLocks/>
            </p:cNvSpPr>
            <p:nvPr/>
          </p:nvSpPr>
          <p:spPr bwMode="auto">
            <a:xfrm rot="10800000">
              <a:off x="3351782" y="701335"/>
              <a:ext cx="2138277" cy="18951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2" name="Freeform 5"/>
            <p:cNvSpPr>
              <a:spLocks/>
            </p:cNvSpPr>
            <p:nvPr/>
          </p:nvSpPr>
          <p:spPr bwMode="auto">
            <a:xfrm rot="10800000">
              <a:off x="3670425" y="984037"/>
              <a:ext cx="1495487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rgbClr val="F7F7F7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2329090" y="3614263"/>
              <a:ext cx="3150636" cy="1907040"/>
              <a:chOff x="1882988" y="2581733"/>
              <a:chExt cx="4142332" cy="2507299"/>
            </a:xfrm>
          </p:grpSpPr>
          <p:sp>
            <p:nvSpPr>
              <p:cNvPr id="186" name="任意多边形 185"/>
              <p:cNvSpPr>
                <a:spLocks/>
              </p:cNvSpPr>
              <p:nvPr/>
            </p:nvSpPr>
            <p:spPr bwMode="auto">
              <a:xfrm rot="10800000">
                <a:off x="1882988" y="3121483"/>
                <a:ext cx="4138459" cy="1412149"/>
              </a:xfrm>
              <a:custGeom>
                <a:avLst/>
                <a:gdLst>
                  <a:gd name="connsiteX0" fmla="*/ 3494407 w 4138458"/>
                  <a:gd name="connsiteY0" fmla="*/ 1121227 h 1412149"/>
                  <a:gd name="connsiteX1" fmla="*/ 3567991 w 4138458"/>
                  <a:gd name="connsiteY1" fmla="*/ 1078962 h 1412149"/>
                  <a:gd name="connsiteX2" fmla="*/ 3758764 w 4138458"/>
                  <a:gd name="connsiteY2" fmla="*/ 748339 h 1412149"/>
                  <a:gd name="connsiteX3" fmla="*/ 3758764 w 4138458"/>
                  <a:gd name="connsiteY3" fmla="*/ 663809 h 1412149"/>
                  <a:gd name="connsiteX4" fmla="*/ 3567991 w 4138458"/>
                  <a:gd name="connsiteY4" fmla="*/ 333186 h 1412149"/>
                  <a:gd name="connsiteX5" fmla="*/ 3494407 w 4138458"/>
                  <a:gd name="connsiteY5" fmla="*/ 290921 h 1412149"/>
                  <a:gd name="connsiteX6" fmla="*/ 3333442 w 4138458"/>
                  <a:gd name="connsiteY6" fmla="*/ 290921 h 1412149"/>
                  <a:gd name="connsiteX7" fmla="*/ 3295129 w 4138458"/>
                  <a:gd name="connsiteY7" fmla="*/ 290921 h 1412149"/>
                  <a:gd name="connsiteX8" fmla="*/ 3289167 w 4138458"/>
                  <a:gd name="connsiteY8" fmla="*/ 290921 h 1412149"/>
                  <a:gd name="connsiteX9" fmla="*/ 3247435 w 4138458"/>
                  <a:gd name="connsiteY9" fmla="*/ 290921 h 1412149"/>
                  <a:gd name="connsiteX10" fmla="*/ 3238801 w 4138458"/>
                  <a:gd name="connsiteY10" fmla="*/ 290921 h 1412149"/>
                  <a:gd name="connsiteX11" fmla="*/ 3134164 w 4138458"/>
                  <a:gd name="connsiteY11" fmla="*/ 290921 h 1412149"/>
                  <a:gd name="connsiteX12" fmla="*/ 3112861 w 4138458"/>
                  <a:gd name="connsiteY12" fmla="*/ 290921 h 1412149"/>
                  <a:gd name="connsiteX13" fmla="*/ 3095851 w 4138458"/>
                  <a:gd name="connsiteY13" fmla="*/ 290921 h 1412149"/>
                  <a:gd name="connsiteX14" fmla="*/ 3089889 w 4138458"/>
                  <a:gd name="connsiteY14" fmla="*/ 290921 h 1412149"/>
                  <a:gd name="connsiteX15" fmla="*/ 3048157 w 4138458"/>
                  <a:gd name="connsiteY15" fmla="*/ 290921 h 1412149"/>
                  <a:gd name="connsiteX16" fmla="*/ 3039523 w 4138458"/>
                  <a:gd name="connsiteY16" fmla="*/ 290921 h 1412149"/>
                  <a:gd name="connsiteX17" fmla="*/ 2934886 w 4138458"/>
                  <a:gd name="connsiteY17" fmla="*/ 290921 h 1412149"/>
                  <a:gd name="connsiteX18" fmla="*/ 2913583 w 4138458"/>
                  <a:gd name="connsiteY18" fmla="*/ 290921 h 1412149"/>
                  <a:gd name="connsiteX19" fmla="*/ 2840245 w 4138458"/>
                  <a:gd name="connsiteY19" fmla="*/ 290921 h 1412149"/>
                  <a:gd name="connsiteX20" fmla="*/ 2714305 w 4138458"/>
                  <a:gd name="connsiteY20" fmla="*/ 290921 h 1412149"/>
                  <a:gd name="connsiteX21" fmla="*/ 2709913 w 4138458"/>
                  <a:gd name="connsiteY21" fmla="*/ 292233 h 1412149"/>
                  <a:gd name="connsiteX22" fmla="*/ 2705494 w 4138458"/>
                  <a:gd name="connsiteY22" fmla="*/ 290921 h 1412149"/>
                  <a:gd name="connsiteX23" fmla="*/ 2323948 w 4138458"/>
                  <a:gd name="connsiteY23" fmla="*/ 290921 h 1412149"/>
                  <a:gd name="connsiteX24" fmla="*/ 2319556 w 4138458"/>
                  <a:gd name="connsiteY24" fmla="*/ 292233 h 1412149"/>
                  <a:gd name="connsiteX25" fmla="*/ 2315137 w 4138458"/>
                  <a:gd name="connsiteY25" fmla="*/ 290921 h 1412149"/>
                  <a:gd name="connsiteX26" fmla="*/ 2059531 w 4138458"/>
                  <a:gd name="connsiteY26" fmla="*/ 290921 h 1412149"/>
                  <a:gd name="connsiteX27" fmla="*/ 1955409 w 4138458"/>
                  <a:gd name="connsiteY27" fmla="*/ 290921 h 1412149"/>
                  <a:gd name="connsiteX28" fmla="*/ 1949447 w 4138458"/>
                  <a:gd name="connsiteY28" fmla="*/ 290921 h 1412149"/>
                  <a:gd name="connsiteX29" fmla="*/ 1933591 w 4138458"/>
                  <a:gd name="connsiteY29" fmla="*/ 290921 h 1412149"/>
                  <a:gd name="connsiteX30" fmla="*/ 1907716 w 4138458"/>
                  <a:gd name="connsiteY30" fmla="*/ 290921 h 1412149"/>
                  <a:gd name="connsiteX31" fmla="*/ 1699803 w 4138458"/>
                  <a:gd name="connsiteY31" fmla="*/ 290921 h 1412149"/>
                  <a:gd name="connsiteX32" fmla="*/ 1666857 w 4138458"/>
                  <a:gd name="connsiteY32" fmla="*/ 290921 h 1412149"/>
                  <a:gd name="connsiteX33" fmla="*/ 1660895 w 4138458"/>
                  <a:gd name="connsiteY33" fmla="*/ 290921 h 1412149"/>
                  <a:gd name="connsiteX34" fmla="*/ 1619163 w 4138458"/>
                  <a:gd name="connsiteY34" fmla="*/ 290921 h 1412149"/>
                  <a:gd name="connsiteX35" fmla="*/ 1573863 w 4138458"/>
                  <a:gd name="connsiteY35" fmla="*/ 290921 h 1412149"/>
                  <a:gd name="connsiteX36" fmla="*/ 1508939 w 4138458"/>
                  <a:gd name="connsiteY36" fmla="*/ 290921 h 1412149"/>
                  <a:gd name="connsiteX37" fmla="*/ 1505892 w 4138458"/>
                  <a:gd name="connsiteY37" fmla="*/ 290921 h 1412149"/>
                  <a:gd name="connsiteX38" fmla="*/ 1502977 w 4138458"/>
                  <a:gd name="connsiteY38" fmla="*/ 290921 h 1412149"/>
                  <a:gd name="connsiteX39" fmla="*/ 1461246 w 4138458"/>
                  <a:gd name="connsiteY39" fmla="*/ 290921 h 1412149"/>
                  <a:gd name="connsiteX40" fmla="*/ 1411251 w 4138458"/>
                  <a:gd name="connsiteY40" fmla="*/ 290921 h 1412149"/>
                  <a:gd name="connsiteX41" fmla="*/ 1347974 w 4138458"/>
                  <a:gd name="connsiteY41" fmla="*/ 290921 h 1412149"/>
                  <a:gd name="connsiteX42" fmla="*/ 1285311 w 4138458"/>
                  <a:gd name="connsiteY42" fmla="*/ 290921 h 1412149"/>
                  <a:gd name="connsiteX43" fmla="*/ 1253333 w 4138458"/>
                  <a:gd name="connsiteY43" fmla="*/ 290921 h 1412149"/>
                  <a:gd name="connsiteX44" fmla="*/ 1173474 w 4138458"/>
                  <a:gd name="connsiteY44" fmla="*/ 290921 h 1412149"/>
                  <a:gd name="connsiteX45" fmla="*/ 1167512 w 4138458"/>
                  <a:gd name="connsiteY45" fmla="*/ 290921 h 1412149"/>
                  <a:gd name="connsiteX46" fmla="*/ 1127393 w 4138458"/>
                  <a:gd name="connsiteY46" fmla="*/ 290921 h 1412149"/>
                  <a:gd name="connsiteX47" fmla="*/ 1125780 w 4138458"/>
                  <a:gd name="connsiteY47" fmla="*/ 290921 h 1412149"/>
                  <a:gd name="connsiteX48" fmla="*/ 1030708 w 4138458"/>
                  <a:gd name="connsiteY48" fmla="*/ 290921 h 1412149"/>
                  <a:gd name="connsiteX49" fmla="*/ 1024746 w 4138458"/>
                  <a:gd name="connsiteY49" fmla="*/ 290921 h 1412149"/>
                  <a:gd name="connsiteX50" fmla="*/ 1012509 w 4138458"/>
                  <a:gd name="connsiteY50" fmla="*/ 290921 h 1412149"/>
                  <a:gd name="connsiteX51" fmla="*/ 983015 w 4138458"/>
                  <a:gd name="connsiteY51" fmla="*/ 290921 h 1412149"/>
                  <a:gd name="connsiteX52" fmla="*/ 917868 w 4138458"/>
                  <a:gd name="connsiteY52" fmla="*/ 290921 h 1412149"/>
                  <a:gd name="connsiteX53" fmla="*/ 869743 w 4138458"/>
                  <a:gd name="connsiteY53" fmla="*/ 290921 h 1412149"/>
                  <a:gd name="connsiteX54" fmla="*/ 791928 w 4138458"/>
                  <a:gd name="connsiteY54" fmla="*/ 290921 h 1412149"/>
                  <a:gd name="connsiteX55" fmla="*/ 775102 w 4138458"/>
                  <a:gd name="connsiteY55" fmla="*/ 290921 h 1412149"/>
                  <a:gd name="connsiteX56" fmla="*/ 649162 w 4138458"/>
                  <a:gd name="connsiteY56" fmla="*/ 290921 h 1412149"/>
                  <a:gd name="connsiteX57" fmla="*/ 575578 w 4138458"/>
                  <a:gd name="connsiteY57" fmla="*/ 333186 h 1412149"/>
                  <a:gd name="connsiteX58" fmla="*/ 384805 w 4138458"/>
                  <a:gd name="connsiteY58" fmla="*/ 663809 h 1412149"/>
                  <a:gd name="connsiteX59" fmla="*/ 384805 w 4138458"/>
                  <a:gd name="connsiteY59" fmla="*/ 748339 h 1412149"/>
                  <a:gd name="connsiteX60" fmla="*/ 575578 w 4138458"/>
                  <a:gd name="connsiteY60" fmla="*/ 1078962 h 1412149"/>
                  <a:gd name="connsiteX61" fmla="*/ 649162 w 4138458"/>
                  <a:gd name="connsiteY61" fmla="*/ 1121227 h 1412149"/>
                  <a:gd name="connsiteX62" fmla="*/ 791928 w 4138458"/>
                  <a:gd name="connsiteY62" fmla="*/ 1121227 h 1412149"/>
                  <a:gd name="connsiteX63" fmla="*/ 1030708 w 4138458"/>
                  <a:gd name="connsiteY63" fmla="*/ 1121227 h 1412149"/>
                  <a:gd name="connsiteX64" fmla="*/ 1127393 w 4138458"/>
                  <a:gd name="connsiteY64" fmla="*/ 1121227 h 1412149"/>
                  <a:gd name="connsiteX65" fmla="*/ 1173474 w 4138458"/>
                  <a:gd name="connsiteY65" fmla="*/ 1121227 h 1412149"/>
                  <a:gd name="connsiteX66" fmla="*/ 1285311 w 4138458"/>
                  <a:gd name="connsiteY66" fmla="*/ 1121227 h 1412149"/>
                  <a:gd name="connsiteX67" fmla="*/ 1508939 w 4138458"/>
                  <a:gd name="connsiteY67" fmla="*/ 1121227 h 1412149"/>
                  <a:gd name="connsiteX68" fmla="*/ 1573863 w 4138458"/>
                  <a:gd name="connsiteY68" fmla="*/ 1121227 h 1412149"/>
                  <a:gd name="connsiteX69" fmla="*/ 1666857 w 4138458"/>
                  <a:gd name="connsiteY69" fmla="*/ 1121227 h 1412149"/>
                  <a:gd name="connsiteX70" fmla="*/ 1933591 w 4138458"/>
                  <a:gd name="connsiteY70" fmla="*/ 1121227 h 1412149"/>
                  <a:gd name="connsiteX71" fmla="*/ 1955409 w 4138458"/>
                  <a:gd name="connsiteY71" fmla="*/ 1121227 h 1412149"/>
                  <a:gd name="connsiteX72" fmla="*/ 2315137 w 4138458"/>
                  <a:gd name="connsiteY72" fmla="*/ 1121227 h 1412149"/>
                  <a:gd name="connsiteX73" fmla="*/ 2319556 w 4138458"/>
                  <a:gd name="connsiteY73" fmla="*/ 1119915 h 1412149"/>
                  <a:gd name="connsiteX74" fmla="*/ 2323948 w 4138458"/>
                  <a:gd name="connsiteY74" fmla="*/ 1121227 h 1412149"/>
                  <a:gd name="connsiteX75" fmla="*/ 2705494 w 4138458"/>
                  <a:gd name="connsiteY75" fmla="*/ 1121227 h 1412149"/>
                  <a:gd name="connsiteX76" fmla="*/ 2709913 w 4138458"/>
                  <a:gd name="connsiteY76" fmla="*/ 1119915 h 1412149"/>
                  <a:gd name="connsiteX77" fmla="*/ 2714305 w 4138458"/>
                  <a:gd name="connsiteY77" fmla="*/ 1121227 h 1412149"/>
                  <a:gd name="connsiteX78" fmla="*/ 2913583 w 4138458"/>
                  <a:gd name="connsiteY78" fmla="*/ 1121227 h 1412149"/>
                  <a:gd name="connsiteX79" fmla="*/ 3095851 w 4138458"/>
                  <a:gd name="connsiteY79" fmla="*/ 1121227 h 1412149"/>
                  <a:gd name="connsiteX80" fmla="*/ 3112861 w 4138458"/>
                  <a:gd name="connsiteY80" fmla="*/ 1121227 h 1412149"/>
                  <a:gd name="connsiteX81" fmla="*/ 3295129 w 4138458"/>
                  <a:gd name="connsiteY81" fmla="*/ 1121227 h 1412149"/>
                  <a:gd name="connsiteX82" fmla="*/ 3671470 w 4138458"/>
                  <a:gd name="connsiteY82" fmla="*/ 1412149 h 1412149"/>
                  <a:gd name="connsiteX83" fmla="*/ 3163470 w 4138458"/>
                  <a:gd name="connsiteY83" fmla="*/ 1412149 h 1412149"/>
                  <a:gd name="connsiteX84" fmla="*/ 3022552 w 4138458"/>
                  <a:gd name="connsiteY84" fmla="*/ 1412149 h 1412149"/>
                  <a:gd name="connsiteX85" fmla="*/ 2554799 w 4138458"/>
                  <a:gd name="connsiteY85" fmla="*/ 1412149 h 1412149"/>
                  <a:gd name="connsiteX86" fmla="*/ 2514552 w 4138458"/>
                  <a:gd name="connsiteY86" fmla="*/ 1412149 h 1412149"/>
                  <a:gd name="connsiteX87" fmla="*/ 2266137 w 4138458"/>
                  <a:gd name="connsiteY87" fmla="*/ 1412149 h 1412149"/>
                  <a:gd name="connsiteX88" fmla="*/ 1905881 w 4138458"/>
                  <a:gd name="connsiteY88" fmla="*/ 1412149 h 1412149"/>
                  <a:gd name="connsiteX89" fmla="*/ 1809866 w 4138458"/>
                  <a:gd name="connsiteY89" fmla="*/ 1412149 h 1412149"/>
                  <a:gd name="connsiteX90" fmla="*/ 1617219 w 4138458"/>
                  <a:gd name="connsiteY90" fmla="*/ 1412149 h 1412149"/>
                  <a:gd name="connsiteX91" fmla="*/ 1489857 w 4138458"/>
                  <a:gd name="connsiteY91" fmla="*/ 1412149 h 1412149"/>
                  <a:gd name="connsiteX92" fmla="*/ 1301866 w 4138458"/>
                  <a:gd name="connsiteY92" fmla="*/ 1412149 h 1412149"/>
                  <a:gd name="connsiteX93" fmla="*/ 1160948 w 4138458"/>
                  <a:gd name="connsiteY93" fmla="*/ 1412149 h 1412149"/>
                  <a:gd name="connsiteX94" fmla="*/ 1115038 w 4138458"/>
                  <a:gd name="connsiteY94" fmla="*/ 1412149 h 1412149"/>
                  <a:gd name="connsiteX95" fmla="*/ 840939 w 4138458"/>
                  <a:gd name="connsiteY95" fmla="*/ 1412149 h 1412149"/>
                  <a:gd name="connsiteX96" fmla="*/ 652948 w 4138458"/>
                  <a:gd name="connsiteY96" fmla="*/ 1412149 h 1412149"/>
                  <a:gd name="connsiteX97" fmla="*/ 466120 w 4138458"/>
                  <a:gd name="connsiteY97" fmla="*/ 1412149 h 1412149"/>
                  <a:gd name="connsiteX98" fmla="*/ 340972 w 4138458"/>
                  <a:gd name="connsiteY98" fmla="*/ 1340266 h 1412149"/>
                  <a:gd name="connsiteX99" fmla="*/ 16513 w 4138458"/>
                  <a:gd name="connsiteY99" fmla="*/ 777957 h 1412149"/>
                  <a:gd name="connsiteX100" fmla="*/ 16513 w 4138458"/>
                  <a:gd name="connsiteY100" fmla="*/ 634192 h 1412149"/>
                  <a:gd name="connsiteX101" fmla="*/ 340972 w 4138458"/>
                  <a:gd name="connsiteY101" fmla="*/ 71883 h 1412149"/>
                  <a:gd name="connsiteX102" fmla="*/ 466120 w 4138458"/>
                  <a:gd name="connsiteY102" fmla="*/ 0 h 1412149"/>
                  <a:gd name="connsiteX103" fmla="*/ 652948 w 4138458"/>
                  <a:gd name="connsiteY103" fmla="*/ 0 h 1412149"/>
                  <a:gd name="connsiteX104" fmla="*/ 680314 w 4138458"/>
                  <a:gd name="connsiteY104" fmla="*/ 0 h 1412149"/>
                  <a:gd name="connsiteX105" fmla="*/ 840939 w 4138458"/>
                  <a:gd name="connsiteY105" fmla="*/ 0 h 1412149"/>
                  <a:gd name="connsiteX106" fmla="*/ 841276 w 4138458"/>
                  <a:gd name="connsiteY106" fmla="*/ 0 h 1412149"/>
                  <a:gd name="connsiteX107" fmla="*/ 867142 w 4138458"/>
                  <a:gd name="connsiteY107" fmla="*/ 0 h 1412149"/>
                  <a:gd name="connsiteX108" fmla="*/ 956611 w 4138458"/>
                  <a:gd name="connsiteY108" fmla="*/ 0 h 1412149"/>
                  <a:gd name="connsiteX109" fmla="*/ 1028104 w 4138458"/>
                  <a:gd name="connsiteY109" fmla="*/ 0 h 1412149"/>
                  <a:gd name="connsiteX110" fmla="*/ 1033923 w 4138458"/>
                  <a:gd name="connsiteY110" fmla="*/ 0 h 1412149"/>
                  <a:gd name="connsiteX111" fmla="*/ 1055133 w 4138458"/>
                  <a:gd name="connsiteY111" fmla="*/ 0 h 1412149"/>
                  <a:gd name="connsiteX112" fmla="*/ 1080817 w 4138458"/>
                  <a:gd name="connsiteY112" fmla="*/ 0 h 1412149"/>
                  <a:gd name="connsiteX113" fmla="*/ 1115038 w 4138458"/>
                  <a:gd name="connsiteY113" fmla="*/ 0 h 1412149"/>
                  <a:gd name="connsiteX114" fmla="*/ 1143439 w 4138458"/>
                  <a:gd name="connsiteY114" fmla="*/ 0 h 1412149"/>
                  <a:gd name="connsiteX115" fmla="*/ 1160948 w 4138458"/>
                  <a:gd name="connsiteY115" fmla="*/ 0 h 1412149"/>
                  <a:gd name="connsiteX116" fmla="*/ 1216095 w 4138458"/>
                  <a:gd name="connsiteY116" fmla="*/ 0 h 1412149"/>
                  <a:gd name="connsiteX117" fmla="*/ 1220751 w 4138458"/>
                  <a:gd name="connsiteY117" fmla="*/ 0 h 1412149"/>
                  <a:gd name="connsiteX118" fmla="*/ 1267645 w 4138458"/>
                  <a:gd name="connsiteY118" fmla="*/ 0 h 1412149"/>
                  <a:gd name="connsiteX119" fmla="*/ 1291726 w 4138458"/>
                  <a:gd name="connsiteY119" fmla="*/ 0 h 1412149"/>
                  <a:gd name="connsiteX120" fmla="*/ 1301866 w 4138458"/>
                  <a:gd name="connsiteY120" fmla="*/ 0 h 1412149"/>
                  <a:gd name="connsiteX121" fmla="*/ 1331430 w 4138458"/>
                  <a:gd name="connsiteY121" fmla="*/ 0 h 1412149"/>
                  <a:gd name="connsiteX122" fmla="*/ 1375142 w 4138458"/>
                  <a:gd name="connsiteY122" fmla="*/ 0 h 1412149"/>
                  <a:gd name="connsiteX123" fmla="*/ 1408742 w 4138458"/>
                  <a:gd name="connsiteY123" fmla="*/ 0 h 1412149"/>
                  <a:gd name="connsiteX124" fmla="*/ 1455636 w 4138458"/>
                  <a:gd name="connsiteY124" fmla="*/ 0 h 1412149"/>
                  <a:gd name="connsiteX125" fmla="*/ 1479717 w 4138458"/>
                  <a:gd name="connsiteY125" fmla="*/ 0 h 1412149"/>
                  <a:gd name="connsiteX126" fmla="*/ 1489857 w 4138458"/>
                  <a:gd name="connsiteY126" fmla="*/ 0 h 1412149"/>
                  <a:gd name="connsiteX127" fmla="*/ 1536104 w 4138458"/>
                  <a:gd name="connsiteY127" fmla="*/ 0 h 1412149"/>
                  <a:gd name="connsiteX128" fmla="*/ 1617219 w 4138458"/>
                  <a:gd name="connsiteY128" fmla="*/ 0 h 1412149"/>
                  <a:gd name="connsiteX129" fmla="*/ 1651439 w 4138458"/>
                  <a:gd name="connsiteY129" fmla="*/ 0 h 1412149"/>
                  <a:gd name="connsiteX130" fmla="*/ 1728751 w 4138458"/>
                  <a:gd name="connsiteY130" fmla="*/ 0 h 1412149"/>
                  <a:gd name="connsiteX131" fmla="*/ 1775645 w 4138458"/>
                  <a:gd name="connsiteY131" fmla="*/ 0 h 1412149"/>
                  <a:gd name="connsiteX132" fmla="*/ 1799726 w 4138458"/>
                  <a:gd name="connsiteY132" fmla="*/ 0 h 1412149"/>
                  <a:gd name="connsiteX133" fmla="*/ 1809866 w 4138458"/>
                  <a:gd name="connsiteY133" fmla="*/ 0 h 1412149"/>
                  <a:gd name="connsiteX134" fmla="*/ 1831413 w 4138458"/>
                  <a:gd name="connsiteY134" fmla="*/ 0 h 1412149"/>
                  <a:gd name="connsiteX135" fmla="*/ 1905881 w 4138458"/>
                  <a:gd name="connsiteY135" fmla="*/ 0 h 1412149"/>
                  <a:gd name="connsiteX136" fmla="*/ 1992375 w 4138458"/>
                  <a:gd name="connsiteY136" fmla="*/ 0 h 1412149"/>
                  <a:gd name="connsiteX137" fmla="*/ 2107709 w 4138458"/>
                  <a:gd name="connsiteY137" fmla="*/ 0 h 1412149"/>
                  <a:gd name="connsiteX138" fmla="*/ 2120075 w 4138458"/>
                  <a:gd name="connsiteY138" fmla="*/ 0 h 1412149"/>
                  <a:gd name="connsiteX139" fmla="*/ 2185022 w 4138458"/>
                  <a:gd name="connsiteY139" fmla="*/ 0 h 1412149"/>
                  <a:gd name="connsiteX140" fmla="*/ 2231916 w 4138458"/>
                  <a:gd name="connsiteY140" fmla="*/ 0 h 1412149"/>
                  <a:gd name="connsiteX141" fmla="*/ 2255997 w 4138458"/>
                  <a:gd name="connsiteY141" fmla="*/ 0 h 1412149"/>
                  <a:gd name="connsiteX142" fmla="*/ 2266137 w 4138458"/>
                  <a:gd name="connsiteY142" fmla="*/ 0 h 1412149"/>
                  <a:gd name="connsiteX143" fmla="*/ 2281036 w 4138458"/>
                  <a:gd name="connsiteY143" fmla="*/ 0 h 1412149"/>
                  <a:gd name="connsiteX144" fmla="*/ 2473684 w 4138458"/>
                  <a:gd name="connsiteY144" fmla="*/ 0 h 1412149"/>
                  <a:gd name="connsiteX145" fmla="*/ 2514552 w 4138458"/>
                  <a:gd name="connsiteY145" fmla="*/ 0 h 1412149"/>
                  <a:gd name="connsiteX146" fmla="*/ 2520578 w 4138458"/>
                  <a:gd name="connsiteY146" fmla="*/ 0 h 1412149"/>
                  <a:gd name="connsiteX147" fmla="*/ 2544659 w 4138458"/>
                  <a:gd name="connsiteY147" fmla="*/ 0 h 1412149"/>
                  <a:gd name="connsiteX148" fmla="*/ 2554799 w 4138458"/>
                  <a:gd name="connsiteY148" fmla="*/ 0 h 1412149"/>
                  <a:gd name="connsiteX149" fmla="*/ 2680485 w 4138458"/>
                  <a:gd name="connsiteY149" fmla="*/ 0 h 1412149"/>
                  <a:gd name="connsiteX150" fmla="*/ 3005042 w 4138458"/>
                  <a:gd name="connsiteY150" fmla="*/ 0 h 1412149"/>
                  <a:gd name="connsiteX151" fmla="*/ 3022552 w 4138458"/>
                  <a:gd name="connsiteY151" fmla="*/ 0 h 1412149"/>
                  <a:gd name="connsiteX152" fmla="*/ 3082355 w 4138458"/>
                  <a:gd name="connsiteY152" fmla="*/ 0 h 1412149"/>
                  <a:gd name="connsiteX153" fmla="*/ 3129249 w 4138458"/>
                  <a:gd name="connsiteY153" fmla="*/ 0 h 1412149"/>
                  <a:gd name="connsiteX154" fmla="*/ 3153330 w 4138458"/>
                  <a:gd name="connsiteY154" fmla="*/ 0 h 1412149"/>
                  <a:gd name="connsiteX155" fmla="*/ 3163470 w 4138458"/>
                  <a:gd name="connsiteY155" fmla="*/ 0 h 1412149"/>
                  <a:gd name="connsiteX156" fmla="*/ 3236746 w 4138458"/>
                  <a:gd name="connsiteY156" fmla="*/ 0 h 1412149"/>
                  <a:gd name="connsiteX157" fmla="*/ 3671470 w 4138458"/>
                  <a:gd name="connsiteY157" fmla="*/ 0 h 1412149"/>
                  <a:gd name="connsiteX158" fmla="*/ 3796617 w 4138458"/>
                  <a:gd name="connsiteY158" fmla="*/ 71883 h 1412149"/>
                  <a:gd name="connsiteX159" fmla="*/ 4121076 w 4138458"/>
                  <a:gd name="connsiteY159" fmla="*/ 634192 h 1412149"/>
                  <a:gd name="connsiteX160" fmla="*/ 4121076 w 4138458"/>
                  <a:gd name="connsiteY160" fmla="*/ 777957 h 1412149"/>
                  <a:gd name="connsiteX161" fmla="*/ 3796617 w 4138458"/>
                  <a:gd name="connsiteY161" fmla="*/ 1340266 h 1412149"/>
                  <a:gd name="connsiteX162" fmla="*/ 3671470 w 4138458"/>
                  <a:gd name="connsiteY162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</a:cxnLst>
                <a:rect l="l" t="t" r="r" b="b"/>
                <a:pathLst>
                  <a:path w="4138458" h="1412149">
                    <a:moveTo>
                      <a:pt x="3494407" y="1121227"/>
                    </a:moveTo>
                    <a:cubicBezTo>
                      <a:pt x="3521660" y="1121227"/>
                      <a:pt x="3554364" y="1102140"/>
                      <a:pt x="3567991" y="1078962"/>
                    </a:cubicBezTo>
                    <a:cubicBezTo>
                      <a:pt x="3567991" y="1078962"/>
                      <a:pt x="3567991" y="1078962"/>
                      <a:pt x="3758764" y="748339"/>
                    </a:cubicBezTo>
                    <a:cubicBezTo>
                      <a:pt x="3772390" y="725162"/>
                      <a:pt x="3772390" y="686987"/>
                      <a:pt x="3758764" y="663809"/>
                    </a:cubicBezTo>
                    <a:cubicBezTo>
                      <a:pt x="3758764" y="663809"/>
                      <a:pt x="3758764" y="663809"/>
                      <a:pt x="3567991" y="333186"/>
                    </a:cubicBezTo>
                    <a:cubicBezTo>
                      <a:pt x="3554364" y="310009"/>
                      <a:pt x="3521660" y="290921"/>
                      <a:pt x="3494407" y="290921"/>
                    </a:cubicBezTo>
                    <a:cubicBezTo>
                      <a:pt x="3494407" y="290921"/>
                      <a:pt x="3494407" y="290921"/>
                      <a:pt x="3333442" y="290921"/>
                    </a:cubicBezTo>
                    <a:lnTo>
                      <a:pt x="3295129" y="290921"/>
                    </a:lnTo>
                    <a:lnTo>
                      <a:pt x="3289167" y="290921"/>
                    </a:lnTo>
                    <a:lnTo>
                      <a:pt x="3247435" y="290921"/>
                    </a:lnTo>
                    <a:lnTo>
                      <a:pt x="3238801" y="290921"/>
                    </a:lnTo>
                    <a:lnTo>
                      <a:pt x="3134164" y="290921"/>
                    </a:lnTo>
                    <a:lnTo>
                      <a:pt x="3112861" y="290921"/>
                    </a:lnTo>
                    <a:lnTo>
                      <a:pt x="3095851" y="290921"/>
                    </a:lnTo>
                    <a:lnTo>
                      <a:pt x="3089889" y="290921"/>
                    </a:lnTo>
                    <a:lnTo>
                      <a:pt x="3048157" y="290921"/>
                    </a:lnTo>
                    <a:lnTo>
                      <a:pt x="3039523" y="290921"/>
                    </a:lnTo>
                    <a:lnTo>
                      <a:pt x="2934886" y="290921"/>
                    </a:lnTo>
                    <a:lnTo>
                      <a:pt x="2913583" y="290921"/>
                    </a:lnTo>
                    <a:lnTo>
                      <a:pt x="2840245" y="290921"/>
                    </a:lnTo>
                    <a:cubicBezTo>
                      <a:pt x="2803730" y="290921"/>
                      <a:pt x="2761998" y="290921"/>
                      <a:pt x="2714305" y="290921"/>
                    </a:cubicBezTo>
                    <a:lnTo>
                      <a:pt x="2709913" y="292233"/>
                    </a:lnTo>
                    <a:lnTo>
                      <a:pt x="2705494" y="290921"/>
                    </a:lnTo>
                    <a:cubicBezTo>
                      <a:pt x="2705494" y="290921"/>
                      <a:pt x="2705494" y="290921"/>
                      <a:pt x="2323948" y="290921"/>
                    </a:cubicBezTo>
                    <a:lnTo>
                      <a:pt x="2319556" y="292233"/>
                    </a:lnTo>
                    <a:lnTo>
                      <a:pt x="2315137" y="290921"/>
                    </a:lnTo>
                    <a:cubicBezTo>
                      <a:pt x="2315137" y="290921"/>
                      <a:pt x="2315137" y="290921"/>
                      <a:pt x="2059531" y="290921"/>
                    </a:cubicBezTo>
                    <a:lnTo>
                      <a:pt x="1955409" y="290921"/>
                    </a:lnTo>
                    <a:lnTo>
                      <a:pt x="1949447" y="290921"/>
                    </a:lnTo>
                    <a:lnTo>
                      <a:pt x="1933591" y="290921"/>
                    </a:lnTo>
                    <a:lnTo>
                      <a:pt x="1907716" y="290921"/>
                    </a:lnTo>
                    <a:cubicBezTo>
                      <a:pt x="1871946" y="290921"/>
                      <a:pt x="1809348" y="290921"/>
                      <a:pt x="1699803" y="290921"/>
                    </a:cubicBezTo>
                    <a:lnTo>
                      <a:pt x="1666857" y="290921"/>
                    </a:lnTo>
                    <a:lnTo>
                      <a:pt x="1660895" y="290921"/>
                    </a:lnTo>
                    <a:lnTo>
                      <a:pt x="1619163" y="290921"/>
                    </a:lnTo>
                    <a:lnTo>
                      <a:pt x="1573863" y="290921"/>
                    </a:lnTo>
                    <a:lnTo>
                      <a:pt x="1508939" y="290921"/>
                    </a:lnTo>
                    <a:lnTo>
                      <a:pt x="1505892" y="290921"/>
                    </a:lnTo>
                    <a:lnTo>
                      <a:pt x="1502977" y="290921"/>
                    </a:lnTo>
                    <a:lnTo>
                      <a:pt x="1461246" y="290921"/>
                    </a:lnTo>
                    <a:lnTo>
                      <a:pt x="1411251" y="290921"/>
                    </a:lnTo>
                    <a:lnTo>
                      <a:pt x="1347974" y="290921"/>
                    </a:lnTo>
                    <a:lnTo>
                      <a:pt x="1285311" y="290921"/>
                    </a:lnTo>
                    <a:lnTo>
                      <a:pt x="1253333" y="290921"/>
                    </a:lnTo>
                    <a:lnTo>
                      <a:pt x="1173474" y="290921"/>
                    </a:lnTo>
                    <a:lnTo>
                      <a:pt x="1167512" y="290921"/>
                    </a:lnTo>
                    <a:lnTo>
                      <a:pt x="1127393" y="290921"/>
                    </a:lnTo>
                    <a:lnTo>
                      <a:pt x="1125780" y="290921"/>
                    </a:lnTo>
                    <a:lnTo>
                      <a:pt x="1030708" y="290921"/>
                    </a:lnTo>
                    <a:cubicBezTo>
                      <a:pt x="1030708" y="290921"/>
                      <a:pt x="1030708" y="290921"/>
                      <a:pt x="1024746" y="290921"/>
                    </a:cubicBezTo>
                    <a:lnTo>
                      <a:pt x="1012509" y="290921"/>
                    </a:lnTo>
                    <a:lnTo>
                      <a:pt x="983015" y="290921"/>
                    </a:lnTo>
                    <a:lnTo>
                      <a:pt x="917868" y="290921"/>
                    </a:lnTo>
                    <a:lnTo>
                      <a:pt x="869743" y="290921"/>
                    </a:lnTo>
                    <a:lnTo>
                      <a:pt x="791928" y="290921"/>
                    </a:lnTo>
                    <a:lnTo>
                      <a:pt x="775102" y="290921"/>
                    </a:lnTo>
                    <a:cubicBezTo>
                      <a:pt x="738587" y="290921"/>
                      <a:pt x="696855" y="290921"/>
                      <a:pt x="649162" y="290921"/>
                    </a:cubicBezTo>
                    <a:cubicBezTo>
                      <a:pt x="622590" y="290921"/>
                      <a:pt x="589204" y="310009"/>
                      <a:pt x="575578" y="333186"/>
                    </a:cubicBezTo>
                    <a:cubicBezTo>
                      <a:pt x="575578" y="333186"/>
                      <a:pt x="575578" y="333186"/>
                      <a:pt x="384805" y="663809"/>
                    </a:cubicBezTo>
                    <a:cubicBezTo>
                      <a:pt x="371859" y="686987"/>
                      <a:pt x="371859" y="725162"/>
                      <a:pt x="384805" y="748339"/>
                    </a:cubicBezTo>
                    <a:cubicBezTo>
                      <a:pt x="384805" y="748339"/>
                      <a:pt x="384805" y="748339"/>
                      <a:pt x="575578" y="1078962"/>
                    </a:cubicBezTo>
                    <a:cubicBezTo>
                      <a:pt x="589204" y="1102140"/>
                      <a:pt x="622590" y="1121227"/>
                      <a:pt x="649162" y="1121227"/>
                    </a:cubicBezTo>
                    <a:lnTo>
                      <a:pt x="791928" y="1121227"/>
                    </a:lnTo>
                    <a:lnTo>
                      <a:pt x="1030708" y="1121227"/>
                    </a:lnTo>
                    <a:lnTo>
                      <a:pt x="1127393" y="1121227"/>
                    </a:lnTo>
                    <a:lnTo>
                      <a:pt x="1173474" y="1121227"/>
                    </a:lnTo>
                    <a:lnTo>
                      <a:pt x="1285311" y="1121227"/>
                    </a:lnTo>
                    <a:lnTo>
                      <a:pt x="1508939" y="1121227"/>
                    </a:lnTo>
                    <a:lnTo>
                      <a:pt x="1573863" y="1121227"/>
                    </a:lnTo>
                    <a:lnTo>
                      <a:pt x="1666857" y="1121227"/>
                    </a:lnTo>
                    <a:lnTo>
                      <a:pt x="1933591" y="1121227"/>
                    </a:lnTo>
                    <a:lnTo>
                      <a:pt x="1955409" y="1121227"/>
                    </a:lnTo>
                    <a:lnTo>
                      <a:pt x="2315137" y="1121227"/>
                    </a:lnTo>
                    <a:lnTo>
                      <a:pt x="2319556" y="1119915"/>
                    </a:lnTo>
                    <a:lnTo>
                      <a:pt x="2323948" y="1121227"/>
                    </a:lnTo>
                    <a:lnTo>
                      <a:pt x="2705494" y="1121227"/>
                    </a:lnTo>
                    <a:lnTo>
                      <a:pt x="2709913" y="1119915"/>
                    </a:lnTo>
                    <a:lnTo>
                      <a:pt x="2714305" y="1121227"/>
                    </a:lnTo>
                    <a:lnTo>
                      <a:pt x="2913583" y="1121227"/>
                    </a:lnTo>
                    <a:lnTo>
                      <a:pt x="3095851" y="1121227"/>
                    </a:lnTo>
                    <a:lnTo>
                      <a:pt x="3112861" y="1121227"/>
                    </a:lnTo>
                    <a:lnTo>
                      <a:pt x="3295129" y="1121227"/>
                    </a:lnTo>
                    <a:close/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rgbClr val="E87071"/>
              </a:solidFill>
              <a:ln w="19050">
                <a:noFill/>
              </a:ln>
              <a:effectLst>
                <a:innerShdw blurRad="1016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187" name="任意多边形 186"/>
              <p:cNvSpPr>
                <a:spLocks/>
              </p:cNvSpPr>
              <p:nvPr/>
            </p:nvSpPr>
            <p:spPr bwMode="auto">
              <a:xfrm rot="10800000">
                <a:off x="1882988" y="3131467"/>
                <a:ext cx="4138460" cy="1412149"/>
              </a:xfrm>
              <a:custGeom>
                <a:avLst/>
                <a:gdLst>
                  <a:gd name="connsiteX0" fmla="*/ 3671470 w 4138458"/>
                  <a:gd name="connsiteY0" fmla="*/ 1412149 h 1412149"/>
                  <a:gd name="connsiteX1" fmla="*/ 3163470 w 4138458"/>
                  <a:gd name="connsiteY1" fmla="*/ 1412149 h 1412149"/>
                  <a:gd name="connsiteX2" fmla="*/ 3022552 w 4138458"/>
                  <a:gd name="connsiteY2" fmla="*/ 1412149 h 1412149"/>
                  <a:gd name="connsiteX3" fmla="*/ 2554799 w 4138458"/>
                  <a:gd name="connsiteY3" fmla="*/ 1412149 h 1412149"/>
                  <a:gd name="connsiteX4" fmla="*/ 2514552 w 4138458"/>
                  <a:gd name="connsiteY4" fmla="*/ 1412149 h 1412149"/>
                  <a:gd name="connsiteX5" fmla="*/ 2266137 w 4138458"/>
                  <a:gd name="connsiteY5" fmla="*/ 1412149 h 1412149"/>
                  <a:gd name="connsiteX6" fmla="*/ 1905881 w 4138458"/>
                  <a:gd name="connsiteY6" fmla="*/ 1412149 h 1412149"/>
                  <a:gd name="connsiteX7" fmla="*/ 1809866 w 4138458"/>
                  <a:gd name="connsiteY7" fmla="*/ 1412149 h 1412149"/>
                  <a:gd name="connsiteX8" fmla="*/ 1617219 w 4138458"/>
                  <a:gd name="connsiteY8" fmla="*/ 1412149 h 1412149"/>
                  <a:gd name="connsiteX9" fmla="*/ 1489857 w 4138458"/>
                  <a:gd name="connsiteY9" fmla="*/ 1412149 h 1412149"/>
                  <a:gd name="connsiteX10" fmla="*/ 1301866 w 4138458"/>
                  <a:gd name="connsiteY10" fmla="*/ 1412149 h 1412149"/>
                  <a:gd name="connsiteX11" fmla="*/ 1160948 w 4138458"/>
                  <a:gd name="connsiteY11" fmla="*/ 1412149 h 1412149"/>
                  <a:gd name="connsiteX12" fmla="*/ 1115038 w 4138458"/>
                  <a:gd name="connsiteY12" fmla="*/ 1412149 h 1412149"/>
                  <a:gd name="connsiteX13" fmla="*/ 840939 w 4138458"/>
                  <a:gd name="connsiteY13" fmla="*/ 1412149 h 1412149"/>
                  <a:gd name="connsiteX14" fmla="*/ 652948 w 4138458"/>
                  <a:gd name="connsiteY14" fmla="*/ 1412149 h 1412149"/>
                  <a:gd name="connsiteX15" fmla="*/ 466120 w 4138458"/>
                  <a:gd name="connsiteY15" fmla="*/ 1412149 h 1412149"/>
                  <a:gd name="connsiteX16" fmla="*/ 340972 w 4138458"/>
                  <a:gd name="connsiteY16" fmla="*/ 1340266 h 1412149"/>
                  <a:gd name="connsiteX17" fmla="*/ 16513 w 4138458"/>
                  <a:gd name="connsiteY17" fmla="*/ 777957 h 1412149"/>
                  <a:gd name="connsiteX18" fmla="*/ 16513 w 4138458"/>
                  <a:gd name="connsiteY18" fmla="*/ 634192 h 1412149"/>
                  <a:gd name="connsiteX19" fmla="*/ 340972 w 4138458"/>
                  <a:gd name="connsiteY19" fmla="*/ 71883 h 1412149"/>
                  <a:gd name="connsiteX20" fmla="*/ 466120 w 4138458"/>
                  <a:gd name="connsiteY20" fmla="*/ 0 h 1412149"/>
                  <a:gd name="connsiteX21" fmla="*/ 652948 w 4138458"/>
                  <a:gd name="connsiteY21" fmla="*/ 0 h 1412149"/>
                  <a:gd name="connsiteX22" fmla="*/ 680314 w 4138458"/>
                  <a:gd name="connsiteY22" fmla="*/ 0 h 1412149"/>
                  <a:gd name="connsiteX23" fmla="*/ 840939 w 4138458"/>
                  <a:gd name="connsiteY23" fmla="*/ 0 h 1412149"/>
                  <a:gd name="connsiteX24" fmla="*/ 841276 w 4138458"/>
                  <a:gd name="connsiteY24" fmla="*/ 0 h 1412149"/>
                  <a:gd name="connsiteX25" fmla="*/ 867142 w 4138458"/>
                  <a:gd name="connsiteY25" fmla="*/ 0 h 1412149"/>
                  <a:gd name="connsiteX26" fmla="*/ 956611 w 4138458"/>
                  <a:gd name="connsiteY26" fmla="*/ 0 h 1412149"/>
                  <a:gd name="connsiteX27" fmla="*/ 1028104 w 4138458"/>
                  <a:gd name="connsiteY27" fmla="*/ 0 h 1412149"/>
                  <a:gd name="connsiteX28" fmla="*/ 1033923 w 4138458"/>
                  <a:gd name="connsiteY28" fmla="*/ 0 h 1412149"/>
                  <a:gd name="connsiteX29" fmla="*/ 1055133 w 4138458"/>
                  <a:gd name="connsiteY29" fmla="*/ 0 h 1412149"/>
                  <a:gd name="connsiteX30" fmla="*/ 1080817 w 4138458"/>
                  <a:gd name="connsiteY30" fmla="*/ 0 h 1412149"/>
                  <a:gd name="connsiteX31" fmla="*/ 1115038 w 4138458"/>
                  <a:gd name="connsiteY31" fmla="*/ 0 h 1412149"/>
                  <a:gd name="connsiteX32" fmla="*/ 1143439 w 4138458"/>
                  <a:gd name="connsiteY32" fmla="*/ 0 h 1412149"/>
                  <a:gd name="connsiteX33" fmla="*/ 1160948 w 4138458"/>
                  <a:gd name="connsiteY33" fmla="*/ 0 h 1412149"/>
                  <a:gd name="connsiteX34" fmla="*/ 1216095 w 4138458"/>
                  <a:gd name="connsiteY34" fmla="*/ 0 h 1412149"/>
                  <a:gd name="connsiteX35" fmla="*/ 1220751 w 4138458"/>
                  <a:gd name="connsiteY35" fmla="*/ 0 h 1412149"/>
                  <a:gd name="connsiteX36" fmla="*/ 1267645 w 4138458"/>
                  <a:gd name="connsiteY36" fmla="*/ 0 h 1412149"/>
                  <a:gd name="connsiteX37" fmla="*/ 1291726 w 4138458"/>
                  <a:gd name="connsiteY37" fmla="*/ 0 h 1412149"/>
                  <a:gd name="connsiteX38" fmla="*/ 1301866 w 4138458"/>
                  <a:gd name="connsiteY38" fmla="*/ 0 h 1412149"/>
                  <a:gd name="connsiteX39" fmla="*/ 1331430 w 4138458"/>
                  <a:gd name="connsiteY39" fmla="*/ 0 h 1412149"/>
                  <a:gd name="connsiteX40" fmla="*/ 1375142 w 4138458"/>
                  <a:gd name="connsiteY40" fmla="*/ 0 h 1412149"/>
                  <a:gd name="connsiteX41" fmla="*/ 1408742 w 4138458"/>
                  <a:gd name="connsiteY41" fmla="*/ 0 h 1412149"/>
                  <a:gd name="connsiteX42" fmla="*/ 1455636 w 4138458"/>
                  <a:gd name="connsiteY42" fmla="*/ 0 h 1412149"/>
                  <a:gd name="connsiteX43" fmla="*/ 1479717 w 4138458"/>
                  <a:gd name="connsiteY43" fmla="*/ 0 h 1412149"/>
                  <a:gd name="connsiteX44" fmla="*/ 1489857 w 4138458"/>
                  <a:gd name="connsiteY44" fmla="*/ 0 h 1412149"/>
                  <a:gd name="connsiteX45" fmla="*/ 1536104 w 4138458"/>
                  <a:gd name="connsiteY45" fmla="*/ 0 h 1412149"/>
                  <a:gd name="connsiteX46" fmla="*/ 1617219 w 4138458"/>
                  <a:gd name="connsiteY46" fmla="*/ 0 h 1412149"/>
                  <a:gd name="connsiteX47" fmla="*/ 1651439 w 4138458"/>
                  <a:gd name="connsiteY47" fmla="*/ 0 h 1412149"/>
                  <a:gd name="connsiteX48" fmla="*/ 1728751 w 4138458"/>
                  <a:gd name="connsiteY48" fmla="*/ 0 h 1412149"/>
                  <a:gd name="connsiteX49" fmla="*/ 1775645 w 4138458"/>
                  <a:gd name="connsiteY49" fmla="*/ 0 h 1412149"/>
                  <a:gd name="connsiteX50" fmla="*/ 1799726 w 4138458"/>
                  <a:gd name="connsiteY50" fmla="*/ 0 h 1412149"/>
                  <a:gd name="connsiteX51" fmla="*/ 1809866 w 4138458"/>
                  <a:gd name="connsiteY51" fmla="*/ 0 h 1412149"/>
                  <a:gd name="connsiteX52" fmla="*/ 1831413 w 4138458"/>
                  <a:gd name="connsiteY52" fmla="*/ 0 h 1412149"/>
                  <a:gd name="connsiteX53" fmla="*/ 1905881 w 4138458"/>
                  <a:gd name="connsiteY53" fmla="*/ 0 h 1412149"/>
                  <a:gd name="connsiteX54" fmla="*/ 1992375 w 4138458"/>
                  <a:gd name="connsiteY54" fmla="*/ 0 h 1412149"/>
                  <a:gd name="connsiteX55" fmla="*/ 2107709 w 4138458"/>
                  <a:gd name="connsiteY55" fmla="*/ 0 h 1412149"/>
                  <a:gd name="connsiteX56" fmla="*/ 2120075 w 4138458"/>
                  <a:gd name="connsiteY56" fmla="*/ 0 h 1412149"/>
                  <a:gd name="connsiteX57" fmla="*/ 2185022 w 4138458"/>
                  <a:gd name="connsiteY57" fmla="*/ 0 h 1412149"/>
                  <a:gd name="connsiteX58" fmla="*/ 2231916 w 4138458"/>
                  <a:gd name="connsiteY58" fmla="*/ 0 h 1412149"/>
                  <a:gd name="connsiteX59" fmla="*/ 2255997 w 4138458"/>
                  <a:gd name="connsiteY59" fmla="*/ 0 h 1412149"/>
                  <a:gd name="connsiteX60" fmla="*/ 2266137 w 4138458"/>
                  <a:gd name="connsiteY60" fmla="*/ 0 h 1412149"/>
                  <a:gd name="connsiteX61" fmla="*/ 2281036 w 4138458"/>
                  <a:gd name="connsiteY61" fmla="*/ 0 h 1412149"/>
                  <a:gd name="connsiteX62" fmla="*/ 2473684 w 4138458"/>
                  <a:gd name="connsiteY62" fmla="*/ 0 h 1412149"/>
                  <a:gd name="connsiteX63" fmla="*/ 2514552 w 4138458"/>
                  <a:gd name="connsiteY63" fmla="*/ 0 h 1412149"/>
                  <a:gd name="connsiteX64" fmla="*/ 2520578 w 4138458"/>
                  <a:gd name="connsiteY64" fmla="*/ 0 h 1412149"/>
                  <a:gd name="connsiteX65" fmla="*/ 2544659 w 4138458"/>
                  <a:gd name="connsiteY65" fmla="*/ 0 h 1412149"/>
                  <a:gd name="connsiteX66" fmla="*/ 2554799 w 4138458"/>
                  <a:gd name="connsiteY66" fmla="*/ 0 h 1412149"/>
                  <a:gd name="connsiteX67" fmla="*/ 2680485 w 4138458"/>
                  <a:gd name="connsiteY67" fmla="*/ 0 h 1412149"/>
                  <a:gd name="connsiteX68" fmla="*/ 3005042 w 4138458"/>
                  <a:gd name="connsiteY68" fmla="*/ 0 h 1412149"/>
                  <a:gd name="connsiteX69" fmla="*/ 3022552 w 4138458"/>
                  <a:gd name="connsiteY69" fmla="*/ 0 h 1412149"/>
                  <a:gd name="connsiteX70" fmla="*/ 3082355 w 4138458"/>
                  <a:gd name="connsiteY70" fmla="*/ 0 h 1412149"/>
                  <a:gd name="connsiteX71" fmla="*/ 3129249 w 4138458"/>
                  <a:gd name="connsiteY71" fmla="*/ 0 h 1412149"/>
                  <a:gd name="connsiteX72" fmla="*/ 3153330 w 4138458"/>
                  <a:gd name="connsiteY72" fmla="*/ 0 h 1412149"/>
                  <a:gd name="connsiteX73" fmla="*/ 3163470 w 4138458"/>
                  <a:gd name="connsiteY73" fmla="*/ 0 h 1412149"/>
                  <a:gd name="connsiteX74" fmla="*/ 3236746 w 4138458"/>
                  <a:gd name="connsiteY74" fmla="*/ 0 h 1412149"/>
                  <a:gd name="connsiteX75" fmla="*/ 3671470 w 4138458"/>
                  <a:gd name="connsiteY75" fmla="*/ 0 h 1412149"/>
                  <a:gd name="connsiteX76" fmla="*/ 3796617 w 4138458"/>
                  <a:gd name="connsiteY76" fmla="*/ 71883 h 1412149"/>
                  <a:gd name="connsiteX77" fmla="*/ 4121076 w 4138458"/>
                  <a:gd name="connsiteY77" fmla="*/ 634192 h 1412149"/>
                  <a:gd name="connsiteX78" fmla="*/ 4121076 w 4138458"/>
                  <a:gd name="connsiteY78" fmla="*/ 777957 h 1412149"/>
                  <a:gd name="connsiteX79" fmla="*/ 3796617 w 4138458"/>
                  <a:gd name="connsiteY79" fmla="*/ 1340266 h 1412149"/>
                  <a:gd name="connsiteX80" fmla="*/ 3671470 w 4138458"/>
                  <a:gd name="connsiteY80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138458" h="1412149"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rgbClr val="FFB850">
                  <a:alpha val="0"/>
                </a:srgbClr>
              </a:solidFill>
              <a:ln w="38100">
                <a:gradFill flip="none" rotWithShape="1">
                  <a:gsLst>
                    <a:gs pos="0">
                      <a:srgbClr val="F9F9F9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188" name="任意多边形 187"/>
              <p:cNvSpPr>
                <a:spLocks/>
              </p:cNvSpPr>
              <p:nvPr/>
            </p:nvSpPr>
            <p:spPr bwMode="auto">
              <a:xfrm rot="10800000">
                <a:off x="2255272" y="3422389"/>
                <a:ext cx="3393890" cy="830306"/>
              </a:xfrm>
              <a:custGeom>
                <a:avLst/>
                <a:gdLst>
                  <a:gd name="connsiteX0" fmla="*/ 3119312 w 3393888"/>
                  <a:gd name="connsiteY0" fmla="*/ 830306 h 830306"/>
                  <a:gd name="connsiteX1" fmla="*/ 2920034 w 3393888"/>
                  <a:gd name="connsiteY1" fmla="*/ 830306 h 830306"/>
                  <a:gd name="connsiteX2" fmla="*/ 2737766 w 3393888"/>
                  <a:gd name="connsiteY2" fmla="*/ 830306 h 830306"/>
                  <a:gd name="connsiteX3" fmla="*/ 2720756 w 3393888"/>
                  <a:gd name="connsiteY3" fmla="*/ 830306 h 830306"/>
                  <a:gd name="connsiteX4" fmla="*/ 2538488 w 3393888"/>
                  <a:gd name="connsiteY4" fmla="*/ 830306 h 830306"/>
                  <a:gd name="connsiteX5" fmla="*/ 2339210 w 3393888"/>
                  <a:gd name="connsiteY5" fmla="*/ 830306 h 830306"/>
                  <a:gd name="connsiteX6" fmla="*/ 2334818 w 3393888"/>
                  <a:gd name="connsiteY6" fmla="*/ 828994 h 830306"/>
                  <a:gd name="connsiteX7" fmla="*/ 2330399 w 3393888"/>
                  <a:gd name="connsiteY7" fmla="*/ 830306 h 830306"/>
                  <a:gd name="connsiteX8" fmla="*/ 1948853 w 3393888"/>
                  <a:gd name="connsiteY8" fmla="*/ 830306 h 830306"/>
                  <a:gd name="connsiteX9" fmla="*/ 1944461 w 3393888"/>
                  <a:gd name="connsiteY9" fmla="*/ 828994 h 830306"/>
                  <a:gd name="connsiteX10" fmla="*/ 1940042 w 3393888"/>
                  <a:gd name="connsiteY10" fmla="*/ 830306 h 830306"/>
                  <a:gd name="connsiteX11" fmla="*/ 1580314 w 3393888"/>
                  <a:gd name="connsiteY11" fmla="*/ 830306 h 830306"/>
                  <a:gd name="connsiteX12" fmla="*/ 1558496 w 3393888"/>
                  <a:gd name="connsiteY12" fmla="*/ 830306 h 830306"/>
                  <a:gd name="connsiteX13" fmla="*/ 1291762 w 3393888"/>
                  <a:gd name="connsiteY13" fmla="*/ 830306 h 830306"/>
                  <a:gd name="connsiteX14" fmla="*/ 1198768 w 3393888"/>
                  <a:gd name="connsiteY14" fmla="*/ 830306 h 830306"/>
                  <a:gd name="connsiteX15" fmla="*/ 1133844 w 3393888"/>
                  <a:gd name="connsiteY15" fmla="*/ 830306 h 830306"/>
                  <a:gd name="connsiteX16" fmla="*/ 910216 w 3393888"/>
                  <a:gd name="connsiteY16" fmla="*/ 830306 h 830306"/>
                  <a:gd name="connsiteX17" fmla="*/ 798379 w 3393888"/>
                  <a:gd name="connsiteY17" fmla="*/ 830306 h 830306"/>
                  <a:gd name="connsiteX18" fmla="*/ 752298 w 3393888"/>
                  <a:gd name="connsiteY18" fmla="*/ 830306 h 830306"/>
                  <a:gd name="connsiteX19" fmla="*/ 655613 w 3393888"/>
                  <a:gd name="connsiteY19" fmla="*/ 830306 h 830306"/>
                  <a:gd name="connsiteX20" fmla="*/ 416833 w 3393888"/>
                  <a:gd name="connsiteY20" fmla="*/ 830306 h 830306"/>
                  <a:gd name="connsiteX21" fmla="*/ 274067 w 3393888"/>
                  <a:gd name="connsiteY21" fmla="*/ 830306 h 830306"/>
                  <a:gd name="connsiteX22" fmla="*/ 200483 w 3393888"/>
                  <a:gd name="connsiteY22" fmla="*/ 788041 h 830306"/>
                  <a:gd name="connsiteX23" fmla="*/ 9710 w 3393888"/>
                  <a:gd name="connsiteY23" fmla="*/ 457418 h 830306"/>
                  <a:gd name="connsiteX24" fmla="*/ 9710 w 3393888"/>
                  <a:gd name="connsiteY24" fmla="*/ 372888 h 830306"/>
                  <a:gd name="connsiteX25" fmla="*/ 200483 w 3393888"/>
                  <a:gd name="connsiteY25" fmla="*/ 42265 h 830306"/>
                  <a:gd name="connsiteX26" fmla="*/ 274067 w 3393888"/>
                  <a:gd name="connsiteY26" fmla="*/ 0 h 830306"/>
                  <a:gd name="connsiteX27" fmla="*/ 400007 w 3393888"/>
                  <a:gd name="connsiteY27" fmla="*/ 0 h 830306"/>
                  <a:gd name="connsiteX28" fmla="*/ 416833 w 3393888"/>
                  <a:gd name="connsiteY28" fmla="*/ 0 h 830306"/>
                  <a:gd name="connsiteX29" fmla="*/ 494648 w 3393888"/>
                  <a:gd name="connsiteY29" fmla="*/ 0 h 830306"/>
                  <a:gd name="connsiteX30" fmla="*/ 542773 w 3393888"/>
                  <a:gd name="connsiteY30" fmla="*/ 0 h 830306"/>
                  <a:gd name="connsiteX31" fmla="*/ 607920 w 3393888"/>
                  <a:gd name="connsiteY31" fmla="*/ 0 h 830306"/>
                  <a:gd name="connsiteX32" fmla="*/ 637414 w 3393888"/>
                  <a:gd name="connsiteY32" fmla="*/ 0 h 830306"/>
                  <a:gd name="connsiteX33" fmla="*/ 649651 w 3393888"/>
                  <a:gd name="connsiteY33" fmla="*/ 0 h 830306"/>
                  <a:gd name="connsiteX34" fmla="*/ 655613 w 3393888"/>
                  <a:gd name="connsiteY34" fmla="*/ 0 h 830306"/>
                  <a:gd name="connsiteX35" fmla="*/ 750685 w 3393888"/>
                  <a:gd name="connsiteY35" fmla="*/ 0 h 830306"/>
                  <a:gd name="connsiteX36" fmla="*/ 752298 w 3393888"/>
                  <a:gd name="connsiteY36" fmla="*/ 0 h 830306"/>
                  <a:gd name="connsiteX37" fmla="*/ 792417 w 3393888"/>
                  <a:gd name="connsiteY37" fmla="*/ 0 h 830306"/>
                  <a:gd name="connsiteX38" fmla="*/ 798379 w 3393888"/>
                  <a:gd name="connsiteY38" fmla="*/ 0 h 830306"/>
                  <a:gd name="connsiteX39" fmla="*/ 878238 w 3393888"/>
                  <a:gd name="connsiteY39" fmla="*/ 0 h 830306"/>
                  <a:gd name="connsiteX40" fmla="*/ 910216 w 3393888"/>
                  <a:gd name="connsiteY40" fmla="*/ 0 h 830306"/>
                  <a:gd name="connsiteX41" fmla="*/ 972879 w 3393888"/>
                  <a:gd name="connsiteY41" fmla="*/ 0 h 830306"/>
                  <a:gd name="connsiteX42" fmla="*/ 1036156 w 3393888"/>
                  <a:gd name="connsiteY42" fmla="*/ 0 h 830306"/>
                  <a:gd name="connsiteX43" fmla="*/ 1086151 w 3393888"/>
                  <a:gd name="connsiteY43" fmla="*/ 0 h 830306"/>
                  <a:gd name="connsiteX44" fmla="*/ 1127882 w 3393888"/>
                  <a:gd name="connsiteY44" fmla="*/ 0 h 830306"/>
                  <a:gd name="connsiteX45" fmla="*/ 1130797 w 3393888"/>
                  <a:gd name="connsiteY45" fmla="*/ 0 h 830306"/>
                  <a:gd name="connsiteX46" fmla="*/ 1133844 w 3393888"/>
                  <a:gd name="connsiteY46" fmla="*/ 0 h 830306"/>
                  <a:gd name="connsiteX47" fmla="*/ 1198768 w 3393888"/>
                  <a:gd name="connsiteY47" fmla="*/ 0 h 830306"/>
                  <a:gd name="connsiteX48" fmla="*/ 1244068 w 3393888"/>
                  <a:gd name="connsiteY48" fmla="*/ 0 h 830306"/>
                  <a:gd name="connsiteX49" fmla="*/ 1285800 w 3393888"/>
                  <a:gd name="connsiteY49" fmla="*/ 0 h 830306"/>
                  <a:gd name="connsiteX50" fmla="*/ 1291762 w 3393888"/>
                  <a:gd name="connsiteY50" fmla="*/ 0 h 830306"/>
                  <a:gd name="connsiteX51" fmla="*/ 1324708 w 3393888"/>
                  <a:gd name="connsiteY51" fmla="*/ 0 h 830306"/>
                  <a:gd name="connsiteX52" fmla="*/ 1532621 w 3393888"/>
                  <a:gd name="connsiteY52" fmla="*/ 0 h 830306"/>
                  <a:gd name="connsiteX53" fmla="*/ 1558496 w 3393888"/>
                  <a:gd name="connsiteY53" fmla="*/ 0 h 830306"/>
                  <a:gd name="connsiteX54" fmla="*/ 1574352 w 3393888"/>
                  <a:gd name="connsiteY54" fmla="*/ 0 h 830306"/>
                  <a:gd name="connsiteX55" fmla="*/ 1580314 w 3393888"/>
                  <a:gd name="connsiteY55" fmla="*/ 0 h 830306"/>
                  <a:gd name="connsiteX56" fmla="*/ 1684436 w 3393888"/>
                  <a:gd name="connsiteY56" fmla="*/ 0 h 830306"/>
                  <a:gd name="connsiteX57" fmla="*/ 1940042 w 3393888"/>
                  <a:gd name="connsiteY57" fmla="*/ 0 h 830306"/>
                  <a:gd name="connsiteX58" fmla="*/ 1944461 w 3393888"/>
                  <a:gd name="connsiteY58" fmla="*/ 1312 h 830306"/>
                  <a:gd name="connsiteX59" fmla="*/ 1948853 w 3393888"/>
                  <a:gd name="connsiteY59" fmla="*/ 0 h 830306"/>
                  <a:gd name="connsiteX60" fmla="*/ 2330399 w 3393888"/>
                  <a:gd name="connsiteY60" fmla="*/ 0 h 830306"/>
                  <a:gd name="connsiteX61" fmla="*/ 2334818 w 3393888"/>
                  <a:gd name="connsiteY61" fmla="*/ 1312 h 830306"/>
                  <a:gd name="connsiteX62" fmla="*/ 2339210 w 3393888"/>
                  <a:gd name="connsiteY62" fmla="*/ 0 h 830306"/>
                  <a:gd name="connsiteX63" fmla="*/ 2465150 w 3393888"/>
                  <a:gd name="connsiteY63" fmla="*/ 0 h 830306"/>
                  <a:gd name="connsiteX64" fmla="*/ 2538488 w 3393888"/>
                  <a:gd name="connsiteY64" fmla="*/ 0 h 830306"/>
                  <a:gd name="connsiteX65" fmla="*/ 2559791 w 3393888"/>
                  <a:gd name="connsiteY65" fmla="*/ 0 h 830306"/>
                  <a:gd name="connsiteX66" fmla="*/ 2664428 w 3393888"/>
                  <a:gd name="connsiteY66" fmla="*/ 0 h 830306"/>
                  <a:gd name="connsiteX67" fmla="*/ 2673062 w 3393888"/>
                  <a:gd name="connsiteY67" fmla="*/ 0 h 830306"/>
                  <a:gd name="connsiteX68" fmla="*/ 2714794 w 3393888"/>
                  <a:gd name="connsiteY68" fmla="*/ 0 h 830306"/>
                  <a:gd name="connsiteX69" fmla="*/ 2720756 w 3393888"/>
                  <a:gd name="connsiteY69" fmla="*/ 0 h 830306"/>
                  <a:gd name="connsiteX70" fmla="*/ 2737766 w 3393888"/>
                  <a:gd name="connsiteY70" fmla="*/ 0 h 830306"/>
                  <a:gd name="connsiteX71" fmla="*/ 2759069 w 3393888"/>
                  <a:gd name="connsiteY71" fmla="*/ 0 h 830306"/>
                  <a:gd name="connsiteX72" fmla="*/ 2863706 w 3393888"/>
                  <a:gd name="connsiteY72" fmla="*/ 0 h 830306"/>
                  <a:gd name="connsiteX73" fmla="*/ 2872340 w 3393888"/>
                  <a:gd name="connsiteY73" fmla="*/ 0 h 830306"/>
                  <a:gd name="connsiteX74" fmla="*/ 2914072 w 3393888"/>
                  <a:gd name="connsiteY74" fmla="*/ 0 h 830306"/>
                  <a:gd name="connsiteX75" fmla="*/ 2920034 w 3393888"/>
                  <a:gd name="connsiteY75" fmla="*/ 0 h 830306"/>
                  <a:gd name="connsiteX76" fmla="*/ 2958347 w 3393888"/>
                  <a:gd name="connsiteY76" fmla="*/ 0 h 830306"/>
                  <a:gd name="connsiteX77" fmla="*/ 3119312 w 3393888"/>
                  <a:gd name="connsiteY77" fmla="*/ 0 h 830306"/>
                  <a:gd name="connsiteX78" fmla="*/ 3192896 w 3393888"/>
                  <a:gd name="connsiteY78" fmla="*/ 42265 h 830306"/>
                  <a:gd name="connsiteX79" fmla="*/ 3383669 w 3393888"/>
                  <a:gd name="connsiteY79" fmla="*/ 372888 h 830306"/>
                  <a:gd name="connsiteX80" fmla="*/ 3383669 w 3393888"/>
                  <a:gd name="connsiteY80" fmla="*/ 457418 h 830306"/>
                  <a:gd name="connsiteX81" fmla="*/ 3192896 w 3393888"/>
                  <a:gd name="connsiteY81" fmla="*/ 788041 h 830306"/>
                  <a:gd name="connsiteX82" fmla="*/ 3119312 w 3393888"/>
                  <a:gd name="connsiteY82" fmla="*/ 830306 h 83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393888" h="830306">
                    <a:moveTo>
                      <a:pt x="3119312" y="830306"/>
                    </a:moveTo>
                    <a:lnTo>
                      <a:pt x="2920034" y="830306"/>
                    </a:lnTo>
                    <a:lnTo>
                      <a:pt x="2737766" y="830306"/>
                    </a:lnTo>
                    <a:lnTo>
                      <a:pt x="2720756" y="830306"/>
                    </a:lnTo>
                    <a:lnTo>
                      <a:pt x="2538488" y="830306"/>
                    </a:lnTo>
                    <a:lnTo>
                      <a:pt x="2339210" y="830306"/>
                    </a:lnTo>
                    <a:lnTo>
                      <a:pt x="2334818" y="828994"/>
                    </a:lnTo>
                    <a:lnTo>
                      <a:pt x="2330399" y="830306"/>
                    </a:lnTo>
                    <a:lnTo>
                      <a:pt x="1948853" y="830306"/>
                    </a:lnTo>
                    <a:lnTo>
                      <a:pt x="1944461" y="828994"/>
                    </a:lnTo>
                    <a:lnTo>
                      <a:pt x="1940042" y="830306"/>
                    </a:lnTo>
                    <a:lnTo>
                      <a:pt x="1580314" y="830306"/>
                    </a:lnTo>
                    <a:lnTo>
                      <a:pt x="1558496" y="830306"/>
                    </a:lnTo>
                    <a:lnTo>
                      <a:pt x="1291762" y="830306"/>
                    </a:lnTo>
                    <a:lnTo>
                      <a:pt x="1198768" y="830306"/>
                    </a:lnTo>
                    <a:lnTo>
                      <a:pt x="1133844" y="830306"/>
                    </a:lnTo>
                    <a:lnTo>
                      <a:pt x="910216" y="830306"/>
                    </a:lnTo>
                    <a:lnTo>
                      <a:pt x="798379" y="830306"/>
                    </a:lnTo>
                    <a:lnTo>
                      <a:pt x="752298" y="830306"/>
                    </a:lnTo>
                    <a:lnTo>
                      <a:pt x="655613" y="830306"/>
                    </a:lnTo>
                    <a:lnTo>
                      <a:pt x="416833" y="830306"/>
                    </a:lnTo>
                    <a:lnTo>
                      <a:pt x="274067" y="830306"/>
                    </a:lnTo>
                    <a:cubicBezTo>
                      <a:pt x="247495" y="830306"/>
                      <a:pt x="214109" y="811219"/>
                      <a:pt x="200483" y="788041"/>
                    </a:cubicBezTo>
                    <a:cubicBezTo>
                      <a:pt x="9710" y="457418"/>
                      <a:pt x="9710" y="457418"/>
                      <a:pt x="9710" y="457418"/>
                    </a:cubicBezTo>
                    <a:cubicBezTo>
                      <a:pt x="-3236" y="434241"/>
                      <a:pt x="-3236" y="396066"/>
                      <a:pt x="9710" y="372888"/>
                    </a:cubicBezTo>
                    <a:cubicBezTo>
                      <a:pt x="200483" y="42265"/>
                      <a:pt x="200483" y="42265"/>
                      <a:pt x="200483" y="42265"/>
                    </a:cubicBezTo>
                    <a:cubicBezTo>
                      <a:pt x="214109" y="19088"/>
                      <a:pt x="247495" y="0"/>
                      <a:pt x="274067" y="0"/>
                    </a:cubicBezTo>
                    <a:cubicBezTo>
                      <a:pt x="321760" y="0"/>
                      <a:pt x="363492" y="0"/>
                      <a:pt x="400007" y="0"/>
                    </a:cubicBezTo>
                    <a:lnTo>
                      <a:pt x="416833" y="0"/>
                    </a:lnTo>
                    <a:lnTo>
                      <a:pt x="494648" y="0"/>
                    </a:lnTo>
                    <a:lnTo>
                      <a:pt x="542773" y="0"/>
                    </a:lnTo>
                    <a:lnTo>
                      <a:pt x="607920" y="0"/>
                    </a:lnTo>
                    <a:lnTo>
                      <a:pt x="637414" y="0"/>
                    </a:lnTo>
                    <a:lnTo>
                      <a:pt x="649651" y="0"/>
                    </a:lnTo>
                    <a:cubicBezTo>
                      <a:pt x="655613" y="0"/>
                      <a:pt x="655613" y="0"/>
                      <a:pt x="655613" y="0"/>
                    </a:cubicBezTo>
                    <a:lnTo>
                      <a:pt x="750685" y="0"/>
                    </a:lnTo>
                    <a:lnTo>
                      <a:pt x="752298" y="0"/>
                    </a:lnTo>
                    <a:lnTo>
                      <a:pt x="792417" y="0"/>
                    </a:lnTo>
                    <a:lnTo>
                      <a:pt x="798379" y="0"/>
                    </a:lnTo>
                    <a:lnTo>
                      <a:pt x="878238" y="0"/>
                    </a:lnTo>
                    <a:lnTo>
                      <a:pt x="910216" y="0"/>
                    </a:lnTo>
                    <a:lnTo>
                      <a:pt x="972879" y="0"/>
                    </a:lnTo>
                    <a:lnTo>
                      <a:pt x="1036156" y="0"/>
                    </a:lnTo>
                    <a:lnTo>
                      <a:pt x="1086151" y="0"/>
                    </a:lnTo>
                    <a:lnTo>
                      <a:pt x="1127882" y="0"/>
                    </a:lnTo>
                    <a:lnTo>
                      <a:pt x="1130797" y="0"/>
                    </a:lnTo>
                    <a:lnTo>
                      <a:pt x="1133844" y="0"/>
                    </a:lnTo>
                    <a:lnTo>
                      <a:pt x="1198768" y="0"/>
                    </a:lnTo>
                    <a:lnTo>
                      <a:pt x="1244068" y="0"/>
                    </a:lnTo>
                    <a:lnTo>
                      <a:pt x="1285800" y="0"/>
                    </a:lnTo>
                    <a:lnTo>
                      <a:pt x="1291762" y="0"/>
                    </a:lnTo>
                    <a:lnTo>
                      <a:pt x="1324708" y="0"/>
                    </a:lnTo>
                    <a:cubicBezTo>
                      <a:pt x="1434253" y="0"/>
                      <a:pt x="1496851" y="0"/>
                      <a:pt x="1532621" y="0"/>
                    </a:cubicBezTo>
                    <a:lnTo>
                      <a:pt x="1558496" y="0"/>
                    </a:lnTo>
                    <a:lnTo>
                      <a:pt x="1574352" y="0"/>
                    </a:lnTo>
                    <a:lnTo>
                      <a:pt x="1580314" y="0"/>
                    </a:lnTo>
                    <a:lnTo>
                      <a:pt x="1684436" y="0"/>
                    </a:lnTo>
                    <a:cubicBezTo>
                      <a:pt x="1940042" y="0"/>
                      <a:pt x="1940042" y="0"/>
                      <a:pt x="1940042" y="0"/>
                    </a:cubicBezTo>
                    <a:lnTo>
                      <a:pt x="1944461" y="1312"/>
                    </a:lnTo>
                    <a:lnTo>
                      <a:pt x="1948853" y="0"/>
                    </a:lnTo>
                    <a:cubicBezTo>
                      <a:pt x="2330399" y="0"/>
                      <a:pt x="2330399" y="0"/>
                      <a:pt x="2330399" y="0"/>
                    </a:cubicBezTo>
                    <a:lnTo>
                      <a:pt x="2334818" y="1312"/>
                    </a:lnTo>
                    <a:lnTo>
                      <a:pt x="2339210" y="0"/>
                    </a:lnTo>
                    <a:cubicBezTo>
                      <a:pt x="2386903" y="0"/>
                      <a:pt x="2428635" y="0"/>
                      <a:pt x="2465150" y="0"/>
                    </a:cubicBezTo>
                    <a:lnTo>
                      <a:pt x="2538488" y="0"/>
                    </a:lnTo>
                    <a:lnTo>
                      <a:pt x="2559791" y="0"/>
                    </a:lnTo>
                    <a:lnTo>
                      <a:pt x="2664428" y="0"/>
                    </a:lnTo>
                    <a:lnTo>
                      <a:pt x="2673062" y="0"/>
                    </a:lnTo>
                    <a:lnTo>
                      <a:pt x="2714794" y="0"/>
                    </a:lnTo>
                    <a:lnTo>
                      <a:pt x="2720756" y="0"/>
                    </a:lnTo>
                    <a:lnTo>
                      <a:pt x="2737766" y="0"/>
                    </a:lnTo>
                    <a:lnTo>
                      <a:pt x="2759069" y="0"/>
                    </a:lnTo>
                    <a:lnTo>
                      <a:pt x="2863706" y="0"/>
                    </a:lnTo>
                    <a:lnTo>
                      <a:pt x="2872340" y="0"/>
                    </a:lnTo>
                    <a:lnTo>
                      <a:pt x="2914072" y="0"/>
                    </a:lnTo>
                    <a:lnTo>
                      <a:pt x="2920034" y="0"/>
                    </a:lnTo>
                    <a:lnTo>
                      <a:pt x="2958347" y="0"/>
                    </a:lnTo>
                    <a:cubicBezTo>
                      <a:pt x="3119312" y="0"/>
                      <a:pt x="3119312" y="0"/>
                      <a:pt x="3119312" y="0"/>
                    </a:cubicBezTo>
                    <a:cubicBezTo>
                      <a:pt x="3146565" y="0"/>
                      <a:pt x="3179269" y="19088"/>
                      <a:pt x="3192896" y="42265"/>
                    </a:cubicBezTo>
                    <a:cubicBezTo>
                      <a:pt x="3383669" y="372888"/>
                      <a:pt x="3383669" y="372888"/>
                      <a:pt x="3383669" y="372888"/>
                    </a:cubicBezTo>
                    <a:cubicBezTo>
                      <a:pt x="3397295" y="396066"/>
                      <a:pt x="3397295" y="434241"/>
                      <a:pt x="3383669" y="457418"/>
                    </a:cubicBezTo>
                    <a:cubicBezTo>
                      <a:pt x="3192896" y="788041"/>
                      <a:pt x="3192896" y="788041"/>
                      <a:pt x="3192896" y="788041"/>
                    </a:cubicBezTo>
                    <a:cubicBezTo>
                      <a:pt x="3179269" y="811219"/>
                      <a:pt x="3146565" y="830306"/>
                      <a:pt x="3119312" y="830306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rgbClr val="B6B6B6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189" name="任意多边形 188"/>
              <p:cNvSpPr>
                <a:spLocks/>
              </p:cNvSpPr>
              <p:nvPr/>
            </p:nvSpPr>
            <p:spPr bwMode="auto">
              <a:xfrm rot="10800000">
                <a:off x="3220347" y="2581733"/>
                <a:ext cx="2791389" cy="2491647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524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190" name="Freeform 5"/>
              <p:cNvSpPr>
                <a:spLocks/>
              </p:cNvSpPr>
              <p:nvPr/>
            </p:nvSpPr>
            <p:spPr bwMode="auto">
              <a:xfrm rot="10800000">
                <a:off x="3213998" y="2597385"/>
                <a:ext cx="2811322" cy="249164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1" name="Freeform 5"/>
              <p:cNvSpPr>
                <a:spLocks/>
              </p:cNvSpPr>
              <p:nvPr/>
            </p:nvSpPr>
            <p:spPr bwMode="auto">
              <a:xfrm rot="10800000">
                <a:off x="3632937" y="2969069"/>
                <a:ext cx="1966206" cy="174263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rgbClr val="F7F7F7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6712275" y="689431"/>
              <a:ext cx="3150636" cy="1907040"/>
              <a:chOff x="1882988" y="2581732"/>
              <a:chExt cx="4142331" cy="2507299"/>
            </a:xfrm>
          </p:grpSpPr>
          <p:sp>
            <p:nvSpPr>
              <p:cNvPr id="221" name="任意多边形 220"/>
              <p:cNvSpPr>
                <a:spLocks/>
              </p:cNvSpPr>
              <p:nvPr/>
            </p:nvSpPr>
            <p:spPr bwMode="auto">
              <a:xfrm rot="10800000">
                <a:off x="1882988" y="3121482"/>
                <a:ext cx="4138458" cy="1412149"/>
              </a:xfrm>
              <a:custGeom>
                <a:avLst/>
                <a:gdLst>
                  <a:gd name="connsiteX0" fmla="*/ 3494407 w 4138458"/>
                  <a:gd name="connsiteY0" fmla="*/ 1121227 h 1412149"/>
                  <a:gd name="connsiteX1" fmla="*/ 3567991 w 4138458"/>
                  <a:gd name="connsiteY1" fmla="*/ 1078962 h 1412149"/>
                  <a:gd name="connsiteX2" fmla="*/ 3758764 w 4138458"/>
                  <a:gd name="connsiteY2" fmla="*/ 748339 h 1412149"/>
                  <a:gd name="connsiteX3" fmla="*/ 3758764 w 4138458"/>
                  <a:gd name="connsiteY3" fmla="*/ 663809 h 1412149"/>
                  <a:gd name="connsiteX4" fmla="*/ 3567991 w 4138458"/>
                  <a:gd name="connsiteY4" fmla="*/ 333186 h 1412149"/>
                  <a:gd name="connsiteX5" fmla="*/ 3494407 w 4138458"/>
                  <a:gd name="connsiteY5" fmla="*/ 290921 h 1412149"/>
                  <a:gd name="connsiteX6" fmla="*/ 3333442 w 4138458"/>
                  <a:gd name="connsiteY6" fmla="*/ 290921 h 1412149"/>
                  <a:gd name="connsiteX7" fmla="*/ 3295129 w 4138458"/>
                  <a:gd name="connsiteY7" fmla="*/ 290921 h 1412149"/>
                  <a:gd name="connsiteX8" fmla="*/ 3289167 w 4138458"/>
                  <a:gd name="connsiteY8" fmla="*/ 290921 h 1412149"/>
                  <a:gd name="connsiteX9" fmla="*/ 3247435 w 4138458"/>
                  <a:gd name="connsiteY9" fmla="*/ 290921 h 1412149"/>
                  <a:gd name="connsiteX10" fmla="*/ 3238801 w 4138458"/>
                  <a:gd name="connsiteY10" fmla="*/ 290921 h 1412149"/>
                  <a:gd name="connsiteX11" fmla="*/ 3134164 w 4138458"/>
                  <a:gd name="connsiteY11" fmla="*/ 290921 h 1412149"/>
                  <a:gd name="connsiteX12" fmla="*/ 3112861 w 4138458"/>
                  <a:gd name="connsiteY12" fmla="*/ 290921 h 1412149"/>
                  <a:gd name="connsiteX13" fmla="*/ 3095851 w 4138458"/>
                  <a:gd name="connsiteY13" fmla="*/ 290921 h 1412149"/>
                  <a:gd name="connsiteX14" fmla="*/ 3089889 w 4138458"/>
                  <a:gd name="connsiteY14" fmla="*/ 290921 h 1412149"/>
                  <a:gd name="connsiteX15" fmla="*/ 3048157 w 4138458"/>
                  <a:gd name="connsiteY15" fmla="*/ 290921 h 1412149"/>
                  <a:gd name="connsiteX16" fmla="*/ 3039523 w 4138458"/>
                  <a:gd name="connsiteY16" fmla="*/ 290921 h 1412149"/>
                  <a:gd name="connsiteX17" fmla="*/ 2934886 w 4138458"/>
                  <a:gd name="connsiteY17" fmla="*/ 290921 h 1412149"/>
                  <a:gd name="connsiteX18" fmla="*/ 2913583 w 4138458"/>
                  <a:gd name="connsiteY18" fmla="*/ 290921 h 1412149"/>
                  <a:gd name="connsiteX19" fmla="*/ 2840245 w 4138458"/>
                  <a:gd name="connsiteY19" fmla="*/ 290921 h 1412149"/>
                  <a:gd name="connsiteX20" fmla="*/ 2714305 w 4138458"/>
                  <a:gd name="connsiteY20" fmla="*/ 290921 h 1412149"/>
                  <a:gd name="connsiteX21" fmla="*/ 2709913 w 4138458"/>
                  <a:gd name="connsiteY21" fmla="*/ 292233 h 1412149"/>
                  <a:gd name="connsiteX22" fmla="*/ 2705494 w 4138458"/>
                  <a:gd name="connsiteY22" fmla="*/ 290921 h 1412149"/>
                  <a:gd name="connsiteX23" fmla="*/ 2323948 w 4138458"/>
                  <a:gd name="connsiteY23" fmla="*/ 290921 h 1412149"/>
                  <a:gd name="connsiteX24" fmla="*/ 2319556 w 4138458"/>
                  <a:gd name="connsiteY24" fmla="*/ 292233 h 1412149"/>
                  <a:gd name="connsiteX25" fmla="*/ 2315137 w 4138458"/>
                  <a:gd name="connsiteY25" fmla="*/ 290921 h 1412149"/>
                  <a:gd name="connsiteX26" fmla="*/ 2059531 w 4138458"/>
                  <a:gd name="connsiteY26" fmla="*/ 290921 h 1412149"/>
                  <a:gd name="connsiteX27" fmla="*/ 1955409 w 4138458"/>
                  <a:gd name="connsiteY27" fmla="*/ 290921 h 1412149"/>
                  <a:gd name="connsiteX28" fmla="*/ 1949447 w 4138458"/>
                  <a:gd name="connsiteY28" fmla="*/ 290921 h 1412149"/>
                  <a:gd name="connsiteX29" fmla="*/ 1933591 w 4138458"/>
                  <a:gd name="connsiteY29" fmla="*/ 290921 h 1412149"/>
                  <a:gd name="connsiteX30" fmla="*/ 1907716 w 4138458"/>
                  <a:gd name="connsiteY30" fmla="*/ 290921 h 1412149"/>
                  <a:gd name="connsiteX31" fmla="*/ 1699803 w 4138458"/>
                  <a:gd name="connsiteY31" fmla="*/ 290921 h 1412149"/>
                  <a:gd name="connsiteX32" fmla="*/ 1666857 w 4138458"/>
                  <a:gd name="connsiteY32" fmla="*/ 290921 h 1412149"/>
                  <a:gd name="connsiteX33" fmla="*/ 1660895 w 4138458"/>
                  <a:gd name="connsiteY33" fmla="*/ 290921 h 1412149"/>
                  <a:gd name="connsiteX34" fmla="*/ 1619163 w 4138458"/>
                  <a:gd name="connsiteY34" fmla="*/ 290921 h 1412149"/>
                  <a:gd name="connsiteX35" fmla="*/ 1573863 w 4138458"/>
                  <a:gd name="connsiteY35" fmla="*/ 290921 h 1412149"/>
                  <a:gd name="connsiteX36" fmla="*/ 1508939 w 4138458"/>
                  <a:gd name="connsiteY36" fmla="*/ 290921 h 1412149"/>
                  <a:gd name="connsiteX37" fmla="*/ 1505892 w 4138458"/>
                  <a:gd name="connsiteY37" fmla="*/ 290921 h 1412149"/>
                  <a:gd name="connsiteX38" fmla="*/ 1502977 w 4138458"/>
                  <a:gd name="connsiteY38" fmla="*/ 290921 h 1412149"/>
                  <a:gd name="connsiteX39" fmla="*/ 1461246 w 4138458"/>
                  <a:gd name="connsiteY39" fmla="*/ 290921 h 1412149"/>
                  <a:gd name="connsiteX40" fmla="*/ 1411251 w 4138458"/>
                  <a:gd name="connsiteY40" fmla="*/ 290921 h 1412149"/>
                  <a:gd name="connsiteX41" fmla="*/ 1347974 w 4138458"/>
                  <a:gd name="connsiteY41" fmla="*/ 290921 h 1412149"/>
                  <a:gd name="connsiteX42" fmla="*/ 1285311 w 4138458"/>
                  <a:gd name="connsiteY42" fmla="*/ 290921 h 1412149"/>
                  <a:gd name="connsiteX43" fmla="*/ 1253333 w 4138458"/>
                  <a:gd name="connsiteY43" fmla="*/ 290921 h 1412149"/>
                  <a:gd name="connsiteX44" fmla="*/ 1173474 w 4138458"/>
                  <a:gd name="connsiteY44" fmla="*/ 290921 h 1412149"/>
                  <a:gd name="connsiteX45" fmla="*/ 1167512 w 4138458"/>
                  <a:gd name="connsiteY45" fmla="*/ 290921 h 1412149"/>
                  <a:gd name="connsiteX46" fmla="*/ 1127393 w 4138458"/>
                  <a:gd name="connsiteY46" fmla="*/ 290921 h 1412149"/>
                  <a:gd name="connsiteX47" fmla="*/ 1125780 w 4138458"/>
                  <a:gd name="connsiteY47" fmla="*/ 290921 h 1412149"/>
                  <a:gd name="connsiteX48" fmla="*/ 1030708 w 4138458"/>
                  <a:gd name="connsiteY48" fmla="*/ 290921 h 1412149"/>
                  <a:gd name="connsiteX49" fmla="*/ 1024746 w 4138458"/>
                  <a:gd name="connsiteY49" fmla="*/ 290921 h 1412149"/>
                  <a:gd name="connsiteX50" fmla="*/ 1012509 w 4138458"/>
                  <a:gd name="connsiteY50" fmla="*/ 290921 h 1412149"/>
                  <a:gd name="connsiteX51" fmla="*/ 983015 w 4138458"/>
                  <a:gd name="connsiteY51" fmla="*/ 290921 h 1412149"/>
                  <a:gd name="connsiteX52" fmla="*/ 917868 w 4138458"/>
                  <a:gd name="connsiteY52" fmla="*/ 290921 h 1412149"/>
                  <a:gd name="connsiteX53" fmla="*/ 869743 w 4138458"/>
                  <a:gd name="connsiteY53" fmla="*/ 290921 h 1412149"/>
                  <a:gd name="connsiteX54" fmla="*/ 791928 w 4138458"/>
                  <a:gd name="connsiteY54" fmla="*/ 290921 h 1412149"/>
                  <a:gd name="connsiteX55" fmla="*/ 775102 w 4138458"/>
                  <a:gd name="connsiteY55" fmla="*/ 290921 h 1412149"/>
                  <a:gd name="connsiteX56" fmla="*/ 649162 w 4138458"/>
                  <a:gd name="connsiteY56" fmla="*/ 290921 h 1412149"/>
                  <a:gd name="connsiteX57" fmla="*/ 575578 w 4138458"/>
                  <a:gd name="connsiteY57" fmla="*/ 333186 h 1412149"/>
                  <a:gd name="connsiteX58" fmla="*/ 384805 w 4138458"/>
                  <a:gd name="connsiteY58" fmla="*/ 663809 h 1412149"/>
                  <a:gd name="connsiteX59" fmla="*/ 384805 w 4138458"/>
                  <a:gd name="connsiteY59" fmla="*/ 748339 h 1412149"/>
                  <a:gd name="connsiteX60" fmla="*/ 575578 w 4138458"/>
                  <a:gd name="connsiteY60" fmla="*/ 1078962 h 1412149"/>
                  <a:gd name="connsiteX61" fmla="*/ 649162 w 4138458"/>
                  <a:gd name="connsiteY61" fmla="*/ 1121227 h 1412149"/>
                  <a:gd name="connsiteX62" fmla="*/ 791928 w 4138458"/>
                  <a:gd name="connsiteY62" fmla="*/ 1121227 h 1412149"/>
                  <a:gd name="connsiteX63" fmla="*/ 1030708 w 4138458"/>
                  <a:gd name="connsiteY63" fmla="*/ 1121227 h 1412149"/>
                  <a:gd name="connsiteX64" fmla="*/ 1127393 w 4138458"/>
                  <a:gd name="connsiteY64" fmla="*/ 1121227 h 1412149"/>
                  <a:gd name="connsiteX65" fmla="*/ 1173474 w 4138458"/>
                  <a:gd name="connsiteY65" fmla="*/ 1121227 h 1412149"/>
                  <a:gd name="connsiteX66" fmla="*/ 1285311 w 4138458"/>
                  <a:gd name="connsiteY66" fmla="*/ 1121227 h 1412149"/>
                  <a:gd name="connsiteX67" fmla="*/ 1508939 w 4138458"/>
                  <a:gd name="connsiteY67" fmla="*/ 1121227 h 1412149"/>
                  <a:gd name="connsiteX68" fmla="*/ 1573863 w 4138458"/>
                  <a:gd name="connsiteY68" fmla="*/ 1121227 h 1412149"/>
                  <a:gd name="connsiteX69" fmla="*/ 1666857 w 4138458"/>
                  <a:gd name="connsiteY69" fmla="*/ 1121227 h 1412149"/>
                  <a:gd name="connsiteX70" fmla="*/ 1933591 w 4138458"/>
                  <a:gd name="connsiteY70" fmla="*/ 1121227 h 1412149"/>
                  <a:gd name="connsiteX71" fmla="*/ 1955409 w 4138458"/>
                  <a:gd name="connsiteY71" fmla="*/ 1121227 h 1412149"/>
                  <a:gd name="connsiteX72" fmla="*/ 2315137 w 4138458"/>
                  <a:gd name="connsiteY72" fmla="*/ 1121227 h 1412149"/>
                  <a:gd name="connsiteX73" fmla="*/ 2319556 w 4138458"/>
                  <a:gd name="connsiteY73" fmla="*/ 1119915 h 1412149"/>
                  <a:gd name="connsiteX74" fmla="*/ 2323948 w 4138458"/>
                  <a:gd name="connsiteY74" fmla="*/ 1121227 h 1412149"/>
                  <a:gd name="connsiteX75" fmla="*/ 2705494 w 4138458"/>
                  <a:gd name="connsiteY75" fmla="*/ 1121227 h 1412149"/>
                  <a:gd name="connsiteX76" fmla="*/ 2709913 w 4138458"/>
                  <a:gd name="connsiteY76" fmla="*/ 1119915 h 1412149"/>
                  <a:gd name="connsiteX77" fmla="*/ 2714305 w 4138458"/>
                  <a:gd name="connsiteY77" fmla="*/ 1121227 h 1412149"/>
                  <a:gd name="connsiteX78" fmla="*/ 2913583 w 4138458"/>
                  <a:gd name="connsiteY78" fmla="*/ 1121227 h 1412149"/>
                  <a:gd name="connsiteX79" fmla="*/ 3095851 w 4138458"/>
                  <a:gd name="connsiteY79" fmla="*/ 1121227 h 1412149"/>
                  <a:gd name="connsiteX80" fmla="*/ 3112861 w 4138458"/>
                  <a:gd name="connsiteY80" fmla="*/ 1121227 h 1412149"/>
                  <a:gd name="connsiteX81" fmla="*/ 3295129 w 4138458"/>
                  <a:gd name="connsiteY81" fmla="*/ 1121227 h 1412149"/>
                  <a:gd name="connsiteX82" fmla="*/ 3671470 w 4138458"/>
                  <a:gd name="connsiteY82" fmla="*/ 1412149 h 1412149"/>
                  <a:gd name="connsiteX83" fmla="*/ 3163470 w 4138458"/>
                  <a:gd name="connsiteY83" fmla="*/ 1412149 h 1412149"/>
                  <a:gd name="connsiteX84" fmla="*/ 3022552 w 4138458"/>
                  <a:gd name="connsiteY84" fmla="*/ 1412149 h 1412149"/>
                  <a:gd name="connsiteX85" fmla="*/ 2554799 w 4138458"/>
                  <a:gd name="connsiteY85" fmla="*/ 1412149 h 1412149"/>
                  <a:gd name="connsiteX86" fmla="*/ 2514552 w 4138458"/>
                  <a:gd name="connsiteY86" fmla="*/ 1412149 h 1412149"/>
                  <a:gd name="connsiteX87" fmla="*/ 2266137 w 4138458"/>
                  <a:gd name="connsiteY87" fmla="*/ 1412149 h 1412149"/>
                  <a:gd name="connsiteX88" fmla="*/ 1905881 w 4138458"/>
                  <a:gd name="connsiteY88" fmla="*/ 1412149 h 1412149"/>
                  <a:gd name="connsiteX89" fmla="*/ 1809866 w 4138458"/>
                  <a:gd name="connsiteY89" fmla="*/ 1412149 h 1412149"/>
                  <a:gd name="connsiteX90" fmla="*/ 1617219 w 4138458"/>
                  <a:gd name="connsiteY90" fmla="*/ 1412149 h 1412149"/>
                  <a:gd name="connsiteX91" fmla="*/ 1489857 w 4138458"/>
                  <a:gd name="connsiteY91" fmla="*/ 1412149 h 1412149"/>
                  <a:gd name="connsiteX92" fmla="*/ 1301866 w 4138458"/>
                  <a:gd name="connsiteY92" fmla="*/ 1412149 h 1412149"/>
                  <a:gd name="connsiteX93" fmla="*/ 1160948 w 4138458"/>
                  <a:gd name="connsiteY93" fmla="*/ 1412149 h 1412149"/>
                  <a:gd name="connsiteX94" fmla="*/ 1115038 w 4138458"/>
                  <a:gd name="connsiteY94" fmla="*/ 1412149 h 1412149"/>
                  <a:gd name="connsiteX95" fmla="*/ 840939 w 4138458"/>
                  <a:gd name="connsiteY95" fmla="*/ 1412149 h 1412149"/>
                  <a:gd name="connsiteX96" fmla="*/ 652948 w 4138458"/>
                  <a:gd name="connsiteY96" fmla="*/ 1412149 h 1412149"/>
                  <a:gd name="connsiteX97" fmla="*/ 466120 w 4138458"/>
                  <a:gd name="connsiteY97" fmla="*/ 1412149 h 1412149"/>
                  <a:gd name="connsiteX98" fmla="*/ 340972 w 4138458"/>
                  <a:gd name="connsiteY98" fmla="*/ 1340266 h 1412149"/>
                  <a:gd name="connsiteX99" fmla="*/ 16513 w 4138458"/>
                  <a:gd name="connsiteY99" fmla="*/ 777957 h 1412149"/>
                  <a:gd name="connsiteX100" fmla="*/ 16513 w 4138458"/>
                  <a:gd name="connsiteY100" fmla="*/ 634192 h 1412149"/>
                  <a:gd name="connsiteX101" fmla="*/ 340972 w 4138458"/>
                  <a:gd name="connsiteY101" fmla="*/ 71883 h 1412149"/>
                  <a:gd name="connsiteX102" fmla="*/ 466120 w 4138458"/>
                  <a:gd name="connsiteY102" fmla="*/ 0 h 1412149"/>
                  <a:gd name="connsiteX103" fmla="*/ 652948 w 4138458"/>
                  <a:gd name="connsiteY103" fmla="*/ 0 h 1412149"/>
                  <a:gd name="connsiteX104" fmla="*/ 680314 w 4138458"/>
                  <a:gd name="connsiteY104" fmla="*/ 0 h 1412149"/>
                  <a:gd name="connsiteX105" fmla="*/ 840939 w 4138458"/>
                  <a:gd name="connsiteY105" fmla="*/ 0 h 1412149"/>
                  <a:gd name="connsiteX106" fmla="*/ 841276 w 4138458"/>
                  <a:gd name="connsiteY106" fmla="*/ 0 h 1412149"/>
                  <a:gd name="connsiteX107" fmla="*/ 867142 w 4138458"/>
                  <a:gd name="connsiteY107" fmla="*/ 0 h 1412149"/>
                  <a:gd name="connsiteX108" fmla="*/ 956611 w 4138458"/>
                  <a:gd name="connsiteY108" fmla="*/ 0 h 1412149"/>
                  <a:gd name="connsiteX109" fmla="*/ 1028104 w 4138458"/>
                  <a:gd name="connsiteY109" fmla="*/ 0 h 1412149"/>
                  <a:gd name="connsiteX110" fmla="*/ 1033923 w 4138458"/>
                  <a:gd name="connsiteY110" fmla="*/ 0 h 1412149"/>
                  <a:gd name="connsiteX111" fmla="*/ 1055133 w 4138458"/>
                  <a:gd name="connsiteY111" fmla="*/ 0 h 1412149"/>
                  <a:gd name="connsiteX112" fmla="*/ 1080817 w 4138458"/>
                  <a:gd name="connsiteY112" fmla="*/ 0 h 1412149"/>
                  <a:gd name="connsiteX113" fmla="*/ 1115038 w 4138458"/>
                  <a:gd name="connsiteY113" fmla="*/ 0 h 1412149"/>
                  <a:gd name="connsiteX114" fmla="*/ 1143439 w 4138458"/>
                  <a:gd name="connsiteY114" fmla="*/ 0 h 1412149"/>
                  <a:gd name="connsiteX115" fmla="*/ 1160948 w 4138458"/>
                  <a:gd name="connsiteY115" fmla="*/ 0 h 1412149"/>
                  <a:gd name="connsiteX116" fmla="*/ 1216095 w 4138458"/>
                  <a:gd name="connsiteY116" fmla="*/ 0 h 1412149"/>
                  <a:gd name="connsiteX117" fmla="*/ 1220751 w 4138458"/>
                  <a:gd name="connsiteY117" fmla="*/ 0 h 1412149"/>
                  <a:gd name="connsiteX118" fmla="*/ 1267645 w 4138458"/>
                  <a:gd name="connsiteY118" fmla="*/ 0 h 1412149"/>
                  <a:gd name="connsiteX119" fmla="*/ 1291726 w 4138458"/>
                  <a:gd name="connsiteY119" fmla="*/ 0 h 1412149"/>
                  <a:gd name="connsiteX120" fmla="*/ 1301866 w 4138458"/>
                  <a:gd name="connsiteY120" fmla="*/ 0 h 1412149"/>
                  <a:gd name="connsiteX121" fmla="*/ 1331430 w 4138458"/>
                  <a:gd name="connsiteY121" fmla="*/ 0 h 1412149"/>
                  <a:gd name="connsiteX122" fmla="*/ 1375142 w 4138458"/>
                  <a:gd name="connsiteY122" fmla="*/ 0 h 1412149"/>
                  <a:gd name="connsiteX123" fmla="*/ 1408742 w 4138458"/>
                  <a:gd name="connsiteY123" fmla="*/ 0 h 1412149"/>
                  <a:gd name="connsiteX124" fmla="*/ 1455636 w 4138458"/>
                  <a:gd name="connsiteY124" fmla="*/ 0 h 1412149"/>
                  <a:gd name="connsiteX125" fmla="*/ 1479717 w 4138458"/>
                  <a:gd name="connsiteY125" fmla="*/ 0 h 1412149"/>
                  <a:gd name="connsiteX126" fmla="*/ 1489857 w 4138458"/>
                  <a:gd name="connsiteY126" fmla="*/ 0 h 1412149"/>
                  <a:gd name="connsiteX127" fmla="*/ 1536104 w 4138458"/>
                  <a:gd name="connsiteY127" fmla="*/ 0 h 1412149"/>
                  <a:gd name="connsiteX128" fmla="*/ 1617219 w 4138458"/>
                  <a:gd name="connsiteY128" fmla="*/ 0 h 1412149"/>
                  <a:gd name="connsiteX129" fmla="*/ 1651439 w 4138458"/>
                  <a:gd name="connsiteY129" fmla="*/ 0 h 1412149"/>
                  <a:gd name="connsiteX130" fmla="*/ 1728751 w 4138458"/>
                  <a:gd name="connsiteY130" fmla="*/ 0 h 1412149"/>
                  <a:gd name="connsiteX131" fmla="*/ 1775645 w 4138458"/>
                  <a:gd name="connsiteY131" fmla="*/ 0 h 1412149"/>
                  <a:gd name="connsiteX132" fmla="*/ 1799726 w 4138458"/>
                  <a:gd name="connsiteY132" fmla="*/ 0 h 1412149"/>
                  <a:gd name="connsiteX133" fmla="*/ 1809866 w 4138458"/>
                  <a:gd name="connsiteY133" fmla="*/ 0 h 1412149"/>
                  <a:gd name="connsiteX134" fmla="*/ 1831413 w 4138458"/>
                  <a:gd name="connsiteY134" fmla="*/ 0 h 1412149"/>
                  <a:gd name="connsiteX135" fmla="*/ 1905881 w 4138458"/>
                  <a:gd name="connsiteY135" fmla="*/ 0 h 1412149"/>
                  <a:gd name="connsiteX136" fmla="*/ 1992375 w 4138458"/>
                  <a:gd name="connsiteY136" fmla="*/ 0 h 1412149"/>
                  <a:gd name="connsiteX137" fmla="*/ 2107709 w 4138458"/>
                  <a:gd name="connsiteY137" fmla="*/ 0 h 1412149"/>
                  <a:gd name="connsiteX138" fmla="*/ 2120075 w 4138458"/>
                  <a:gd name="connsiteY138" fmla="*/ 0 h 1412149"/>
                  <a:gd name="connsiteX139" fmla="*/ 2185022 w 4138458"/>
                  <a:gd name="connsiteY139" fmla="*/ 0 h 1412149"/>
                  <a:gd name="connsiteX140" fmla="*/ 2231916 w 4138458"/>
                  <a:gd name="connsiteY140" fmla="*/ 0 h 1412149"/>
                  <a:gd name="connsiteX141" fmla="*/ 2255997 w 4138458"/>
                  <a:gd name="connsiteY141" fmla="*/ 0 h 1412149"/>
                  <a:gd name="connsiteX142" fmla="*/ 2266137 w 4138458"/>
                  <a:gd name="connsiteY142" fmla="*/ 0 h 1412149"/>
                  <a:gd name="connsiteX143" fmla="*/ 2281036 w 4138458"/>
                  <a:gd name="connsiteY143" fmla="*/ 0 h 1412149"/>
                  <a:gd name="connsiteX144" fmla="*/ 2473684 w 4138458"/>
                  <a:gd name="connsiteY144" fmla="*/ 0 h 1412149"/>
                  <a:gd name="connsiteX145" fmla="*/ 2514552 w 4138458"/>
                  <a:gd name="connsiteY145" fmla="*/ 0 h 1412149"/>
                  <a:gd name="connsiteX146" fmla="*/ 2520578 w 4138458"/>
                  <a:gd name="connsiteY146" fmla="*/ 0 h 1412149"/>
                  <a:gd name="connsiteX147" fmla="*/ 2544659 w 4138458"/>
                  <a:gd name="connsiteY147" fmla="*/ 0 h 1412149"/>
                  <a:gd name="connsiteX148" fmla="*/ 2554799 w 4138458"/>
                  <a:gd name="connsiteY148" fmla="*/ 0 h 1412149"/>
                  <a:gd name="connsiteX149" fmla="*/ 2680485 w 4138458"/>
                  <a:gd name="connsiteY149" fmla="*/ 0 h 1412149"/>
                  <a:gd name="connsiteX150" fmla="*/ 3005042 w 4138458"/>
                  <a:gd name="connsiteY150" fmla="*/ 0 h 1412149"/>
                  <a:gd name="connsiteX151" fmla="*/ 3022552 w 4138458"/>
                  <a:gd name="connsiteY151" fmla="*/ 0 h 1412149"/>
                  <a:gd name="connsiteX152" fmla="*/ 3082355 w 4138458"/>
                  <a:gd name="connsiteY152" fmla="*/ 0 h 1412149"/>
                  <a:gd name="connsiteX153" fmla="*/ 3129249 w 4138458"/>
                  <a:gd name="connsiteY153" fmla="*/ 0 h 1412149"/>
                  <a:gd name="connsiteX154" fmla="*/ 3153330 w 4138458"/>
                  <a:gd name="connsiteY154" fmla="*/ 0 h 1412149"/>
                  <a:gd name="connsiteX155" fmla="*/ 3163470 w 4138458"/>
                  <a:gd name="connsiteY155" fmla="*/ 0 h 1412149"/>
                  <a:gd name="connsiteX156" fmla="*/ 3236746 w 4138458"/>
                  <a:gd name="connsiteY156" fmla="*/ 0 h 1412149"/>
                  <a:gd name="connsiteX157" fmla="*/ 3671470 w 4138458"/>
                  <a:gd name="connsiteY157" fmla="*/ 0 h 1412149"/>
                  <a:gd name="connsiteX158" fmla="*/ 3796617 w 4138458"/>
                  <a:gd name="connsiteY158" fmla="*/ 71883 h 1412149"/>
                  <a:gd name="connsiteX159" fmla="*/ 4121076 w 4138458"/>
                  <a:gd name="connsiteY159" fmla="*/ 634192 h 1412149"/>
                  <a:gd name="connsiteX160" fmla="*/ 4121076 w 4138458"/>
                  <a:gd name="connsiteY160" fmla="*/ 777957 h 1412149"/>
                  <a:gd name="connsiteX161" fmla="*/ 3796617 w 4138458"/>
                  <a:gd name="connsiteY161" fmla="*/ 1340266 h 1412149"/>
                  <a:gd name="connsiteX162" fmla="*/ 3671470 w 4138458"/>
                  <a:gd name="connsiteY162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</a:cxnLst>
                <a:rect l="l" t="t" r="r" b="b"/>
                <a:pathLst>
                  <a:path w="4138458" h="1412149">
                    <a:moveTo>
                      <a:pt x="3494407" y="1121227"/>
                    </a:moveTo>
                    <a:cubicBezTo>
                      <a:pt x="3521660" y="1121227"/>
                      <a:pt x="3554364" y="1102140"/>
                      <a:pt x="3567991" y="1078962"/>
                    </a:cubicBezTo>
                    <a:cubicBezTo>
                      <a:pt x="3567991" y="1078962"/>
                      <a:pt x="3567991" y="1078962"/>
                      <a:pt x="3758764" y="748339"/>
                    </a:cubicBezTo>
                    <a:cubicBezTo>
                      <a:pt x="3772390" y="725162"/>
                      <a:pt x="3772390" y="686987"/>
                      <a:pt x="3758764" y="663809"/>
                    </a:cubicBezTo>
                    <a:cubicBezTo>
                      <a:pt x="3758764" y="663809"/>
                      <a:pt x="3758764" y="663809"/>
                      <a:pt x="3567991" y="333186"/>
                    </a:cubicBezTo>
                    <a:cubicBezTo>
                      <a:pt x="3554364" y="310009"/>
                      <a:pt x="3521660" y="290921"/>
                      <a:pt x="3494407" y="290921"/>
                    </a:cubicBezTo>
                    <a:cubicBezTo>
                      <a:pt x="3494407" y="290921"/>
                      <a:pt x="3494407" y="290921"/>
                      <a:pt x="3333442" y="290921"/>
                    </a:cubicBezTo>
                    <a:lnTo>
                      <a:pt x="3295129" y="290921"/>
                    </a:lnTo>
                    <a:lnTo>
                      <a:pt x="3289167" y="290921"/>
                    </a:lnTo>
                    <a:lnTo>
                      <a:pt x="3247435" y="290921"/>
                    </a:lnTo>
                    <a:lnTo>
                      <a:pt x="3238801" y="290921"/>
                    </a:lnTo>
                    <a:lnTo>
                      <a:pt x="3134164" y="290921"/>
                    </a:lnTo>
                    <a:lnTo>
                      <a:pt x="3112861" y="290921"/>
                    </a:lnTo>
                    <a:lnTo>
                      <a:pt x="3095851" y="290921"/>
                    </a:lnTo>
                    <a:lnTo>
                      <a:pt x="3089889" y="290921"/>
                    </a:lnTo>
                    <a:lnTo>
                      <a:pt x="3048157" y="290921"/>
                    </a:lnTo>
                    <a:lnTo>
                      <a:pt x="3039523" y="290921"/>
                    </a:lnTo>
                    <a:lnTo>
                      <a:pt x="2934886" y="290921"/>
                    </a:lnTo>
                    <a:lnTo>
                      <a:pt x="2913583" y="290921"/>
                    </a:lnTo>
                    <a:lnTo>
                      <a:pt x="2840245" y="290921"/>
                    </a:lnTo>
                    <a:cubicBezTo>
                      <a:pt x="2803730" y="290921"/>
                      <a:pt x="2761998" y="290921"/>
                      <a:pt x="2714305" y="290921"/>
                    </a:cubicBezTo>
                    <a:lnTo>
                      <a:pt x="2709913" y="292233"/>
                    </a:lnTo>
                    <a:lnTo>
                      <a:pt x="2705494" y="290921"/>
                    </a:lnTo>
                    <a:cubicBezTo>
                      <a:pt x="2705494" y="290921"/>
                      <a:pt x="2705494" y="290921"/>
                      <a:pt x="2323948" y="290921"/>
                    </a:cubicBezTo>
                    <a:lnTo>
                      <a:pt x="2319556" y="292233"/>
                    </a:lnTo>
                    <a:lnTo>
                      <a:pt x="2315137" y="290921"/>
                    </a:lnTo>
                    <a:cubicBezTo>
                      <a:pt x="2315137" y="290921"/>
                      <a:pt x="2315137" y="290921"/>
                      <a:pt x="2059531" y="290921"/>
                    </a:cubicBezTo>
                    <a:lnTo>
                      <a:pt x="1955409" y="290921"/>
                    </a:lnTo>
                    <a:lnTo>
                      <a:pt x="1949447" y="290921"/>
                    </a:lnTo>
                    <a:lnTo>
                      <a:pt x="1933591" y="290921"/>
                    </a:lnTo>
                    <a:lnTo>
                      <a:pt x="1907716" y="290921"/>
                    </a:lnTo>
                    <a:cubicBezTo>
                      <a:pt x="1871946" y="290921"/>
                      <a:pt x="1809348" y="290921"/>
                      <a:pt x="1699803" y="290921"/>
                    </a:cubicBezTo>
                    <a:lnTo>
                      <a:pt x="1666857" y="290921"/>
                    </a:lnTo>
                    <a:lnTo>
                      <a:pt x="1660895" y="290921"/>
                    </a:lnTo>
                    <a:lnTo>
                      <a:pt x="1619163" y="290921"/>
                    </a:lnTo>
                    <a:lnTo>
                      <a:pt x="1573863" y="290921"/>
                    </a:lnTo>
                    <a:lnTo>
                      <a:pt x="1508939" y="290921"/>
                    </a:lnTo>
                    <a:lnTo>
                      <a:pt x="1505892" y="290921"/>
                    </a:lnTo>
                    <a:lnTo>
                      <a:pt x="1502977" y="290921"/>
                    </a:lnTo>
                    <a:lnTo>
                      <a:pt x="1461246" y="290921"/>
                    </a:lnTo>
                    <a:lnTo>
                      <a:pt x="1411251" y="290921"/>
                    </a:lnTo>
                    <a:lnTo>
                      <a:pt x="1347974" y="290921"/>
                    </a:lnTo>
                    <a:lnTo>
                      <a:pt x="1285311" y="290921"/>
                    </a:lnTo>
                    <a:lnTo>
                      <a:pt x="1253333" y="290921"/>
                    </a:lnTo>
                    <a:lnTo>
                      <a:pt x="1173474" y="290921"/>
                    </a:lnTo>
                    <a:lnTo>
                      <a:pt x="1167512" y="290921"/>
                    </a:lnTo>
                    <a:lnTo>
                      <a:pt x="1127393" y="290921"/>
                    </a:lnTo>
                    <a:lnTo>
                      <a:pt x="1125780" y="290921"/>
                    </a:lnTo>
                    <a:lnTo>
                      <a:pt x="1030708" y="290921"/>
                    </a:lnTo>
                    <a:cubicBezTo>
                      <a:pt x="1030708" y="290921"/>
                      <a:pt x="1030708" y="290921"/>
                      <a:pt x="1024746" y="290921"/>
                    </a:cubicBezTo>
                    <a:lnTo>
                      <a:pt x="1012509" y="290921"/>
                    </a:lnTo>
                    <a:lnTo>
                      <a:pt x="983015" y="290921"/>
                    </a:lnTo>
                    <a:lnTo>
                      <a:pt x="917868" y="290921"/>
                    </a:lnTo>
                    <a:lnTo>
                      <a:pt x="869743" y="290921"/>
                    </a:lnTo>
                    <a:lnTo>
                      <a:pt x="791928" y="290921"/>
                    </a:lnTo>
                    <a:lnTo>
                      <a:pt x="775102" y="290921"/>
                    </a:lnTo>
                    <a:cubicBezTo>
                      <a:pt x="738587" y="290921"/>
                      <a:pt x="696855" y="290921"/>
                      <a:pt x="649162" y="290921"/>
                    </a:cubicBezTo>
                    <a:cubicBezTo>
                      <a:pt x="622590" y="290921"/>
                      <a:pt x="589204" y="310009"/>
                      <a:pt x="575578" y="333186"/>
                    </a:cubicBezTo>
                    <a:cubicBezTo>
                      <a:pt x="575578" y="333186"/>
                      <a:pt x="575578" y="333186"/>
                      <a:pt x="384805" y="663809"/>
                    </a:cubicBezTo>
                    <a:cubicBezTo>
                      <a:pt x="371859" y="686987"/>
                      <a:pt x="371859" y="725162"/>
                      <a:pt x="384805" y="748339"/>
                    </a:cubicBezTo>
                    <a:cubicBezTo>
                      <a:pt x="384805" y="748339"/>
                      <a:pt x="384805" y="748339"/>
                      <a:pt x="575578" y="1078962"/>
                    </a:cubicBezTo>
                    <a:cubicBezTo>
                      <a:pt x="589204" y="1102140"/>
                      <a:pt x="622590" y="1121227"/>
                      <a:pt x="649162" y="1121227"/>
                    </a:cubicBezTo>
                    <a:lnTo>
                      <a:pt x="791928" y="1121227"/>
                    </a:lnTo>
                    <a:lnTo>
                      <a:pt x="1030708" y="1121227"/>
                    </a:lnTo>
                    <a:lnTo>
                      <a:pt x="1127393" y="1121227"/>
                    </a:lnTo>
                    <a:lnTo>
                      <a:pt x="1173474" y="1121227"/>
                    </a:lnTo>
                    <a:lnTo>
                      <a:pt x="1285311" y="1121227"/>
                    </a:lnTo>
                    <a:lnTo>
                      <a:pt x="1508939" y="1121227"/>
                    </a:lnTo>
                    <a:lnTo>
                      <a:pt x="1573863" y="1121227"/>
                    </a:lnTo>
                    <a:lnTo>
                      <a:pt x="1666857" y="1121227"/>
                    </a:lnTo>
                    <a:lnTo>
                      <a:pt x="1933591" y="1121227"/>
                    </a:lnTo>
                    <a:lnTo>
                      <a:pt x="1955409" y="1121227"/>
                    </a:lnTo>
                    <a:lnTo>
                      <a:pt x="2315137" y="1121227"/>
                    </a:lnTo>
                    <a:lnTo>
                      <a:pt x="2319556" y="1119915"/>
                    </a:lnTo>
                    <a:lnTo>
                      <a:pt x="2323948" y="1121227"/>
                    </a:lnTo>
                    <a:lnTo>
                      <a:pt x="2705494" y="1121227"/>
                    </a:lnTo>
                    <a:lnTo>
                      <a:pt x="2709913" y="1119915"/>
                    </a:lnTo>
                    <a:lnTo>
                      <a:pt x="2714305" y="1121227"/>
                    </a:lnTo>
                    <a:lnTo>
                      <a:pt x="2913583" y="1121227"/>
                    </a:lnTo>
                    <a:lnTo>
                      <a:pt x="3095851" y="1121227"/>
                    </a:lnTo>
                    <a:lnTo>
                      <a:pt x="3112861" y="1121227"/>
                    </a:lnTo>
                    <a:lnTo>
                      <a:pt x="3295129" y="1121227"/>
                    </a:lnTo>
                    <a:close/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rgbClr val="FFB850"/>
              </a:solidFill>
              <a:ln w="19050">
                <a:noFill/>
              </a:ln>
              <a:effectLst>
                <a:innerShdw blurRad="1016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22" name="任意多边形 221"/>
              <p:cNvSpPr>
                <a:spLocks/>
              </p:cNvSpPr>
              <p:nvPr/>
            </p:nvSpPr>
            <p:spPr bwMode="auto">
              <a:xfrm rot="10800000">
                <a:off x="1882988" y="3131466"/>
                <a:ext cx="4138459" cy="1412149"/>
              </a:xfrm>
              <a:custGeom>
                <a:avLst/>
                <a:gdLst>
                  <a:gd name="connsiteX0" fmla="*/ 3671470 w 4138458"/>
                  <a:gd name="connsiteY0" fmla="*/ 1412149 h 1412149"/>
                  <a:gd name="connsiteX1" fmla="*/ 3163470 w 4138458"/>
                  <a:gd name="connsiteY1" fmla="*/ 1412149 h 1412149"/>
                  <a:gd name="connsiteX2" fmla="*/ 3022552 w 4138458"/>
                  <a:gd name="connsiteY2" fmla="*/ 1412149 h 1412149"/>
                  <a:gd name="connsiteX3" fmla="*/ 2554799 w 4138458"/>
                  <a:gd name="connsiteY3" fmla="*/ 1412149 h 1412149"/>
                  <a:gd name="connsiteX4" fmla="*/ 2514552 w 4138458"/>
                  <a:gd name="connsiteY4" fmla="*/ 1412149 h 1412149"/>
                  <a:gd name="connsiteX5" fmla="*/ 2266137 w 4138458"/>
                  <a:gd name="connsiteY5" fmla="*/ 1412149 h 1412149"/>
                  <a:gd name="connsiteX6" fmla="*/ 1905881 w 4138458"/>
                  <a:gd name="connsiteY6" fmla="*/ 1412149 h 1412149"/>
                  <a:gd name="connsiteX7" fmla="*/ 1809866 w 4138458"/>
                  <a:gd name="connsiteY7" fmla="*/ 1412149 h 1412149"/>
                  <a:gd name="connsiteX8" fmla="*/ 1617219 w 4138458"/>
                  <a:gd name="connsiteY8" fmla="*/ 1412149 h 1412149"/>
                  <a:gd name="connsiteX9" fmla="*/ 1489857 w 4138458"/>
                  <a:gd name="connsiteY9" fmla="*/ 1412149 h 1412149"/>
                  <a:gd name="connsiteX10" fmla="*/ 1301866 w 4138458"/>
                  <a:gd name="connsiteY10" fmla="*/ 1412149 h 1412149"/>
                  <a:gd name="connsiteX11" fmla="*/ 1160948 w 4138458"/>
                  <a:gd name="connsiteY11" fmla="*/ 1412149 h 1412149"/>
                  <a:gd name="connsiteX12" fmla="*/ 1115038 w 4138458"/>
                  <a:gd name="connsiteY12" fmla="*/ 1412149 h 1412149"/>
                  <a:gd name="connsiteX13" fmla="*/ 840939 w 4138458"/>
                  <a:gd name="connsiteY13" fmla="*/ 1412149 h 1412149"/>
                  <a:gd name="connsiteX14" fmla="*/ 652948 w 4138458"/>
                  <a:gd name="connsiteY14" fmla="*/ 1412149 h 1412149"/>
                  <a:gd name="connsiteX15" fmla="*/ 466120 w 4138458"/>
                  <a:gd name="connsiteY15" fmla="*/ 1412149 h 1412149"/>
                  <a:gd name="connsiteX16" fmla="*/ 340972 w 4138458"/>
                  <a:gd name="connsiteY16" fmla="*/ 1340266 h 1412149"/>
                  <a:gd name="connsiteX17" fmla="*/ 16513 w 4138458"/>
                  <a:gd name="connsiteY17" fmla="*/ 777957 h 1412149"/>
                  <a:gd name="connsiteX18" fmla="*/ 16513 w 4138458"/>
                  <a:gd name="connsiteY18" fmla="*/ 634192 h 1412149"/>
                  <a:gd name="connsiteX19" fmla="*/ 340972 w 4138458"/>
                  <a:gd name="connsiteY19" fmla="*/ 71883 h 1412149"/>
                  <a:gd name="connsiteX20" fmla="*/ 466120 w 4138458"/>
                  <a:gd name="connsiteY20" fmla="*/ 0 h 1412149"/>
                  <a:gd name="connsiteX21" fmla="*/ 652948 w 4138458"/>
                  <a:gd name="connsiteY21" fmla="*/ 0 h 1412149"/>
                  <a:gd name="connsiteX22" fmla="*/ 680314 w 4138458"/>
                  <a:gd name="connsiteY22" fmla="*/ 0 h 1412149"/>
                  <a:gd name="connsiteX23" fmla="*/ 840939 w 4138458"/>
                  <a:gd name="connsiteY23" fmla="*/ 0 h 1412149"/>
                  <a:gd name="connsiteX24" fmla="*/ 841276 w 4138458"/>
                  <a:gd name="connsiteY24" fmla="*/ 0 h 1412149"/>
                  <a:gd name="connsiteX25" fmla="*/ 867142 w 4138458"/>
                  <a:gd name="connsiteY25" fmla="*/ 0 h 1412149"/>
                  <a:gd name="connsiteX26" fmla="*/ 956611 w 4138458"/>
                  <a:gd name="connsiteY26" fmla="*/ 0 h 1412149"/>
                  <a:gd name="connsiteX27" fmla="*/ 1028104 w 4138458"/>
                  <a:gd name="connsiteY27" fmla="*/ 0 h 1412149"/>
                  <a:gd name="connsiteX28" fmla="*/ 1033923 w 4138458"/>
                  <a:gd name="connsiteY28" fmla="*/ 0 h 1412149"/>
                  <a:gd name="connsiteX29" fmla="*/ 1055133 w 4138458"/>
                  <a:gd name="connsiteY29" fmla="*/ 0 h 1412149"/>
                  <a:gd name="connsiteX30" fmla="*/ 1080817 w 4138458"/>
                  <a:gd name="connsiteY30" fmla="*/ 0 h 1412149"/>
                  <a:gd name="connsiteX31" fmla="*/ 1115038 w 4138458"/>
                  <a:gd name="connsiteY31" fmla="*/ 0 h 1412149"/>
                  <a:gd name="connsiteX32" fmla="*/ 1143439 w 4138458"/>
                  <a:gd name="connsiteY32" fmla="*/ 0 h 1412149"/>
                  <a:gd name="connsiteX33" fmla="*/ 1160948 w 4138458"/>
                  <a:gd name="connsiteY33" fmla="*/ 0 h 1412149"/>
                  <a:gd name="connsiteX34" fmla="*/ 1216095 w 4138458"/>
                  <a:gd name="connsiteY34" fmla="*/ 0 h 1412149"/>
                  <a:gd name="connsiteX35" fmla="*/ 1220751 w 4138458"/>
                  <a:gd name="connsiteY35" fmla="*/ 0 h 1412149"/>
                  <a:gd name="connsiteX36" fmla="*/ 1267645 w 4138458"/>
                  <a:gd name="connsiteY36" fmla="*/ 0 h 1412149"/>
                  <a:gd name="connsiteX37" fmla="*/ 1291726 w 4138458"/>
                  <a:gd name="connsiteY37" fmla="*/ 0 h 1412149"/>
                  <a:gd name="connsiteX38" fmla="*/ 1301866 w 4138458"/>
                  <a:gd name="connsiteY38" fmla="*/ 0 h 1412149"/>
                  <a:gd name="connsiteX39" fmla="*/ 1331430 w 4138458"/>
                  <a:gd name="connsiteY39" fmla="*/ 0 h 1412149"/>
                  <a:gd name="connsiteX40" fmla="*/ 1375142 w 4138458"/>
                  <a:gd name="connsiteY40" fmla="*/ 0 h 1412149"/>
                  <a:gd name="connsiteX41" fmla="*/ 1408742 w 4138458"/>
                  <a:gd name="connsiteY41" fmla="*/ 0 h 1412149"/>
                  <a:gd name="connsiteX42" fmla="*/ 1455636 w 4138458"/>
                  <a:gd name="connsiteY42" fmla="*/ 0 h 1412149"/>
                  <a:gd name="connsiteX43" fmla="*/ 1479717 w 4138458"/>
                  <a:gd name="connsiteY43" fmla="*/ 0 h 1412149"/>
                  <a:gd name="connsiteX44" fmla="*/ 1489857 w 4138458"/>
                  <a:gd name="connsiteY44" fmla="*/ 0 h 1412149"/>
                  <a:gd name="connsiteX45" fmla="*/ 1536104 w 4138458"/>
                  <a:gd name="connsiteY45" fmla="*/ 0 h 1412149"/>
                  <a:gd name="connsiteX46" fmla="*/ 1617219 w 4138458"/>
                  <a:gd name="connsiteY46" fmla="*/ 0 h 1412149"/>
                  <a:gd name="connsiteX47" fmla="*/ 1651439 w 4138458"/>
                  <a:gd name="connsiteY47" fmla="*/ 0 h 1412149"/>
                  <a:gd name="connsiteX48" fmla="*/ 1728751 w 4138458"/>
                  <a:gd name="connsiteY48" fmla="*/ 0 h 1412149"/>
                  <a:gd name="connsiteX49" fmla="*/ 1775645 w 4138458"/>
                  <a:gd name="connsiteY49" fmla="*/ 0 h 1412149"/>
                  <a:gd name="connsiteX50" fmla="*/ 1799726 w 4138458"/>
                  <a:gd name="connsiteY50" fmla="*/ 0 h 1412149"/>
                  <a:gd name="connsiteX51" fmla="*/ 1809866 w 4138458"/>
                  <a:gd name="connsiteY51" fmla="*/ 0 h 1412149"/>
                  <a:gd name="connsiteX52" fmla="*/ 1831413 w 4138458"/>
                  <a:gd name="connsiteY52" fmla="*/ 0 h 1412149"/>
                  <a:gd name="connsiteX53" fmla="*/ 1905881 w 4138458"/>
                  <a:gd name="connsiteY53" fmla="*/ 0 h 1412149"/>
                  <a:gd name="connsiteX54" fmla="*/ 1992375 w 4138458"/>
                  <a:gd name="connsiteY54" fmla="*/ 0 h 1412149"/>
                  <a:gd name="connsiteX55" fmla="*/ 2107709 w 4138458"/>
                  <a:gd name="connsiteY55" fmla="*/ 0 h 1412149"/>
                  <a:gd name="connsiteX56" fmla="*/ 2120075 w 4138458"/>
                  <a:gd name="connsiteY56" fmla="*/ 0 h 1412149"/>
                  <a:gd name="connsiteX57" fmla="*/ 2185022 w 4138458"/>
                  <a:gd name="connsiteY57" fmla="*/ 0 h 1412149"/>
                  <a:gd name="connsiteX58" fmla="*/ 2231916 w 4138458"/>
                  <a:gd name="connsiteY58" fmla="*/ 0 h 1412149"/>
                  <a:gd name="connsiteX59" fmla="*/ 2255997 w 4138458"/>
                  <a:gd name="connsiteY59" fmla="*/ 0 h 1412149"/>
                  <a:gd name="connsiteX60" fmla="*/ 2266137 w 4138458"/>
                  <a:gd name="connsiteY60" fmla="*/ 0 h 1412149"/>
                  <a:gd name="connsiteX61" fmla="*/ 2281036 w 4138458"/>
                  <a:gd name="connsiteY61" fmla="*/ 0 h 1412149"/>
                  <a:gd name="connsiteX62" fmla="*/ 2473684 w 4138458"/>
                  <a:gd name="connsiteY62" fmla="*/ 0 h 1412149"/>
                  <a:gd name="connsiteX63" fmla="*/ 2514552 w 4138458"/>
                  <a:gd name="connsiteY63" fmla="*/ 0 h 1412149"/>
                  <a:gd name="connsiteX64" fmla="*/ 2520578 w 4138458"/>
                  <a:gd name="connsiteY64" fmla="*/ 0 h 1412149"/>
                  <a:gd name="connsiteX65" fmla="*/ 2544659 w 4138458"/>
                  <a:gd name="connsiteY65" fmla="*/ 0 h 1412149"/>
                  <a:gd name="connsiteX66" fmla="*/ 2554799 w 4138458"/>
                  <a:gd name="connsiteY66" fmla="*/ 0 h 1412149"/>
                  <a:gd name="connsiteX67" fmla="*/ 2680485 w 4138458"/>
                  <a:gd name="connsiteY67" fmla="*/ 0 h 1412149"/>
                  <a:gd name="connsiteX68" fmla="*/ 3005042 w 4138458"/>
                  <a:gd name="connsiteY68" fmla="*/ 0 h 1412149"/>
                  <a:gd name="connsiteX69" fmla="*/ 3022552 w 4138458"/>
                  <a:gd name="connsiteY69" fmla="*/ 0 h 1412149"/>
                  <a:gd name="connsiteX70" fmla="*/ 3082355 w 4138458"/>
                  <a:gd name="connsiteY70" fmla="*/ 0 h 1412149"/>
                  <a:gd name="connsiteX71" fmla="*/ 3129249 w 4138458"/>
                  <a:gd name="connsiteY71" fmla="*/ 0 h 1412149"/>
                  <a:gd name="connsiteX72" fmla="*/ 3153330 w 4138458"/>
                  <a:gd name="connsiteY72" fmla="*/ 0 h 1412149"/>
                  <a:gd name="connsiteX73" fmla="*/ 3163470 w 4138458"/>
                  <a:gd name="connsiteY73" fmla="*/ 0 h 1412149"/>
                  <a:gd name="connsiteX74" fmla="*/ 3236746 w 4138458"/>
                  <a:gd name="connsiteY74" fmla="*/ 0 h 1412149"/>
                  <a:gd name="connsiteX75" fmla="*/ 3671470 w 4138458"/>
                  <a:gd name="connsiteY75" fmla="*/ 0 h 1412149"/>
                  <a:gd name="connsiteX76" fmla="*/ 3796617 w 4138458"/>
                  <a:gd name="connsiteY76" fmla="*/ 71883 h 1412149"/>
                  <a:gd name="connsiteX77" fmla="*/ 4121076 w 4138458"/>
                  <a:gd name="connsiteY77" fmla="*/ 634192 h 1412149"/>
                  <a:gd name="connsiteX78" fmla="*/ 4121076 w 4138458"/>
                  <a:gd name="connsiteY78" fmla="*/ 777957 h 1412149"/>
                  <a:gd name="connsiteX79" fmla="*/ 3796617 w 4138458"/>
                  <a:gd name="connsiteY79" fmla="*/ 1340266 h 1412149"/>
                  <a:gd name="connsiteX80" fmla="*/ 3671470 w 4138458"/>
                  <a:gd name="connsiteY80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138458" h="1412149"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rgbClr val="F9F9F9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23" name="任意多边形 222"/>
              <p:cNvSpPr>
                <a:spLocks/>
              </p:cNvSpPr>
              <p:nvPr/>
            </p:nvSpPr>
            <p:spPr bwMode="auto">
              <a:xfrm rot="10800000">
                <a:off x="2255272" y="3422388"/>
                <a:ext cx="3393889" cy="830306"/>
              </a:xfrm>
              <a:custGeom>
                <a:avLst/>
                <a:gdLst>
                  <a:gd name="connsiteX0" fmla="*/ 3119312 w 3393888"/>
                  <a:gd name="connsiteY0" fmla="*/ 830306 h 830306"/>
                  <a:gd name="connsiteX1" fmla="*/ 2920034 w 3393888"/>
                  <a:gd name="connsiteY1" fmla="*/ 830306 h 830306"/>
                  <a:gd name="connsiteX2" fmla="*/ 2737766 w 3393888"/>
                  <a:gd name="connsiteY2" fmla="*/ 830306 h 830306"/>
                  <a:gd name="connsiteX3" fmla="*/ 2720756 w 3393888"/>
                  <a:gd name="connsiteY3" fmla="*/ 830306 h 830306"/>
                  <a:gd name="connsiteX4" fmla="*/ 2538488 w 3393888"/>
                  <a:gd name="connsiteY4" fmla="*/ 830306 h 830306"/>
                  <a:gd name="connsiteX5" fmla="*/ 2339210 w 3393888"/>
                  <a:gd name="connsiteY5" fmla="*/ 830306 h 830306"/>
                  <a:gd name="connsiteX6" fmla="*/ 2334818 w 3393888"/>
                  <a:gd name="connsiteY6" fmla="*/ 828994 h 830306"/>
                  <a:gd name="connsiteX7" fmla="*/ 2330399 w 3393888"/>
                  <a:gd name="connsiteY7" fmla="*/ 830306 h 830306"/>
                  <a:gd name="connsiteX8" fmla="*/ 1948853 w 3393888"/>
                  <a:gd name="connsiteY8" fmla="*/ 830306 h 830306"/>
                  <a:gd name="connsiteX9" fmla="*/ 1944461 w 3393888"/>
                  <a:gd name="connsiteY9" fmla="*/ 828994 h 830306"/>
                  <a:gd name="connsiteX10" fmla="*/ 1940042 w 3393888"/>
                  <a:gd name="connsiteY10" fmla="*/ 830306 h 830306"/>
                  <a:gd name="connsiteX11" fmla="*/ 1580314 w 3393888"/>
                  <a:gd name="connsiteY11" fmla="*/ 830306 h 830306"/>
                  <a:gd name="connsiteX12" fmla="*/ 1558496 w 3393888"/>
                  <a:gd name="connsiteY12" fmla="*/ 830306 h 830306"/>
                  <a:gd name="connsiteX13" fmla="*/ 1291762 w 3393888"/>
                  <a:gd name="connsiteY13" fmla="*/ 830306 h 830306"/>
                  <a:gd name="connsiteX14" fmla="*/ 1198768 w 3393888"/>
                  <a:gd name="connsiteY14" fmla="*/ 830306 h 830306"/>
                  <a:gd name="connsiteX15" fmla="*/ 1133844 w 3393888"/>
                  <a:gd name="connsiteY15" fmla="*/ 830306 h 830306"/>
                  <a:gd name="connsiteX16" fmla="*/ 910216 w 3393888"/>
                  <a:gd name="connsiteY16" fmla="*/ 830306 h 830306"/>
                  <a:gd name="connsiteX17" fmla="*/ 798379 w 3393888"/>
                  <a:gd name="connsiteY17" fmla="*/ 830306 h 830306"/>
                  <a:gd name="connsiteX18" fmla="*/ 752298 w 3393888"/>
                  <a:gd name="connsiteY18" fmla="*/ 830306 h 830306"/>
                  <a:gd name="connsiteX19" fmla="*/ 655613 w 3393888"/>
                  <a:gd name="connsiteY19" fmla="*/ 830306 h 830306"/>
                  <a:gd name="connsiteX20" fmla="*/ 416833 w 3393888"/>
                  <a:gd name="connsiteY20" fmla="*/ 830306 h 830306"/>
                  <a:gd name="connsiteX21" fmla="*/ 274067 w 3393888"/>
                  <a:gd name="connsiteY21" fmla="*/ 830306 h 830306"/>
                  <a:gd name="connsiteX22" fmla="*/ 200483 w 3393888"/>
                  <a:gd name="connsiteY22" fmla="*/ 788041 h 830306"/>
                  <a:gd name="connsiteX23" fmla="*/ 9710 w 3393888"/>
                  <a:gd name="connsiteY23" fmla="*/ 457418 h 830306"/>
                  <a:gd name="connsiteX24" fmla="*/ 9710 w 3393888"/>
                  <a:gd name="connsiteY24" fmla="*/ 372888 h 830306"/>
                  <a:gd name="connsiteX25" fmla="*/ 200483 w 3393888"/>
                  <a:gd name="connsiteY25" fmla="*/ 42265 h 830306"/>
                  <a:gd name="connsiteX26" fmla="*/ 274067 w 3393888"/>
                  <a:gd name="connsiteY26" fmla="*/ 0 h 830306"/>
                  <a:gd name="connsiteX27" fmla="*/ 400007 w 3393888"/>
                  <a:gd name="connsiteY27" fmla="*/ 0 h 830306"/>
                  <a:gd name="connsiteX28" fmla="*/ 416833 w 3393888"/>
                  <a:gd name="connsiteY28" fmla="*/ 0 h 830306"/>
                  <a:gd name="connsiteX29" fmla="*/ 494648 w 3393888"/>
                  <a:gd name="connsiteY29" fmla="*/ 0 h 830306"/>
                  <a:gd name="connsiteX30" fmla="*/ 542773 w 3393888"/>
                  <a:gd name="connsiteY30" fmla="*/ 0 h 830306"/>
                  <a:gd name="connsiteX31" fmla="*/ 607920 w 3393888"/>
                  <a:gd name="connsiteY31" fmla="*/ 0 h 830306"/>
                  <a:gd name="connsiteX32" fmla="*/ 637414 w 3393888"/>
                  <a:gd name="connsiteY32" fmla="*/ 0 h 830306"/>
                  <a:gd name="connsiteX33" fmla="*/ 649651 w 3393888"/>
                  <a:gd name="connsiteY33" fmla="*/ 0 h 830306"/>
                  <a:gd name="connsiteX34" fmla="*/ 655613 w 3393888"/>
                  <a:gd name="connsiteY34" fmla="*/ 0 h 830306"/>
                  <a:gd name="connsiteX35" fmla="*/ 750685 w 3393888"/>
                  <a:gd name="connsiteY35" fmla="*/ 0 h 830306"/>
                  <a:gd name="connsiteX36" fmla="*/ 752298 w 3393888"/>
                  <a:gd name="connsiteY36" fmla="*/ 0 h 830306"/>
                  <a:gd name="connsiteX37" fmla="*/ 792417 w 3393888"/>
                  <a:gd name="connsiteY37" fmla="*/ 0 h 830306"/>
                  <a:gd name="connsiteX38" fmla="*/ 798379 w 3393888"/>
                  <a:gd name="connsiteY38" fmla="*/ 0 h 830306"/>
                  <a:gd name="connsiteX39" fmla="*/ 878238 w 3393888"/>
                  <a:gd name="connsiteY39" fmla="*/ 0 h 830306"/>
                  <a:gd name="connsiteX40" fmla="*/ 910216 w 3393888"/>
                  <a:gd name="connsiteY40" fmla="*/ 0 h 830306"/>
                  <a:gd name="connsiteX41" fmla="*/ 972879 w 3393888"/>
                  <a:gd name="connsiteY41" fmla="*/ 0 h 830306"/>
                  <a:gd name="connsiteX42" fmla="*/ 1036156 w 3393888"/>
                  <a:gd name="connsiteY42" fmla="*/ 0 h 830306"/>
                  <a:gd name="connsiteX43" fmla="*/ 1086151 w 3393888"/>
                  <a:gd name="connsiteY43" fmla="*/ 0 h 830306"/>
                  <a:gd name="connsiteX44" fmla="*/ 1127882 w 3393888"/>
                  <a:gd name="connsiteY44" fmla="*/ 0 h 830306"/>
                  <a:gd name="connsiteX45" fmla="*/ 1130797 w 3393888"/>
                  <a:gd name="connsiteY45" fmla="*/ 0 h 830306"/>
                  <a:gd name="connsiteX46" fmla="*/ 1133844 w 3393888"/>
                  <a:gd name="connsiteY46" fmla="*/ 0 h 830306"/>
                  <a:gd name="connsiteX47" fmla="*/ 1198768 w 3393888"/>
                  <a:gd name="connsiteY47" fmla="*/ 0 h 830306"/>
                  <a:gd name="connsiteX48" fmla="*/ 1244068 w 3393888"/>
                  <a:gd name="connsiteY48" fmla="*/ 0 h 830306"/>
                  <a:gd name="connsiteX49" fmla="*/ 1285800 w 3393888"/>
                  <a:gd name="connsiteY49" fmla="*/ 0 h 830306"/>
                  <a:gd name="connsiteX50" fmla="*/ 1291762 w 3393888"/>
                  <a:gd name="connsiteY50" fmla="*/ 0 h 830306"/>
                  <a:gd name="connsiteX51" fmla="*/ 1324708 w 3393888"/>
                  <a:gd name="connsiteY51" fmla="*/ 0 h 830306"/>
                  <a:gd name="connsiteX52" fmla="*/ 1532621 w 3393888"/>
                  <a:gd name="connsiteY52" fmla="*/ 0 h 830306"/>
                  <a:gd name="connsiteX53" fmla="*/ 1558496 w 3393888"/>
                  <a:gd name="connsiteY53" fmla="*/ 0 h 830306"/>
                  <a:gd name="connsiteX54" fmla="*/ 1574352 w 3393888"/>
                  <a:gd name="connsiteY54" fmla="*/ 0 h 830306"/>
                  <a:gd name="connsiteX55" fmla="*/ 1580314 w 3393888"/>
                  <a:gd name="connsiteY55" fmla="*/ 0 h 830306"/>
                  <a:gd name="connsiteX56" fmla="*/ 1684436 w 3393888"/>
                  <a:gd name="connsiteY56" fmla="*/ 0 h 830306"/>
                  <a:gd name="connsiteX57" fmla="*/ 1940042 w 3393888"/>
                  <a:gd name="connsiteY57" fmla="*/ 0 h 830306"/>
                  <a:gd name="connsiteX58" fmla="*/ 1944461 w 3393888"/>
                  <a:gd name="connsiteY58" fmla="*/ 1312 h 830306"/>
                  <a:gd name="connsiteX59" fmla="*/ 1948853 w 3393888"/>
                  <a:gd name="connsiteY59" fmla="*/ 0 h 830306"/>
                  <a:gd name="connsiteX60" fmla="*/ 2330399 w 3393888"/>
                  <a:gd name="connsiteY60" fmla="*/ 0 h 830306"/>
                  <a:gd name="connsiteX61" fmla="*/ 2334818 w 3393888"/>
                  <a:gd name="connsiteY61" fmla="*/ 1312 h 830306"/>
                  <a:gd name="connsiteX62" fmla="*/ 2339210 w 3393888"/>
                  <a:gd name="connsiteY62" fmla="*/ 0 h 830306"/>
                  <a:gd name="connsiteX63" fmla="*/ 2465150 w 3393888"/>
                  <a:gd name="connsiteY63" fmla="*/ 0 h 830306"/>
                  <a:gd name="connsiteX64" fmla="*/ 2538488 w 3393888"/>
                  <a:gd name="connsiteY64" fmla="*/ 0 h 830306"/>
                  <a:gd name="connsiteX65" fmla="*/ 2559791 w 3393888"/>
                  <a:gd name="connsiteY65" fmla="*/ 0 h 830306"/>
                  <a:gd name="connsiteX66" fmla="*/ 2664428 w 3393888"/>
                  <a:gd name="connsiteY66" fmla="*/ 0 h 830306"/>
                  <a:gd name="connsiteX67" fmla="*/ 2673062 w 3393888"/>
                  <a:gd name="connsiteY67" fmla="*/ 0 h 830306"/>
                  <a:gd name="connsiteX68" fmla="*/ 2714794 w 3393888"/>
                  <a:gd name="connsiteY68" fmla="*/ 0 h 830306"/>
                  <a:gd name="connsiteX69" fmla="*/ 2720756 w 3393888"/>
                  <a:gd name="connsiteY69" fmla="*/ 0 h 830306"/>
                  <a:gd name="connsiteX70" fmla="*/ 2737766 w 3393888"/>
                  <a:gd name="connsiteY70" fmla="*/ 0 h 830306"/>
                  <a:gd name="connsiteX71" fmla="*/ 2759069 w 3393888"/>
                  <a:gd name="connsiteY71" fmla="*/ 0 h 830306"/>
                  <a:gd name="connsiteX72" fmla="*/ 2863706 w 3393888"/>
                  <a:gd name="connsiteY72" fmla="*/ 0 h 830306"/>
                  <a:gd name="connsiteX73" fmla="*/ 2872340 w 3393888"/>
                  <a:gd name="connsiteY73" fmla="*/ 0 h 830306"/>
                  <a:gd name="connsiteX74" fmla="*/ 2914072 w 3393888"/>
                  <a:gd name="connsiteY74" fmla="*/ 0 h 830306"/>
                  <a:gd name="connsiteX75" fmla="*/ 2920034 w 3393888"/>
                  <a:gd name="connsiteY75" fmla="*/ 0 h 830306"/>
                  <a:gd name="connsiteX76" fmla="*/ 2958347 w 3393888"/>
                  <a:gd name="connsiteY76" fmla="*/ 0 h 830306"/>
                  <a:gd name="connsiteX77" fmla="*/ 3119312 w 3393888"/>
                  <a:gd name="connsiteY77" fmla="*/ 0 h 830306"/>
                  <a:gd name="connsiteX78" fmla="*/ 3192896 w 3393888"/>
                  <a:gd name="connsiteY78" fmla="*/ 42265 h 830306"/>
                  <a:gd name="connsiteX79" fmla="*/ 3383669 w 3393888"/>
                  <a:gd name="connsiteY79" fmla="*/ 372888 h 830306"/>
                  <a:gd name="connsiteX80" fmla="*/ 3383669 w 3393888"/>
                  <a:gd name="connsiteY80" fmla="*/ 457418 h 830306"/>
                  <a:gd name="connsiteX81" fmla="*/ 3192896 w 3393888"/>
                  <a:gd name="connsiteY81" fmla="*/ 788041 h 830306"/>
                  <a:gd name="connsiteX82" fmla="*/ 3119312 w 3393888"/>
                  <a:gd name="connsiteY82" fmla="*/ 830306 h 83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393888" h="830306">
                    <a:moveTo>
                      <a:pt x="3119312" y="830306"/>
                    </a:moveTo>
                    <a:lnTo>
                      <a:pt x="2920034" y="830306"/>
                    </a:lnTo>
                    <a:lnTo>
                      <a:pt x="2737766" y="830306"/>
                    </a:lnTo>
                    <a:lnTo>
                      <a:pt x="2720756" y="830306"/>
                    </a:lnTo>
                    <a:lnTo>
                      <a:pt x="2538488" y="830306"/>
                    </a:lnTo>
                    <a:lnTo>
                      <a:pt x="2339210" y="830306"/>
                    </a:lnTo>
                    <a:lnTo>
                      <a:pt x="2334818" y="828994"/>
                    </a:lnTo>
                    <a:lnTo>
                      <a:pt x="2330399" y="830306"/>
                    </a:lnTo>
                    <a:lnTo>
                      <a:pt x="1948853" y="830306"/>
                    </a:lnTo>
                    <a:lnTo>
                      <a:pt x="1944461" y="828994"/>
                    </a:lnTo>
                    <a:lnTo>
                      <a:pt x="1940042" y="830306"/>
                    </a:lnTo>
                    <a:lnTo>
                      <a:pt x="1580314" y="830306"/>
                    </a:lnTo>
                    <a:lnTo>
                      <a:pt x="1558496" y="830306"/>
                    </a:lnTo>
                    <a:lnTo>
                      <a:pt x="1291762" y="830306"/>
                    </a:lnTo>
                    <a:lnTo>
                      <a:pt x="1198768" y="830306"/>
                    </a:lnTo>
                    <a:lnTo>
                      <a:pt x="1133844" y="830306"/>
                    </a:lnTo>
                    <a:lnTo>
                      <a:pt x="910216" y="830306"/>
                    </a:lnTo>
                    <a:lnTo>
                      <a:pt x="798379" y="830306"/>
                    </a:lnTo>
                    <a:lnTo>
                      <a:pt x="752298" y="830306"/>
                    </a:lnTo>
                    <a:lnTo>
                      <a:pt x="655613" y="830306"/>
                    </a:lnTo>
                    <a:lnTo>
                      <a:pt x="416833" y="830306"/>
                    </a:lnTo>
                    <a:lnTo>
                      <a:pt x="274067" y="830306"/>
                    </a:lnTo>
                    <a:cubicBezTo>
                      <a:pt x="247495" y="830306"/>
                      <a:pt x="214109" y="811219"/>
                      <a:pt x="200483" y="788041"/>
                    </a:cubicBezTo>
                    <a:cubicBezTo>
                      <a:pt x="9710" y="457418"/>
                      <a:pt x="9710" y="457418"/>
                      <a:pt x="9710" y="457418"/>
                    </a:cubicBezTo>
                    <a:cubicBezTo>
                      <a:pt x="-3236" y="434241"/>
                      <a:pt x="-3236" y="396066"/>
                      <a:pt x="9710" y="372888"/>
                    </a:cubicBezTo>
                    <a:cubicBezTo>
                      <a:pt x="200483" y="42265"/>
                      <a:pt x="200483" y="42265"/>
                      <a:pt x="200483" y="42265"/>
                    </a:cubicBezTo>
                    <a:cubicBezTo>
                      <a:pt x="214109" y="19088"/>
                      <a:pt x="247495" y="0"/>
                      <a:pt x="274067" y="0"/>
                    </a:cubicBezTo>
                    <a:cubicBezTo>
                      <a:pt x="321760" y="0"/>
                      <a:pt x="363492" y="0"/>
                      <a:pt x="400007" y="0"/>
                    </a:cubicBezTo>
                    <a:lnTo>
                      <a:pt x="416833" y="0"/>
                    </a:lnTo>
                    <a:lnTo>
                      <a:pt x="494648" y="0"/>
                    </a:lnTo>
                    <a:lnTo>
                      <a:pt x="542773" y="0"/>
                    </a:lnTo>
                    <a:lnTo>
                      <a:pt x="607920" y="0"/>
                    </a:lnTo>
                    <a:lnTo>
                      <a:pt x="637414" y="0"/>
                    </a:lnTo>
                    <a:lnTo>
                      <a:pt x="649651" y="0"/>
                    </a:lnTo>
                    <a:cubicBezTo>
                      <a:pt x="655613" y="0"/>
                      <a:pt x="655613" y="0"/>
                      <a:pt x="655613" y="0"/>
                    </a:cubicBezTo>
                    <a:lnTo>
                      <a:pt x="750685" y="0"/>
                    </a:lnTo>
                    <a:lnTo>
                      <a:pt x="752298" y="0"/>
                    </a:lnTo>
                    <a:lnTo>
                      <a:pt x="792417" y="0"/>
                    </a:lnTo>
                    <a:lnTo>
                      <a:pt x="798379" y="0"/>
                    </a:lnTo>
                    <a:lnTo>
                      <a:pt x="878238" y="0"/>
                    </a:lnTo>
                    <a:lnTo>
                      <a:pt x="910216" y="0"/>
                    </a:lnTo>
                    <a:lnTo>
                      <a:pt x="972879" y="0"/>
                    </a:lnTo>
                    <a:lnTo>
                      <a:pt x="1036156" y="0"/>
                    </a:lnTo>
                    <a:lnTo>
                      <a:pt x="1086151" y="0"/>
                    </a:lnTo>
                    <a:lnTo>
                      <a:pt x="1127882" y="0"/>
                    </a:lnTo>
                    <a:lnTo>
                      <a:pt x="1130797" y="0"/>
                    </a:lnTo>
                    <a:lnTo>
                      <a:pt x="1133844" y="0"/>
                    </a:lnTo>
                    <a:lnTo>
                      <a:pt x="1198768" y="0"/>
                    </a:lnTo>
                    <a:lnTo>
                      <a:pt x="1244068" y="0"/>
                    </a:lnTo>
                    <a:lnTo>
                      <a:pt x="1285800" y="0"/>
                    </a:lnTo>
                    <a:lnTo>
                      <a:pt x="1291762" y="0"/>
                    </a:lnTo>
                    <a:lnTo>
                      <a:pt x="1324708" y="0"/>
                    </a:lnTo>
                    <a:cubicBezTo>
                      <a:pt x="1434253" y="0"/>
                      <a:pt x="1496851" y="0"/>
                      <a:pt x="1532621" y="0"/>
                    </a:cubicBezTo>
                    <a:lnTo>
                      <a:pt x="1558496" y="0"/>
                    </a:lnTo>
                    <a:lnTo>
                      <a:pt x="1574352" y="0"/>
                    </a:lnTo>
                    <a:lnTo>
                      <a:pt x="1580314" y="0"/>
                    </a:lnTo>
                    <a:lnTo>
                      <a:pt x="1684436" y="0"/>
                    </a:lnTo>
                    <a:cubicBezTo>
                      <a:pt x="1940042" y="0"/>
                      <a:pt x="1940042" y="0"/>
                      <a:pt x="1940042" y="0"/>
                    </a:cubicBezTo>
                    <a:lnTo>
                      <a:pt x="1944461" y="1312"/>
                    </a:lnTo>
                    <a:lnTo>
                      <a:pt x="1948853" y="0"/>
                    </a:lnTo>
                    <a:cubicBezTo>
                      <a:pt x="2330399" y="0"/>
                      <a:pt x="2330399" y="0"/>
                      <a:pt x="2330399" y="0"/>
                    </a:cubicBezTo>
                    <a:lnTo>
                      <a:pt x="2334818" y="1312"/>
                    </a:lnTo>
                    <a:lnTo>
                      <a:pt x="2339210" y="0"/>
                    </a:lnTo>
                    <a:cubicBezTo>
                      <a:pt x="2386903" y="0"/>
                      <a:pt x="2428635" y="0"/>
                      <a:pt x="2465150" y="0"/>
                    </a:cubicBezTo>
                    <a:lnTo>
                      <a:pt x="2538488" y="0"/>
                    </a:lnTo>
                    <a:lnTo>
                      <a:pt x="2559791" y="0"/>
                    </a:lnTo>
                    <a:lnTo>
                      <a:pt x="2664428" y="0"/>
                    </a:lnTo>
                    <a:lnTo>
                      <a:pt x="2673062" y="0"/>
                    </a:lnTo>
                    <a:lnTo>
                      <a:pt x="2714794" y="0"/>
                    </a:lnTo>
                    <a:lnTo>
                      <a:pt x="2720756" y="0"/>
                    </a:lnTo>
                    <a:lnTo>
                      <a:pt x="2737766" y="0"/>
                    </a:lnTo>
                    <a:lnTo>
                      <a:pt x="2759069" y="0"/>
                    </a:lnTo>
                    <a:lnTo>
                      <a:pt x="2863706" y="0"/>
                    </a:lnTo>
                    <a:lnTo>
                      <a:pt x="2872340" y="0"/>
                    </a:lnTo>
                    <a:lnTo>
                      <a:pt x="2914072" y="0"/>
                    </a:lnTo>
                    <a:lnTo>
                      <a:pt x="2920034" y="0"/>
                    </a:lnTo>
                    <a:lnTo>
                      <a:pt x="2958347" y="0"/>
                    </a:lnTo>
                    <a:cubicBezTo>
                      <a:pt x="3119312" y="0"/>
                      <a:pt x="3119312" y="0"/>
                      <a:pt x="3119312" y="0"/>
                    </a:cubicBezTo>
                    <a:cubicBezTo>
                      <a:pt x="3146565" y="0"/>
                      <a:pt x="3179269" y="19088"/>
                      <a:pt x="3192896" y="42265"/>
                    </a:cubicBezTo>
                    <a:cubicBezTo>
                      <a:pt x="3383669" y="372888"/>
                      <a:pt x="3383669" y="372888"/>
                      <a:pt x="3383669" y="372888"/>
                    </a:cubicBezTo>
                    <a:cubicBezTo>
                      <a:pt x="3397295" y="396066"/>
                      <a:pt x="3397295" y="434241"/>
                      <a:pt x="3383669" y="457418"/>
                    </a:cubicBezTo>
                    <a:cubicBezTo>
                      <a:pt x="3192896" y="788041"/>
                      <a:pt x="3192896" y="788041"/>
                      <a:pt x="3192896" y="788041"/>
                    </a:cubicBezTo>
                    <a:cubicBezTo>
                      <a:pt x="3179269" y="811219"/>
                      <a:pt x="3146565" y="830306"/>
                      <a:pt x="3119312" y="830306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rgbClr val="B6B6B6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24" name="任意多边形 223"/>
              <p:cNvSpPr>
                <a:spLocks/>
              </p:cNvSpPr>
              <p:nvPr/>
            </p:nvSpPr>
            <p:spPr bwMode="auto">
              <a:xfrm rot="10800000">
                <a:off x="3220347" y="2581732"/>
                <a:ext cx="2791388" cy="2491647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524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25" name="Freeform 5"/>
              <p:cNvSpPr>
                <a:spLocks/>
              </p:cNvSpPr>
              <p:nvPr/>
            </p:nvSpPr>
            <p:spPr bwMode="auto">
              <a:xfrm rot="10800000">
                <a:off x="3213997" y="2597384"/>
                <a:ext cx="2811322" cy="249164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 rot="10800000">
                <a:off x="3632937" y="2969070"/>
                <a:ext cx="1966206" cy="174263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rgbClr val="F7F7F7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6701943" y="3614263"/>
              <a:ext cx="3150636" cy="1907040"/>
              <a:chOff x="1882988" y="2581732"/>
              <a:chExt cx="4142331" cy="2507299"/>
            </a:xfrm>
          </p:grpSpPr>
          <p:sp>
            <p:nvSpPr>
              <p:cNvPr id="228" name="任意多边形 227"/>
              <p:cNvSpPr>
                <a:spLocks/>
              </p:cNvSpPr>
              <p:nvPr/>
            </p:nvSpPr>
            <p:spPr bwMode="auto">
              <a:xfrm rot="10800000">
                <a:off x="1882988" y="3121482"/>
                <a:ext cx="4138458" cy="1412149"/>
              </a:xfrm>
              <a:custGeom>
                <a:avLst/>
                <a:gdLst>
                  <a:gd name="connsiteX0" fmla="*/ 3494407 w 4138458"/>
                  <a:gd name="connsiteY0" fmla="*/ 1121227 h 1412149"/>
                  <a:gd name="connsiteX1" fmla="*/ 3567991 w 4138458"/>
                  <a:gd name="connsiteY1" fmla="*/ 1078962 h 1412149"/>
                  <a:gd name="connsiteX2" fmla="*/ 3758764 w 4138458"/>
                  <a:gd name="connsiteY2" fmla="*/ 748339 h 1412149"/>
                  <a:gd name="connsiteX3" fmla="*/ 3758764 w 4138458"/>
                  <a:gd name="connsiteY3" fmla="*/ 663809 h 1412149"/>
                  <a:gd name="connsiteX4" fmla="*/ 3567991 w 4138458"/>
                  <a:gd name="connsiteY4" fmla="*/ 333186 h 1412149"/>
                  <a:gd name="connsiteX5" fmla="*/ 3494407 w 4138458"/>
                  <a:gd name="connsiteY5" fmla="*/ 290921 h 1412149"/>
                  <a:gd name="connsiteX6" fmla="*/ 3333442 w 4138458"/>
                  <a:gd name="connsiteY6" fmla="*/ 290921 h 1412149"/>
                  <a:gd name="connsiteX7" fmla="*/ 3295129 w 4138458"/>
                  <a:gd name="connsiteY7" fmla="*/ 290921 h 1412149"/>
                  <a:gd name="connsiteX8" fmla="*/ 3289167 w 4138458"/>
                  <a:gd name="connsiteY8" fmla="*/ 290921 h 1412149"/>
                  <a:gd name="connsiteX9" fmla="*/ 3247435 w 4138458"/>
                  <a:gd name="connsiteY9" fmla="*/ 290921 h 1412149"/>
                  <a:gd name="connsiteX10" fmla="*/ 3238801 w 4138458"/>
                  <a:gd name="connsiteY10" fmla="*/ 290921 h 1412149"/>
                  <a:gd name="connsiteX11" fmla="*/ 3134164 w 4138458"/>
                  <a:gd name="connsiteY11" fmla="*/ 290921 h 1412149"/>
                  <a:gd name="connsiteX12" fmla="*/ 3112861 w 4138458"/>
                  <a:gd name="connsiteY12" fmla="*/ 290921 h 1412149"/>
                  <a:gd name="connsiteX13" fmla="*/ 3095851 w 4138458"/>
                  <a:gd name="connsiteY13" fmla="*/ 290921 h 1412149"/>
                  <a:gd name="connsiteX14" fmla="*/ 3089889 w 4138458"/>
                  <a:gd name="connsiteY14" fmla="*/ 290921 h 1412149"/>
                  <a:gd name="connsiteX15" fmla="*/ 3048157 w 4138458"/>
                  <a:gd name="connsiteY15" fmla="*/ 290921 h 1412149"/>
                  <a:gd name="connsiteX16" fmla="*/ 3039523 w 4138458"/>
                  <a:gd name="connsiteY16" fmla="*/ 290921 h 1412149"/>
                  <a:gd name="connsiteX17" fmla="*/ 2934886 w 4138458"/>
                  <a:gd name="connsiteY17" fmla="*/ 290921 h 1412149"/>
                  <a:gd name="connsiteX18" fmla="*/ 2913583 w 4138458"/>
                  <a:gd name="connsiteY18" fmla="*/ 290921 h 1412149"/>
                  <a:gd name="connsiteX19" fmla="*/ 2840245 w 4138458"/>
                  <a:gd name="connsiteY19" fmla="*/ 290921 h 1412149"/>
                  <a:gd name="connsiteX20" fmla="*/ 2714305 w 4138458"/>
                  <a:gd name="connsiteY20" fmla="*/ 290921 h 1412149"/>
                  <a:gd name="connsiteX21" fmla="*/ 2709913 w 4138458"/>
                  <a:gd name="connsiteY21" fmla="*/ 292233 h 1412149"/>
                  <a:gd name="connsiteX22" fmla="*/ 2705494 w 4138458"/>
                  <a:gd name="connsiteY22" fmla="*/ 290921 h 1412149"/>
                  <a:gd name="connsiteX23" fmla="*/ 2323948 w 4138458"/>
                  <a:gd name="connsiteY23" fmla="*/ 290921 h 1412149"/>
                  <a:gd name="connsiteX24" fmla="*/ 2319556 w 4138458"/>
                  <a:gd name="connsiteY24" fmla="*/ 292233 h 1412149"/>
                  <a:gd name="connsiteX25" fmla="*/ 2315137 w 4138458"/>
                  <a:gd name="connsiteY25" fmla="*/ 290921 h 1412149"/>
                  <a:gd name="connsiteX26" fmla="*/ 2059531 w 4138458"/>
                  <a:gd name="connsiteY26" fmla="*/ 290921 h 1412149"/>
                  <a:gd name="connsiteX27" fmla="*/ 1955409 w 4138458"/>
                  <a:gd name="connsiteY27" fmla="*/ 290921 h 1412149"/>
                  <a:gd name="connsiteX28" fmla="*/ 1949447 w 4138458"/>
                  <a:gd name="connsiteY28" fmla="*/ 290921 h 1412149"/>
                  <a:gd name="connsiteX29" fmla="*/ 1933591 w 4138458"/>
                  <a:gd name="connsiteY29" fmla="*/ 290921 h 1412149"/>
                  <a:gd name="connsiteX30" fmla="*/ 1907716 w 4138458"/>
                  <a:gd name="connsiteY30" fmla="*/ 290921 h 1412149"/>
                  <a:gd name="connsiteX31" fmla="*/ 1699803 w 4138458"/>
                  <a:gd name="connsiteY31" fmla="*/ 290921 h 1412149"/>
                  <a:gd name="connsiteX32" fmla="*/ 1666857 w 4138458"/>
                  <a:gd name="connsiteY32" fmla="*/ 290921 h 1412149"/>
                  <a:gd name="connsiteX33" fmla="*/ 1660895 w 4138458"/>
                  <a:gd name="connsiteY33" fmla="*/ 290921 h 1412149"/>
                  <a:gd name="connsiteX34" fmla="*/ 1619163 w 4138458"/>
                  <a:gd name="connsiteY34" fmla="*/ 290921 h 1412149"/>
                  <a:gd name="connsiteX35" fmla="*/ 1573863 w 4138458"/>
                  <a:gd name="connsiteY35" fmla="*/ 290921 h 1412149"/>
                  <a:gd name="connsiteX36" fmla="*/ 1508939 w 4138458"/>
                  <a:gd name="connsiteY36" fmla="*/ 290921 h 1412149"/>
                  <a:gd name="connsiteX37" fmla="*/ 1505892 w 4138458"/>
                  <a:gd name="connsiteY37" fmla="*/ 290921 h 1412149"/>
                  <a:gd name="connsiteX38" fmla="*/ 1502977 w 4138458"/>
                  <a:gd name="connsiteY38" fmla="*/ 290921 h 1412149"/>
                  <a:gd name="connsiteX39" fmla="*/ 1461246 w 4138458"/>
                  <a:gd name="connsiteY39" fmla="*/ 290921 h 1412149"/>
                  <a:gd name="connsiteX40" fmla="*/ 1411251 w 4138458"/>
                  <a:gd name="connsiteY40" fmla="*/ 290921 h 1412149"/>
                  <a:gd name="connsiteX41" fmla="*/ 1347974 w 4138458"/>
                  <a:gd name="connsiteY41" fmla="*/ 290921 h 1412149"/>
                  <a:gd name="connsiteX42" fmla="*/ 1285311 w 4138458"/>
                  <a:gd name="connsiteY42" fmla="*/ 290921 h 1412149"/>
                  <a:gd name="connsiteX43" fmla="*/ 1253333 w 4138458"/>
                  <a:gd name="connsiteY43" fmla="*/ 290921 h 1412149"/>
                  <a:gd name="connsiteX44" fmla="*/ 1173474 w 4138458"/>
                  <a:gd name="connsiteY44" fmla="*/ 290921 h 1412149"/>
                  <a:gd name="connsiteX45" fmla="*/ 1167512 w 4138458"/>
                  <a:gd name="connsiteY45" fmla="*/ 290921 h 1412149"/>
                  <a:gd name="connsiteX46" fmla="*/ 1127393 w 4138458"/>
                  <a:gd name="connsiteY46" fmla="*/ 290921 h 1412149"/>
                  <a:gd name="connsiteX47" fmla="*/ 1125780 w 4138458"/>
                  <a:gd name="connsiteY47" fmla="*/ 290921 h 1412149"/>
                  <a:gd name="connsiteX48" fmla="*/ 1030708 w 4138458"/>
                  <a:gd name="connsiteY48" fmla="*/ 290921 h 1412149"/>
                  <a:gd name="connsiteX49" fmla="*/ 1024746 w 4138458"/>
                  <a:gd name="connsiteY49" fmla="*/ 290921 h 1412149"/>
                  <a:gd name="connsiteX50" fmla="*/ 1012509 w 4138458"/>
                  <a:gd name="connsiteY50" fmla="*/ 290921 h 1412149"/>
                  <a:gd name="connsiteX51" fmla="*/ 983015 w 4138458"/>
                  <a:gd name="connsiteY51" fmla="*/ 290921 h 1412149"/>
                  <a:gd name="connsiteX52" fmla="*/ 917868 w 4138458"/>
                  <a:gd name="connsiteY52" fmla="*/ 290921 h 1412149"/>
                  <a:gd name="connsiteX53" fmla="*/ 869743 w 4138458"/>
                  <a:gd name="connsiteY53" fmla="*/ 290921 h 1412149"/>
                  <a:gd name="connsiteX54" fmla="*/ 791928 w 4138458"/>
                  <a:gd name="connsiteY54" fmla="*/ 290921 h 1412149"/>
                  <a:gd name="connsiteX55" fmla="*/ 775102 w 4138458"/>
                  <a:gd name="connsiteY55" fmla="*/ 290921 h 1412149"/>
                  <a:gd name="connsiteX56" fmla="*/ 649162 w 4138458"/>
                  <a:gd name="connsiteY56" fmla="*/ 290921 h 1412149"/>
                  <a:gd name="connsiteX57" fmla="*/ 575578 w 4138458"/>
                  <a:gd name="connsiteY57" fmla="*/ 333186 h 1412149"/>
                  <a:gd name="connsiteX58" fmla="*/ 384805 w 4138458"/>
                  <a:gd name="connsiteY58" fmla="*/ 663809 h 1412149"/>
                  <a:gd name="connsiteX59" fmla="*/ 384805 w 4138458"/>
                  <a:gd name="connsiteY59" fmla="*/ 748339 h 1412149"/>
                  <a:gd name="connsiteX60" fmla="*/ 575578 w 4138458"/>
                  <a:gd name="connsiteY60" fmla="*/ 1078962 h 1412149"/>
                  <a:gd name="connsiteX61" fmla="*/ 649162 w 4138458"/>
                  <a:gd name="connsiteY61" fmla="*/ 1121227 h 1412149"/>
                  <a:gd name="connsiteX62" fmla="*/ 791928 w 4138458"/>
                  <a:gd name="connsiteY62" fmla="*/ 1121227 h 1412149"/>
                  <a:gd name="connsiteX63" fmla="*/ 1030708 w 4138458"/>
                  <a:gd name="connsiteY63" fmla="*/ 1121227 h 1412149"/>
                  <a:gd name="connsiteX64" fmla="*/ 1127393 w 4138458"/>
                  <a:gd name="connsiteY64" fmla="*/ 1121227 h 1412149"/>
                  <a:gd name="connsiteX65" fmla="*/ 1173474 w 4138458"/>
                  <a:gd name="connsiteY65" fmla="*/ 1121227 h 1412149"/>
                  <a:gd name="connsiteX66" fmla="*/ 1285311 w 4138458"/>
                  <a:gd name="connsiteY66" fmla="*/ 1121227 h 1412149"/>
                  <a:gd name="connsiteX67" fmla="*/ 1508939 w 4138458"/>
                  <a:gd name="connsiteY67" fmla="*/ 1121227 h 1412149"/>
                  <a:gd name="connsiteX68" fmla="*/ 1573863 w 4138458"/>
                  <a:gd name="connsiteY68" fmla="*/ 1121227 h 1412149"/>
                  <a:gd name="connsiteX69" fmla="*/ 1666857 w 4138458"/>
                  <a:gd name="connsiteY69" fmla="*/ 1121227 h 1412149"/>
                  <a:gd name="connsiteX70" fmla="*/ 1933591 w 4138458"/>
                  <a:gd name="connsiteY70" fmla="*/ 1121227 h 1412149"/>
                  <a:gd name="connsiteX71" fmla="*/ 1955409 w 4138458"/>
                  <a:gd name="connsiteY71" fmla="*/ 1121227 h 1412149"/>
                  <a:gd name="connsiteX72" fmla="*/ 2315137 w 4138458"/>
                  <a:gd name="connsiteY72" fmla="*/ 1121227 h 1412149"/>
                  <a:gd name="connsiteX73" fmla="*/ 2319556 w 4138458"/>
                  <a:gd name="connsiteY73" fmla="*/ 1119915 h 1412149"/>
                  <a:gd name="connsiteX74" fmla="*/ 2323948 w 4138458"/>
                  <a:gd name="connsiteY74" fmla="*/ 1121227 h 1412149"/>
                  <a:gd name="connsiteX75" fmla="*/ 2705494 w 4138458"/>
                  <a:gd name="connsiteY75" fmla="*/ 1121227 h 1412149"/>
                  <a:gd name="connsiteX76" fmla="*/ 2709913 w 4138458"/>
                  <a:gd name="connsiteY76" fmla="*/ 1119915 h 1412149"/>
                  <a:gd name="connsiteX77" fmla="*/ 2714305 w 4138458"/>
                  <a:gd name="connsiteY77" fmla="*/ 1121227 h 1412149"/>
                  <a:gd name="connsiteX78" fmla="*/ 2913583 w 4138458"/>
                  <a:gd name="connsiteY78" fmla="*/ 1121227 h 1412149"/>
                  <a:gd name="connsiteX79" fmla="*/ 3095851 w 4138458"/>
                  <a:gd name="connsiteY79" fmla="*/ 1121227 h 1412149"/>
                  <a:gd name="connsiteX80" fmla="*/ 3112861 w 4138458"/>
                  <a:gd name="connsiteY80" fmla="*/ 1121227 h 1412149"/>
                  <a:gd name="connsiteX81" fmla="*/ 3295129 w 4138458"/>
                  <a:gd name="connsiteY81" fmla="*/ 1121227 h 1412149"/>
                  <a:gd name="connsiteX82" fmla="*/ 3671470 w 4138458"/>
                  <a:gd name="connsiteY82" fmla="*/ 1412149 h 1412149"/>
                  <a:gd name="connsiteX83" fmla="*/ 3163470 w 4138458"/>
                  <a:gd name="connsiteY83" fmla="*/ 1412149 h 1412149"/>
                  <a:gd name="connsiteX84" fmla="*/ 3022552 w 4138458"/>
                  <a:gd name="connsiteY84" fmla="*/ 1412149 h 1412149"/>
                  <a:gd name="connsiteX85" fmla="*/ 2554799 w 4138458"/>
                  <a:gd name="connsiteY85" fmla="*/ 1412149 h 1412149"/>
                  <a:gd name="connsiteX86" fmla="*/ 2514552 w 4138458"/>
                  <a:gd name="connsiteY86" fmla="*/ 1412149 h 1412149"/>
                  <a:gd name="connsiteX87" fmla="*/ 2266137 w 4138458"/>
                  <a:gd name="connsiteY87" fmla="*/ 1412149 h 1412149"/>
                  <a:gd name="connsiteX88" fmla="*/ 1905881 w 4138458"/>
                  <a:gd name="connsiteY88" fmla="*/ 1412149 h 1412149"/>
                  <a:gd name="connsiteX89" fmla="*/ 1809866 w 4138458"/>
                  <a:gd name="connsiteY89" fmla="*/ 1412149 h 1412149"/>
                  <a:gd name="connsiteX90" fmla="*/ 1617219 w 4138458"/>
                  <a:gd name="connsiteY90" fmla="*/ 1412149 h 1412149"/>
                  <a:gd name="connsiteX91" fmla="*/ 1489857 w 4138458"/>
                  <a:gd name="connsiteY91" fmla="*/ 1412149 h 1412149"/>
                  <a:gd name="connsiteX92" fmla="*/ 1301866 w 4138458"/>
                  <a:gd name="connsiteY92" fmla="*/ 1412149 h 1412149"/>
                  <a:gd name="connsiteX93" fmla="*/ 1160948 w 4138458"/>
                  <a:gd name="connsiteY93" fmla="*/ 1412149 h 1412149"/>
                  <a:gd name="connsiteX94" fmla="*/ 1115038 w 4138458"/>
                  <a:gd name="connsiteY94" fmla="*/ 1412149 h 1412149"/>
                  <a:gd name="connsiteX95" fmla="*/ 840939 w 4138458"/>
                  <a:gd name="connsiteY95" fmla="*/ 1412149 h 1412149"/>
                  <a:gd name="connsiteX96" fmla="*/ 652948 w 4138458"/>
                  <a:gd name="connsiteY96" fmla="*/ 1412149 h 1412149"/>
                  <a:gd name="connsiteX97" fmla="*/ 466120 w 4138458"/>
                  <a:gd name="connsiteY97" fmla="*/ 1412149 h 1412149"/>
                  <a:gd name="connsiteX98" fmla="*/ 340972 w 4138458"/>
                  <a:gd name="connsiteY98" fmla="*/ 1340266 h 1412149"/>
                  <a:gd name="connsiteX99" fmla="*/ 16513 w 4138458"/>
                  <a:gd name="connsiteY99" fmla="*/ 777957 h 1412149"/>
                  <a:gd name="connsiteX100" fmla="*/ 16513 w 4138458"/>
                  <a:gd name="connsiteY100" fmla="*/ 634192 h 1412149"/>
                  <a:gd name="connsiteX101" fmla="*/ 340972 w 4138458"/>
                  <a:gd name="connsiteY101" fmla="*/ 71883 h 1412149"/>
                  <a:gd name="connsiteX102" fmla="*/ 466120 w 4138458"/>
                  <a:gd name="connsiteY102" fmla="*/ 0 h 1412149"/>
                  <a:gd name="connsiteX103" fmla="*/ 652948 w 4138458"/>
                  <a:gd name="connsiteY103" fmla="*/ 0 h 1412149"/>
                  <a:gd name="connsiteX104" fmla="*/ 680314 w 4138458"/>
                  <a:gd name="connsiteY104" fmla="*/ 0 h 1412149"/>
                  <a:gd name="connsiteX105" fmla="*/ 840939 w 4138458"/>
                  <a:gd name="connsiteY105" fmla="*/ 0 h 1412149"/>
                  <a:gd name="connsiteX106" fmla="*/ 841276 w 4138458"/>
                  <a:gd name="connsiteY106" fmla="*/ 0 h 1412149"/>
                  <a:gd name="connsiteX107" fmla="*/ 867142 w 4138458"/>
                  <a:gd name="connsiteY107" fmla="*/ 0 h 1412149"/>
                  <a:gd name="connsiteX108" fmla="*/ 956611 w 4138458"/>
                  <a:gd name="connsiteY108" fmla="*/ 0 h 1412149"/>
                  <a:gd name="connsiteX109" fmla="*/ 1028104 w 4138458"/>
                  <a:gd name="connsiteY109" fmla="*/ 0 h 1412149"/>
                  <a:gd name="connsiteX110" fmla="*/ 1033923 w 4138458"/>
                  <a:gd name="connsiteY110" fmla="*/ 0 h 1412149"/>
                  <a:gd name="connsiteX111" fmla="*/ 1055133 w 4138458"/>
                  <a:gd name="connsiteY111" fmla="*/ 0 h 1412149"/>
                  <a:gd name="connsiteX112" fmla="*/ 1080817 w 4138458"/>
                  <a:gd name="connsiteY112" fmla="*/ 0 h 1412149"/>
                  <a:gd name="connsiteX113" fmla="*/ 1115038 w 4138458"/>
                  <a:gd name="connsiteY113" fmla="*/ 0 h 1412149"/>
                  <a:gd name="connsiteX114" fmla="*/ 1143439 w 4138458"/>
                  <a:gd name="connsiteY114" fmla="*/ 0 h 1412149"/>
                  <a:gd name="connsiteX115" fmla="*/ 1160948 w 4138458"/>
                  <a:gd name="connsiteY115" fmla="*/ 0 h 1412149"/>
                  <a:gd name="connsiteX116" fmla="*/ 1216095 w 4138458"/>
                  <a:gd name="connsiteY116" fmla="*/ 0 h 1412149"/>
                  <a:gd name="connsiteX117" fmla="*/ 1220751 w 4138458"/>
                  <a:gd name="connsiteY117" fmla="*/ 0 h 1412149"/>
                  <a:gd name="connsiteX118" fmla="*/ 1267645 w 4138458"/>
                  <a:gd name="connsiteY118" fmla="*/ 0 h 1412149"/>
                  <a:gd name="connsiteX119" fmla="*/ 1291726 w 4138458"/>
                  <a:gd name="connsiteY119" fmla="*/ 0 h 1412149"/>
                  <a:gd name="connsiteX120" fmla="*/ 1301866 w 4138458"/>
                  <a:gd name="connsiteY120" fmla="*/ 0 h 1412149"/>
                  <a:gd name="connsiteX121" fmla="*/ 1331430 w 4138458"/>
                  <a:gd name="connsiteY121" fmla="*/ 0 h 1412149"/>
                  <a:gd name="connsiteX122" fmla="*/ 1375142 w 4138458"/>
                  <a:gd name="connsiteY122" fmla="*/ 0 h 1412149"/>
                  <a:gd name="connsiteX123" fmla="*/ 1408742 w 4138458"/>
                  <a:gd name="connsiteY123" fmla="*/ 0 h 1412149"/>
                  <a:gd name="connsiteX124" fmla="*/ 1455636 w 4138458"/>
                  <a:gd name="connsiteY124" fmla="*/ 0 h 1412149"/>
                  <a:gd name="connsiteX125" fmla="*/ 1479717 w 4138458"/>
                  <a:gd name="connsiteY125" fmla="*/ 0 h 1412149"/>
                  <a:gd name="connsiteX126" fmla="*/ 1489857 w 4138458"/>
                  <a:gd name="connsiteY126" fmla="*/ 0 h 1412149"/>
                  <a:gd name="connsiteX127" fmla="*/ 1536104 w 4138458"/>
                  <a:gd name="connsiteY127" fmla="*/ 0 h 1412149"/>
                  <a:gd name="connsiteX128" fmla="*/ 1617219 w 4138458"/>
                  <a:gd name="connsiteY128" fmla="*/ 0 h 1412149"/>
                  <a:gd name="connsiteX129" fmla="*/ 1651439 w 4138458"/>
                  <a:gd name="connsiteY129" fmla="*/ 0 h 1412149"/>
                  <a:gd name="connsiteX130" fmla="*/ 1728751 w 4138458"/>
                  <a:gd name="connsiteY130" fmla="*/ 0 h 1412149"/>
                  <a:gd name="connsiteX131" fmla="*/ 1775645 w 4138458"/>
                  <a:gd name="connsiteY131" fmla="*/ 0 h 1412149"/>
                  <a:gd name="connsiteX132" fmla="*/ 1799726 w 4138458"/>
                  <a:gd name="connsiteY132" fmla="*/ 0 h 1412149"/>
                  <a:gd name="connsiteX133" fmla="*/ 1809866 w 4138458"/>
                  <a:gd name="connsiteY133" fmla="*/ 0 h 1412149"/>
                  <a:gd name="connsiteX134" fmla="*/ 1831413 w 4138458"/>
                  <a:gd name="connsiteY134" fmla="*/ 0 h 1412149"/>
                  <a:gd name="connsiteX135" fmla="*/ 1905881 w 4138458"/>
                  <a:gd name="connsiteY135" fmla="*/ 0 h 1412149"/>
                  <a:gd name="connsiteX136" fmla="*/ 1992375 w 4138458"/>
                  <a:gd name="connsiteY136" fmla="*/ 0 h 1412149"/>
                  <a:gd name="connsiteX137" fmla="*/ 2107709 w 4138458"/>
                  <a:gd name="connsiteY137" fmla="*/ 0 h 1412149"/>
                  <a:gd name="connsiteX138" fmla="*/ 2120075 w 4138458"/>
                  <a:gd name="connsiteY138" fmla="*/ 0 h 1412149"/>
                  <a:gd name="connsiteX139" fmla="*/ 2185022 w 4138458"/>
                  <a:gd name="connsiteY139" fmla="*/ 0 h 1412149"/>
                  <a:gd name="connsiteX140" fmla="*/ 2231916 w 4138458"/>
                  <a:gd name="connsiteY140" fmla="*/ 0 h 1412149"/>
                  <a:gd name="connsiteX141" fmla="*/ 2255997 w 4138458"/>
                  <a:gd name="connsiteY141" fmla="*/ 0 h 1412149"/>
                  <a:gd name="connsiteX142" fmla="*/ 2266137 w 4138458"/>
                  <a:gd name="connsiteY142" fmla="*/ 0 h 1412149"/>
                  <a:gd name="connsiteX143" fmla="*/ 2281036 w 4138458"/>
                  <a:gd name="connsiteY143" fmla="*/ 0 h 1412149"/>
                  <a:gd name="connsiteX144" fmla="*/ 2473684 w 4138458"/>
                  <a:gd name="connsiteY144" fmla="*/ 0 h 1412149"/>
                  <a:gd name="connsiteX145" fmla="*/ 2514552 w 4138458"/>
                  <a:gd name="connsiteY145" fmla="*/ 0 h 1412149"/>
                  <a:gd name="connsiteX146" fmla="*/ 2520578 w 4138458"/>
                  <a:gd name="connsiteY146" fmla="*/ 0 h 1412149"/>
                  <a:gd name="connsiteX147" fmla="*/ 2544659 w 4138458"/>
                  <a:gd name="connsiteY147" fmla="*/ 0 h 1412149"/>
                  <a:gd name="connsiteX148" fmla="*/ 2554799 w 4138458"/>
                  <a:gd name="connsiteY148" fmla="*/ 0 h 1412149"/>
                  <a:gd name="connsiteX149" fmla="*/ 2680485 w 4138458"/>
                  <a:gd name="connsiteY149" fmla="*/ 0 h 1412149"/>
                  <a:gd name="connsiteX150" fmla="*/ 3005042 w 4138458"/>
                  <a:gd name="connsiteY150" fmla="*/ 0 h 1412149"/>
                  <a:gd name="connsiteX151" fmla="*/ 3022552 w 4138458"/>
                  <a:gd name="connsiteY151" fmla="*/ 0 h 1412149"/>
                  <a:gd name="connsiteX152" fmla="*/ 3082355 w 4138458"/>
                  <a:gd name="connsiteY152" fmla="*/ 0 h 1412149"/>
                  <a:gd name="connsiteX153" fmla="*/ 3129249 w 4138458"/>
                  <a:gd name="connsiteY153" fmla="*/ 0 h 1412149"/>
                  <a:gd name="connsiteX154" fmla="*/ 3153330 w 4138458"/>
                  <a:gd name="connsiteY154" fmla="*/ 0 h 1412149"/>
                  <a:gd name="connsiteX155" fmla="*/ 3163470 w 4138458"/>
                  <a:gd name="connsiteY155" fmla="*/ 0 h 1412149"/>
                  <a:gd name="connsiteX156" fmla="*/ 3236746 w 4138458"/>
                  <a:gd name="connsiteY156" fmla="*/ 0 h 1412149"/>
                  <a:gd name="connsiteX157" fmla="*/ 3671470 w 4138458"/>
                  <a:gd name="connsiteY157" fmla="*/ 0 h 1412149"/>
                  <a:gd name="connsiteX158" fmla="*/ 3796617 w 4138458"/>
                  <a:gd name="connsiteY158" fmla="*/ 71883 h 1412149"/>
                  <a:gd name="connsiteX159" fmla="*/ 4121076 w 4138458"/>
                  <a:gd name="connsiteY159" fmla="*/ 634192 h 1412149"/>
                  <a:gd name="connsiteX160" fmla="*/ 4121076 w 4138458"/>
                  <a:gd name="connsiteY160" fmla="*/ 777957 h 1412149"/>
                  <a:gd name="connsiteX161" fmla="*/ 3796617 w 4138458"/>
                  <a:gd name="connsiteY161" fmla="*/ 1340266 h 1412149"/>
                  <a:gd name="connsiteX162" fmla="*/ 3671470 w 4138458"/>
                  <a:gd name="connsiteY162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</a:cxnLst>
                <a:rect l="l" t="t" r="r" b="b"/>
                <a:pathLst>
                  <a:path w="4138458" h="1412149">
                    <a:moveTo>
                      <a:pt x="3494407" y="1121227"/>
                    </a:moveTo>
                    <a:cubicBezTo>
                      <a:pt x="3521660" y="1121227"/>
                      <a:pt x="3554364" y="1102140"/>
                      <a:pt x="3567991" y="1078962"/>
                    </a:cubicBezTo>
                    <a:cubicBezTo>
                      <a:pt x="3567991" y="1078962"/>
                      <a:pt x="3567991" y="1078962"/>
                      <a:pt x="3758764" y="748339"/>
                    </a:cubicBezTo>
                    <a:cubicBezTo>
                      <a:pt x="3772390" y="725162"/>
                      <a:pt x="3772390" y="686987"/>
                      <a:pt x="3758764" y="663809"/>
                    </a:cubicBezTo>
                    <a:cubicBezTo>
                      <a:pt x="3758764" y="663809"/>
                      <a:pt x="3758764" y="663809"/>
                      <a:pt x="3567991" y="333186"/>
                    </a:cubicBezTo>
                    <a:cubicBezTo>
                      <a:pt x="3554364" y="310009"/>
                      <a:pt x="3521660" y="290921"/>
                      <a:pt x="3494407" y="290921"/>
                    </a:cubicBezTo>
                    <a:cubicBezTo>
                      <a:pt x="3494407" y="290921"/>
                      <a:pt x="3494407" y="290921"/>
                      <a:pt x="3333442" y="290921"/>
                    </a:cubicBezTo>
                    <a:lnTo>
                      <a:pt x="3295129" y="290921"/>
                    </a:lnTo>
                    <a:lnTo>
                      <a:pt x="3289167" y="290921"/>
                    </a:lnTo>
                    <a:lnTo>
                      <a:pt x="3247435" y="290921"/>
                    </a:lnTo>
                    <a:lnTo>
                      <a:pt x="3238801" y="290921"/>
                    </a:lnTo>
                    <a:lnTo>
                      <a:pt x="3134164" y="290921"/>
                    </a:lnTo>
                    <a:lnTo>
                      <a:pt x="3112861" y="290921"/>
                    </a:lnTo>
                    <a:lnTo>
                      <a:pt x="3095851" y="290921"/>
                    </a:lnTo>
                    <a:lnTo>
                      <a:pt x="3089889" y="290921"/>
                    </a:lnTo>
                    <a:lnTo>
                      <a:pt x="3048157" y="290921"/>
                    </a:lnTo>
                    <a:lnTo>
                      <a:pt x="3039523" y="290921"/>
                    </a:lnTo>
                    <a:lnTo>
                      <a:pt x="2934886" y="290921"/>
                    </a:lnTo>
                    <a:lnTo>
                      <a:pt x="2913583" y="290921"/>
                    </a:lnTo>
                    <a:lnTo>
                      <a:pt x="2840245" y="290921"/>
                    </a:lnTo>
                    <a:cubicBezTo>
                      <a:pt x="2803730" y="290921"/>
                      <a:pt x="2761998" y="290921"/>
                      <a:pt x="2714305" y="290921"/>
                    </a:cubicBezTo>
                    <a:lnTo>
                      <a:pt x="2709913" y="292233"/>
                    </a:lnTo>
                    <a:lnTo>
                      <a:pt x="2705494" y="290921"/>
                    </a:lnTo>
                    <a:cubicBezTo>
                      <a:pt x="2705494" y="290921"/>
                      <a:pt x="2705494" y="290921"/>
                      <a:pt x="2323948" y="290921"/>
                    </a:cubicBezTo>
                    <a:lnTo>
                      <a:pt x="2319556" y="292233"/>
                    </a:lnTo>
                    <a:lnTo>
                      <a:pt x="2315137" y="290921"/>
                    </a:lnTo>
                    <a:cubicBezTo>
                      <a:pt x="2315137" y="290921"/>
                      <a:pt x="2315137" y="290921"/>
                      <a:pt x="2059531" y="290921"/>
                    </a:cubicBezTo>
                    <a:lnTo>
                      <a:pt x="1955409" y="290921"/>
                    </a:lnTo>
                    <a:lnTo>
                      <a:pt x="1949447" y="290921"/>
                    </a:lnTo>
                    <a:lnTo>
                      <a:pt x="1933591" y="290921"/>
                    </a:lnTo>
                    <a:lnTo>
                      <a:pt x="1907716" y="290921"/>
                    </a:lnTo>
                    <a:cubicBezTo>
                      <a:pt x="1871946" y="290921"/>
                      <a:pt x="1809348" y="290921"/>
                      <a:pt x="1699803" y="290921"/>
                    </a:cubicBezTo>
                    <a:lnTo>
                      <a:pt x="1666857" y="290921"/>
                    </a:lnTo>
                    <a:lnTo>
                      <a:pt x="1660895" y="290921"/>
                    </a:lnTo>
                    <a:lnTo>
                      <a:pt x="1619163" y="290921"/>
                    </a:lnTo>
                    <a:lnTo>
                      <a:pt x="1573863" y="290921"/>
                    </a:lnTo>
                    <a:lnTo>
                      <a:pt x="1508939" y="290921"/>
                    </a:lnTo>
                    <a:lnTo>
                      <a:pt x="1505892" y="290921"/>
                    </a:lnTo>
                    <a:lnTo>
                      <a:pt x="1502977" y="290921"/>
                    </a:lnTo>
                    <a:lnTo>
                      <a:pt x="1461246" y="290921"/>
                    </a:lnTo>
                    <a:lnTo>
                      <a:pt x="1411251" y="290921"/>
                    </a:lnTo>
                    <a:lnTo>
                      <a:pt x="1347974" y="290921"/>
                    </a:lnTo>
                    <a:lnTo>
                      <a:pt x="1285311" y="290921"/>
                    </a:lnTo>
                    <a:lnTo>
                      <a:pt x="1253333" y="290921"/>
                    </a:lnTo>
                    <a:lnTo>
                      <a:pt x="1173474" y="290921"/>
                    </a:lnTo>
                    <a:lnTo>
                      <a:pt x="1167512" y="290921"/>
                    </a:lnTo>
                    <a:lnTo>
                      <a:pt x="1127393" y="290921"/>
                    </a:lnTo>
                    <a:lnTo>
                      <a:pt x="1125780" y="290921"/>
                    </a:lnTo>
                    <a:lnTo>
                      <a:pt x="1030708" y="290921"/>
                    </a:lnTo>
                    <a:cubicBezTo>
                      <a:pt x="1030708" y="290921"/>
                      <a:pt x="1030708" y="290921"/>
                      <a:pt x="1024746" y="290921"/>
                    </a:cubicBezTo>
                    <a:lnTo>
                      <a:pt x="1012509" y="290921"/>
                    </a:lnTo>
                    <a:lnTo>
                      <a:pt x="983015" y="290921"/>
                    </a:lnTo>
                    <a:lnTo>
                      <a:pt x="917868" y="290921"/>
                    </a:lnTo>
                    <a:lnTo>
                      <a:pt x="869743" y="290921"/>
                    </a:lnTo>
                    <a:lnTo>
                      <a:pt x="791928" y="290921"/>
                    </a:lnTo>
                    <a:lnTo>
                      <a:pt x="775102" y="290921"/>
                    </a:lnTo>
                    <a:cubicBezTo>
                      <a:pt x="738587" y="290921"/>
                      <a:pt x="696855" y="290921"/>
                      <a:pt x="649162" y="290921"/>
                    </a:cubicBezTo>
                    <a:cubicBezTo>
                      <a:pt x="622590" y="290921"/>
                      <a:pt x="589204" y="310009"/>
                      <a:pt x="575578" y="333186"/>
                    </a:cubicBezTo>
                    <a:cubicBezTo>
                      <a:pt x="575578" y="333186"/>
                      <a:pt x="575578" y="333186"/>
                      <a:pt x="384805" y="663809"/>
                    </a:cubicBezTo>
                    <a:cubicBezTo>
                      <a:pt x="371859" y="686987"/>
                      <a:pt x="371859" y="725162"/>
                      <a:pt x="384805" y="748339"/>
                    </a:cubicBezTo>
                    <a:cubicBezTo>
                      <a:pt x="384805" y="748339"/>
                      <a:pt x="384805" y="748339"/>
                      <a:pt x="575578" y="1078962"/>
                    </a:cubicBezTo>
                    <a:cubicBezTo>
                      <a:pt x="589204" y="1102140"/>
                      <a:pt x="622590" y="1121227"/>
                      <a:pt x="649162" y="1121227"/>
                    </a:cubicBezTo>
                    <a:lnTo>
                      <a:pt x="791928" y="1121227"/>
                    </a:lnTo>
                    <a:lnTo>
                      <a:pt x="1030708" y="1121227"/>
                    </a:lnTo>
                    <a:lnTo>
                      <a:pt x="1127393" y="1121227"/>
                    </a:lnTo>
                    <a:lnTo>
                      <a:pt x="1173474" y="1121227"/>
                    </a:lnTo>
                    <a:lnTo>
                      <a:pt x="1285311" y="1121227"/>
                    </a:lnTo>
                    <a:lnTo>
                      <a:pt x="1508939" y="1121227"/>
                    </a:lnTo>
                    <a:lnTo>
                      <a:pt x="1573863" y="1121227"/>
                    </a:lnTo>
                    <a:lnTo>
                      <a:pt x="1666857" y="1121227"/>
                    </a:lnTo>
                    <a:lnTo>
                      <a:pt x="1933591" y="1121227"/>
                    </a:lnTo>
                    <a:lnTo>
                      <a:pt x="1955409" y="1121227"/>
                    </a:lnTo>
                    <a:lnTo>
                      <a:pt x="2315137" y="1121227"/>
                    </a:lnTo>
                    <a:lnTo>
                      <a:pt x="2319556" y="1119915"/>
                    </a:lnTo>
                    <a:lnTo>
                      <a:pt x="2323948" y="1121227"/>
                    </a:lnTo>
                    <a:lnTo>
                      <a:pt x="2705494" y="1121227"/>
                    </a:lnTo>
                    <a:lnTo>
                      <a:pt x="2709913" y="1119915"/>
                    </a:lnTo>
                    <a:lnTo>
                      <a:pt x="2714305" y="1121227"/>
                    </a:lnTo>
                    <a:lnTo>
                      <a:pt x="2913583" y="1121227"/>
                    </a:lnTo>
                    <a:lnTo>
                      <a:pt x="3095851" y="1121227"/>
                    </a:lnTo>
                    <a:lnTo>
                      <a:pt x="3112861" y="1121227"/>
                    </a:lnTo>
                    <a:lnTo>
                      <a:pt x="3295129" y="1121227"/>
                    </a:lnTo>
                    <a:close/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rgbClr val="00AF92"/>
              </a:solidFill>
              <a:ln w="19050">
                <a:noFill/>
              </a:ln>
              <a:effectLst>
                <a:innerShdw blurRad="1016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29" name="任意多边形 228"/>
              <p:cNvSpPr>
                <a:spLocks/>
              </p:cNvSpPr>
              <p:nvPr/>
            </p:nvSpPr>
            <p:spPr bwMode="auto">
              <a:xfrm rot="10800000">
                <a:off x="1882988" y="3131466"/>
                <a:ext cx="4138459" cy="1412149"/>
              </a:xfrm>
              <a:custGeom>
                <a:avLst/>
                <a:gdLst>
                  <a:gd name="connsiteX0" fmla="*/ 3671470 w 4138458"/>
                  <a:gd name="connsiteY0" fmla="*/ 1412149 h 1412149"/>
                  <a:gd name="connsiteX1" fmla="*/ 3163470 w 4138458"/>
                  <a:gd name="connsiteY1" fmla="*/ 1412149 h 1412149"/>
                  <a:gd name="connsiteX2" fmla="*/ 3022552 w 4138458"/>
                  <a:gd name="connsiteY2" fmla="*/ 1412149 h 1412149"/>
                  <a:gd name="connsiteX3" fmla="*/ 2554799 w 4138458"/>
                  <a:gd name="connsiteY3" fmla="*/ 1412149 h 1412149"/>
                  <a:gd name="connsiteX4" fmla="*/ 2514552 w 4138458"/>
                  <a:gd name="connsiteY4" fmla="*/ 1412149 h 1412149"/>
                  <a:gd name="connsiteX5" fmla="*/ 2266137 w 4138458"/>
                  <a:gd name="connsiteY5" fmla="*/ 1412149 h 1412149"/>
                  <a:gd name="connsiteX6" fmla="*/ 1905881 w 4138458"/>
                  <a:gd name="connsiteY6" fmla="*/ 1412149 h 1412149"/>
                  <a:gd name="connsiteX7" fmla="*/ 1809866 w 4138458"/>
                  <a:gd name="connsiteY7" fmla="*/ 1412149 h 1412149"/>
                  <a:gd name="connsiteX8" fmla="*/ 1617219 w 4138458"/>
                  <a:gd name="connsiteY8" fmla="*/ 1412149 h 1412149"/>
                  <a:gd name="connsiteX9" fmla="*/ 1489857 w 4138458"/>
                  <a:gd name="connsiteY9" fmla="*/ 1412149 h 1412149"/>
                  <a:gd name="connsiteX10" fmla="*/ 1301866 w 4138458"/>
                  <a:gd name="connsiteY10" fmla="*/ 1412149 h 1412149"/>
                  <a:gd name="connsiteX11" fmla="*/ 1160948 w 4138458"/>
                  <a:gd name="connsiteY11" fmla="*/ 1412149 h 1412149"/>
                  <a:gd name="connsiteX12" fmla="*/ 1115038 w 4138458"/>
                  <a:gd name="connsiteY12" fmla="*/ 1412149 h 1412149"/>
                  <a:gd name="connsiteX13" fmla="*/ 840939 w 4138458"/>
                  <a:gd name="connsiteY13" fmla="*/ 1412149 h 1412149"/>
                  <a:gd name="connsiteX14" fmla="*/ 652948 w 4138458"/>
                  <a:gd name="connsiteY14" fmla="*/ 1412149 h 1412149"/>
                  <a:gd name="connsiteX15" fmla="*/ 466120 w 4138458"/>
                  <a:gd name="connsiteY15" fmla="*/ 1412149 h 1412149"/>
                  <a:gd name="connsiteX16" fmla="*/ 340972 w 4138458"/>
                  <a:gd name="connsiteY16" fmla="*/ 1340266 h 1412149"/>
                  <a:gd name="connsiteX17" fmla="*/ 16513 w 4138458"/>
                  <a:gd name="connsiteY17" fmla="*/ 777957 h 1412149"/>
                  <a:gd name="connsiteX18" fmla="*/ 16513 w 4138458"/>
                  <a:gd name="connsiteY18" fmla="*/ 634192 h 1412149"/>
                  <a:gd name="connsiteX19" fmla="*/ 340972 w 4138458"/>
                  <a:gd name="connsiteY19" fmla="*/ 71883 h 1412149"/>
                  <a:gd name="connsiteX20" fmla="*/ 466120 w 4138458"/>
                  <a:gd name="connsiteY20" fmla="*/ 0 h 1412149"/>
                  <a:gd name="connsiteX21" fmla="*/ 652948 w 4138458"/>
                  <a:gd name="connsiteY21" fmla="*/ 0 h 1412149"/>
                  <a:gd name="connsiteX22" fmla="*/ 680314 w 4138458"/>
                  <a:gd name="connsiteY22" fmla="*/ 0 h 1412149"/>
                  <a:gd name="connsiteX23" fmla="*/ 840939 w 4138458"/>
                  <a:gd name="connsiteY23" fmla="*/ 0 h 1412149"/>
                  <a:gd name="connsiteX24" fmla="*/ 841276 w 4138458"/>
                  <a:gd name="connsiteY24" fmla="*/ 0 h 1412149"/>
                  <a:gd name="connsiteX25" fmla="*/ 867142 w 4138458"/>
                  <a:gd name="connsiteY25" fmla="*/ 0 h 1412149"/>
                  <a:gd name="connsiteX26" fmla="*/ 956611 w 4138458"/>
                  <a:gd name="connsiteY26" fmla="*/ 0 h 1412149"/>
                  <a:gd name="connsiteX27" fmla="*/ 1028104 w 4138458"/>
                  <a:gd name="connsiteY27" fmla="*/ 0 h 1412149"/>
                  <a:gd name="connsiteX28" fmla="*/ 1033923 w 4138458"/>
                  <a:gd name="connsiteY28" fmla="*/ 0 h 1412149"/>
                  <a:gd name="connsiteX29" fmla="*/ 1055133 w 4138458"/>
                  <a:gd name="connsiteY29" fmla="*/ 0 h 1412149"/>
                  <a:gd name="connsiteX30" fmla="*/ 1080817 w 4138458"/>
                  <a:gd name="connsiteY30" fmla="*/ 0 h 1412149"/>
                  <a:gd name="connsiteX31" fmla="*/ 1115038 w 4138458"/>
                  <a:gd name="connsiteY31" fmla="*/ 0 h 1412149"/>
                  <a:gd name="connsiteX32" fmla="*/ 1143439 w 4138458"/>
                  <a:gd name="connsiteY32" fmla="*/ 0 h 1412149"/>
                  <a:gd name="connsiteX33" fmla="*/ 1160948 w 4138458"/>
                  <a:gd name="connsiteY33" fmla="*/ 0 h 1412149"/>
                  <a:gd name="connsiteX34" fmla="*/ 1216095 w 4138458"/>
                  <a:gd name="connsiteY34" fmla="*/ 0 h 1412149"/>
                  <a:gd name="connsiteX35" fmla="*/ 1220751 w 4138458"/>
                  <a:gd name="connsiteY35" fmla="*/ 0 h 1412149"/>
                  <a:gd name="connsiteX36" fmla="*/ 1267645 w 4138458"/>
                  <a:gd name="connsiteY36" fmla="*/ 0 h 1412149"/>
                  <a:gd name="connsiteX37" fmla="*/ 1291726 w 4138458"/>
                  <a:gd name="connsiteY37" fmla="*/ 0 h 1412149"/>
                  <a:gd name="connsiteX38" fmla="*/ 1301866 w 4138458"/>
                  <a:gd name="connsiteY38" fmla="*/ 0 h 1412149"/>
                  <a:gd name="connsiteX39" fmla="*/ 1331430 w 4138458"/>
                  <a:gd name="connsiteY39" fmla="*/ 0 h 1412149"/>
                  <a:gd name="connsiteX40" fmla="*/ 1375142 w 4138458"/>
                  <a:gd name="connsiteY40" fmla="*/ 0 h 1412149"/>
                  <a:gd name="connsiteX41" fmla="*/ 1408742 w 4138458"/>
                  <a:gd name="connsiteY41" fmla="*/ 0 h 1412149"/>
                  <a:gd name="connsiteX42" fmla="*/ 1455636 w 4138458"/>
                  <a:gd name="connsiteY42" fmla="*/ 0 h 1412149"/>
                  <a:gd name="connsiteX43" fmla="*/ 1479717 w 4138458"/>
                  <a:gd name="connsiteY43" fmla="*/ 0 h 1412149"/>
                  <a:gd name="connsiteX44" fmla="*/ 1489857 w 4138458"/>
                  <a:gd name="connsiteY44" fmla="*/ 0 h 1412149"/>
                  <a:gd name="connsiteX45" fmla="*/ 1536104 w 4138458"/>
                  <a:gd name="connsiteY45" fmla="*/ 0 h 1412149"/>
                  <a:gd name="connsiteX46" fmla="*/ 1617219 w 4138458"/>
                  <a:gd name="connsiteY46" fmla="*/ 0 h 1412149"/>
                  <a:gd name="connsiteX47" fmla="*/ 1651439 w 4138458"/>
                  <a:gd name="connsiteY47" fmla="*/ 0 h 1412149"/>
                  <a:gd name="connsiteX48" fmla="*/ 1728751 w 4138458"/>
                  <a:gd name="connsiteY48" fmla="*/ 0 h 1412149"/>
                  <a:gd name="connsiteX49" fmla="*/ 1775645 w 4138458"/>
                  <a:gd name="connsiteY49" fmla="*/ 0 h 1412149"/>
                  <a:gd name="connsiteX50" fmla="*/ 1799726 w 4138458"/>
                  <a:gd name="connsiteY50" fmla="*/ 0 h 1412149"/>
                  <a:gd name="connsiteX51" fmla="*/ 1809866 w 4138458"/>
                  <a:gd name="connsiteY51" fmla="*/ 0 h 1412149"/>
                  <a:gd name="connsiteX52" fmla="*/ 1831413 w 4138458"/>
                  <a:gd name="connsiteY52" fmla="*/ 0 h 1412149"/>
                  <a:gd name="connsiteX53" fmla="*/ 1905881 w 4138458"/>
                  <a:gd name="connsiteY53" fmla="*/ 0 h 1412149"/>
                  <a:gd name="connsiteX54" fmla="*/ 1992375 w 4138458"/>
                  <a:gd name="connsiteY54" fmla="*/ 0 h 1412149"/>
                  <a:gd name="connsiteX55" fmla="*/ 2107709 w 4138458"/>
                  <a:gd name="connsiteY55" fmla="*/ 0 h 1412149"/>
                  <a:gd name="connsiteX56" fmla="*/ 2120075 w 4138458"/>
                  <a:gd name="connsiteY56" fmla="*/ 0 h 1412149"/>
                  <a:gd name="connsiteX57" fmla="*/ 2185022 w 4138458"/>
                  <a:gd name="connsiteY57" fmla="*/ 0 h 1412149"/>
                  <a:gd name="connsiteX58" fmla="*/ 2231916 w 4138458"/>
                  <a:gd name="connsiteY58" fmla="*/ 0 h 1412149"/>
                  <a:gd name="connsiteX59" fmla="*/ 2255997 w 4138458"/>
                  <a:gd name="connsiteY59" fmla="*/ 0 h 1412149"/>
                  <a:gd name="connsiteX60" fmla="*/ 2266137 w 4138458"/>
                  <a:gd name="connsiteY60" fmla="*/ 0 h 1412149"/>
                  <a:gd name="connsiteX61" fmla="*/ 2281036 w 4138458"/>
                  <a:gd name="connsiteY61" fmla="*/ 0 h 1412149"/>
                  <a:gd name="connsiteX62" fmla="*/ 2473684 w 4138458"/>
                  <a:gd name="connsiteY62" fmla="*/ 0 h 1412149"/>
                  <a:gd name="connsiteX63" fmla="*/ 2514552 w 4138458"/>
                  <a:gd name="connsiteY63" fmla="*/ 0 h 1412149"/>
                  <a:gd name="connsiteX64" fmla="*/ 2520578 w 4138458"/>
                  <a:gd name="connsiteY64" fmla="*/ 0 h 1412149"/>
                  <a:gd name="connsiteX65" fmla="*/ 2544659 w 4138458"/>
                  <a:gd name="connsiteY65" fmla="*/ 0 h 1412149"/>
                  <a:gd name="connsiteX66" fmla="*/ 2554799 w 4138458"/>
                  <a:gd name="connsiteY66" fmla="*/ 0 h 1412149"/>
                  <a:gd name="connsiteX67" fmla="*/ 2680485 w 4138458"/>
                  <a:gd name="connsiteY67" fmla="*/ 0 h 1412149"/>
                  <a:gd name="connsiteX68" fmla="*/ 3005042 w 4138458"/>
                  <a:gd name="connsiteY68" fmla="*/ 0 h 1412149"/>
                  <a:gd name="connsiteX69" fmla="*/ 3022552 w 4138458"/>
                  <a:gd name="connsiteY69" fmla="*/ 0 h 1412149"/>
                  <a:gd name="connsiteX70" fmla="*/ 3082355 w 4138458"/>
                  <a:gd name="connsiteY70" fmla="*/ 0 h 1412149"/>
                  <a:gd name="connsiteX71" fmla="*/ 3129249 w 4138458"/>
                  <a:gd name="connsiteY71" fmla="*/ 0 h 1412149"/>
                  <a:gd name="connsiteX72" fmla="*/ 3153330 w 4138458"/>
                  <a:gd name="connsiteY72" fmla="*/ 0 h 1412149"/>
                  <a:gd name="connsiteX73" fmla="*/ 3163470 w 4138458"/>
                  <a:gd name="connsiteY73" fmla="*/ 0 h 1412149"/>
                  <a:gd name="connsiteX74" fmla="*/ 3236746 w 4138458"/>
                  <a:gd name="connsiteY74" fmla="*/ 0 h 1412149"/>
                  <a:gd name="connsiteX75" fmla="*/ 3671470 w 4138458"/>
                  <a:gd name="connsiteY75" fmla="*/ 0 h 1412149"/>
                  <a:gd name="connsiteX76" fmla="*/ 3796617 w 4138458"/>
                  <a:gd name="connsiteY76" fmla="*/ 71883 h 1412149"/>
                  <a:gd name="connsiteX77" fmla="*/ 4121076 w 4138458"/>
                  <a:gd name="connsiteY77" fmla="*/ 634192 h 1412149"/>
                  <a:gd name="connsiteX78" fmla="*/ 4121076 w 4138458"/>
                  <a:gd name="connsiteY78" fmla="*/ 777957 h 1412149"/>
                  <a:gd name="connsiteX79" fmla="*/ 3796617 w 4138458"/>
                  <a:gd name="connsiteY79" fmla="*/ 1340266 h 1412149"/>
                  <a:gd name="connsiteX80" fmla="*/ 3671470 w 4138458"/>
                  <a:gd name="connsiteY80" fmla="*/ 1412149 h 1412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138458" h="1412149">
                    <a:moveTo>
                      <a:pt x="3671470" y="1412149"/>
                    </a:moveTo>
                    <a:lnTo>
                      <a:pt x="3163470" y="1412149"/>
                    </a:lnTo>
                    <a:lnTo>
                      <a:pt x="3022552" y="1412149"/>
                    </a:lnTo>
                    <a:lnTo>
                      <a:pt x="2554799" y="1412149"/>
                    </a:lnTo>
                    <a:lnTo>
                      <a:pt x="2514552" y="1412149"/>
                    </a:lnTo>
                    <a:lnTo>
                      <a:pt x="2266137" y="1412149"/>
                    </a:lnTo>
                    <a:lnTo>
                      <a:pt x="1905881" y="1412149"/>
                    </a:lnTo>
                    <a:lnTo>
                      <a:pt x="1809866" y="1412149"/>
                    </a:lnTo>
                    <a:lnTo>
                      <a:pt x="1617219" y="1412149"/>
                    </a:lnTo>
                    <a:lnTo>
                      <a:pt x="1489857" y="1412149"/>
                    </a:lnTo>
                    <a:lnTo>
                      <a:pt x="1301866" y="1412149"/>
                    </a:lnTo>
                    <a:lnTo>
                      <a:pt x="1160948" y="1412149"/>
                    </a:lnTo>
                    <a:lnTo>
                      <a:pt x="1115038" y="1412149"/>
                    </a:lnTo>
                    <a:lnTo>
                      <a:pt x="840939" y="1412149"/>
                    </a:lnTo>
                    <a:lnTo>
                      <a:pt x="652948" y="1412149"/>
                    </a:lnTo>
                    <a:lnTo>
                      <a:pt x="466120" y="1412149"/>
                    </a:lnTo>
                    <a:cubicBezTo>
                      <a:pt x="420928" y="1412149"/>
                      <a:pt x="364147" y="1379686"/>
                      <a:pt x="340972" y="1340266"/>
                    </a:cubicBezTo>
                    <a:cubicBezTo>
                      <a:pt x="16513" y="777957"/>
                      <a:pt x="16513" y="777957"/>
                      <a:pt x="16513" y="777957"/>
                    </a:cubicBezTo>
                    <a:cubicBezTo>
                      <a:pt x="-5504" y="738538"/>
                      <a:pt x="-5504" y="673611"/>
                      <a:pt x="16513" y="634192"/>
                    </a:cubicBezTo>
                    <a:cubicBezTo>
                      <a:pt x="340972" y="71883"/>
                      <a:pt x="340972" y="71883"/>
                      <a:pt x="340972" y="71883"/>
                    </a:cubicBezTo>
                    <a:cubicBezTo>
                      <a:pt x="364147" y="32463"/>
                      <a:pt x="420928" y="0"/>
                      <a:pt x="466120" y="0"/>
                    </a:cubicBezTo>
                    <a:lnTo>
                      <a:pt x="652948" y="0"/>
                    </a:lnTo>
                    <a:lnTo>
                      <a:pt x="680314" y="0"/>
                    </a:lnTo>
                    <a:lnTo>
                      <a:pt x="840939" y="0"/>
                    </a:lnTo>
                    <a:lnTo>
                      <a:pt x="841276" y="0"/>
                    </a:lnTo>
                    <a:lnTo>
                      <a:pt x="867142" y="0"/>
                    </a:lnTo>
                    <a:lnTo>
                      <a:pt x="956611" y="0"/>
                    </a:lnTo>
                    <a:lnTo>
                      <a:pt x="1028104" y="0"/>
                    </a:lnTo>
                    <a:lnTo>
                      <a:pt x="1033923" y="0"/>
                    </a:lnTo>
                    <a:lnTo>
                      <a:pt x="1055133" y="0"/>
                    </a:lnTo>
                    <a:lnTo>
                      <a:pt x="1080817" y="0"/>
                    </a:lnTo>
                    <a:cubicBezTo>
                      <a:pt x="1115038" y="0"/>
                      <a:pt x="1115038" y="0"/>
                      <a:pt x="1115038" y="0"/>
                    </a:cubicBezTo>
                    <a:lnTo>
                      <a:pt x="1143439" y="0"/>
                    </a:lnTo>
                    <a:lnTo>
                      <a:pt x="1160948" y="0"/>
                    </a:lnTo>
                    <a:lnTo>
                      <a:pt x="1216095" y="0"/>
                    </a:lnTo>
                    <a:lnTo>
                      <a:pt x="1220751" y="0"/>
                    </a:lnTo>
                    <a:lnTo>
                      <a:pt x="1267645" y="0"/>
                    </a:lnTo>
                    <a:lnTo>
                      <a:pt x="1291726" y="0"/>
                    </a:lnTo>
                    <a:lnTo>
                      <a:pt x="1301866" y="0"/>
                    </a:lnTo>
                    <a:lnTo>
                      <a:pt x="1331430" y="0"/>
                    </a:lnTo>
                    <a:lnTo>
                      <a:pt x="1375142" y="0"/>
                    </a:lnTo>
                    <a:lnTo>
                      <a:pt x="1408742" y="0"/>
                    </a:lnTo>
                    <a:lnTo>
                      <a:pt x="1455636" y="0"/>
                    </a:lnTo>
                    <a:lnTo>
                      <a:pt x="1479717" y="0"/>
                    </a:lnTo>
                    <a:lnTo>
                      <a:pt x="1489857" y="0"/>
                    </a:lnTo>
                    <a:lnTo>
                      <a:pt x="1536104" y="0"/>
                    </a:lnTo>
                    <a:lnTo>
                      <a:pt x="1617219" y="0"/>
                    </a:lnTo>
                    <a:lnTo>
                      <a:pt x="1651439" y="0"/>
                    </a:lnTo>
                    <a:lnTo>
                      <a:pt x="1728751" y="0"/>
                    </a:lnTo>
                    <a:lnTo>
                      <a:pt x="1775645" y="0"/>
                    </a:lnTo>
                    <a:lnTo>
                      <a:pt x="1799726" y="0"/>
                    </a:lnTo>
                    <a:lnTo>
                      <a:pt x="1809866" y="0"/>
                    </a:lnTo>
                    <a:lnTo>
                      <a:pt x="1831413" y="0"/>
                    </a:lnTo>
                    <a:lnTo>
                      <a:pt x="1905881" y="0"/>
                    </a:lnTo>
                    <a:lnTo>
                      <a:pt x="1992375" y="0"/>
                    </a:lnTo>
                    <a:lnTo>
                      <a:pt x="2107709" y="0"/>
                    </a:lnTo>
                    <a:lnTo>
                      <a:pt x="2120075" y="0"/>
                    </a:lnTo>
                    <a:lnTo>
                      <a:pt x="2185022" y="0"/>
                    </a:lnTo>
                    <a:lnTo>
                      <a:pt x="2231916" y="0"/>
                    </a:lnTo>
                    <a:lnTo>
                      <a:pt x="2255997" y="0"/>
                    </a:lnTo>
                    <a:lnTo>
                      <a:pt x="2266137" y="0"/>
                    </a:lnTo>
                    <a:lnTo>
                      <a:pt x="2281036" y="0"/>
                    </a:lnTo>
                    <a:cubicBezTo>
                      <a:pt x="2372290" y="0"/>
                      <a:pt x="2433126" y="0"/>
                      <a:pt x="2473684" y="0"/>
                    </a:cubicBezTo>
                    <a:lnTo>
                      <a:pt x="2514552" y="0"/>
                    </a:lnTo>
                    <a:lnTo>
                      <a:pt x="2520578" y="0"/>
                    </a:lnTo>
                    <a:lnTo>
                      <a:pt x="2544659" y="0"/>
                    </a:lnTo>
                    <a:lnTo>
                      <a:pt x="2554799" y="0"/>
                    </a:lnTo>
                    <a:lnTo>
                      <a:pt x="2680485" y="0"/>
                    </a:lnTo>
                    <a:cubicBezTo>
                      <a:pt x="2830376" y="0"/>
                      <a:pt x="2933750" y="0"/>
                      <a:pt x="3005042" y="0"/>
                    </a:cubicBezTo>
                    <a:lnTo>
                      <a:pt x="3022552" y="0"/>
                    </a:lnTo>
                    <a:lnTo>
                      <a:pt x="3082355" y="0"/>
                    </a:lnTo>
                    <a:lnTo>
                      <a:pt x="3129249" y="0"/>
                    </a:lnTo>
                    <a:lnTo>
                      <a:pt x="3153330" y="0"/>
                    </a:lnTo>
                    <a:lnTo>
                      <a:pt x="3163470" y="0"/>
                    </a:lnTo>
                    <a:lnTo>
                      <a:pt x="3236746" y="0"/>
                    </a:lnTo>
                    <a:cubicBezTo>
                      <a:pt x="3671470" y="0"/>
                      <a:pt x="3671470" y="0"/>
                      <a:pt x="3671470" y="0"/>
                    </a:cubicBezTo>
                    <a:cubicBezTo>
                      <a:pt x="3717821" y="0"/>
                      <a:pt x="3773442" y="32463"/>
                      <a:pt x="3796617" y="71883"/>
                    </a:cubicBezTo>
                    <a:cubicBezTo>
                      <a:pt x="4121076" y="634192"/>
                      <a:pt x="4121076" y="634192"/>
                      <a:pt x="4121076" y="634192"/>
                    </a:cubicBezTo>
                    <a:cubicBezTo>
                      <a:pt x="4144252" y="673611"/>
                      <a:pt x="4144252" y="738538"/>
                      <a:pt x="4121076" y="777957"/>
                    </a:cubicBezTo>
                    <a:cubicBezTo>
                      <a:pt x="3796617" y="1340266"/>
                      <a:pt x="3796617" y="1340266"/>
                      <a:pt x="3796617" y="1340266"/>
                    </a:cubicBezTo>
                    <a:cubicBezTo>
                      <a:pt x="3773442" y="1379686"/>
                      <a:pt x="3717821" y="1412149"/>
                      <a:pt x="3671470" y="1412149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rgbClr val="F9F9F9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30" name="任意多边形 229"/>
              <p:cNvSpPr>
                <a:spLocks/>
              </p:cNvSpPr>
              <p:nvPr/>
            </p:nvSpPr>
            <p:spPr bwMode="auto">
              <a:xfrm rot="10800000">
                <a:off x="2255272" y="3422388"/>
                <a:ext cx="3393889" cy="830306"/>
              </a:xfrm>
              <a:custGeom>
                <a:avLst/>
                <a:gdLst>
                  <a:gd name="connsiteX0" fmla="*/ 3119312 w 3393888"/>
                  <a:gd name="connsiteY0" fmla="*/ 830306 h 830306"/>
                  <a:gd name="connsiteX1" fmla="*/ 2920034 w 3393888"/>
                  <a:gd name="connsiteY1" fmla="*/ 830306 h 830306"/>
                  <a:gd name="connsiteX2" fmla="*/ 2737766 w 3393888"/>
                  <a:gd name="connsiteY2" fmla="*/ 830306 h 830306"/>
                  <a:gd name="connsiteX3" fmla="*/ 2720756 w 3393888"/>
                  <a:gd name="connsiteY3" fmla="*/ 830306 h 830306"/>
                  <a:gd name="connsiteX4" fmla="*/ 2538488 w 3393888"/>
                  <a:gd name="connsiteY4" fmla="*/ 830306 h 830306"/>
                  <a:gd name="connsiteX5" fmla="*/ 2339210 w 3393888"/>
                  <a:gd name="connsiteY5" fmla="*/ 830306 h 830306"/>
                  <a:gd name="connsiteX6" fmla="*/ 2334818 w 3393888"/>
                  <a:gd name="connsiteY6" fmla="*/ 828994 h 830306"/>
                  <a:gd name="connsiteX7" fmla="*/ 2330399 w 3393888"/>
                  <a:gd name="connsiteY7" fmla="*/ 830306 h 830306"/>
                  <a:gd name="connsiteX8" fmla="*/ 1948853 w 3393888"/>
                  <a:gd name="connsiteY8" fmla="*/ 830306 h 830306"/>
                  <a:gd name="connsiteX9" fmla="*/ 1944461 w 3393888"/>
                  <a:gd name="connsiteY9" fmla="*/ 828994 h 830306"/>
                  <a:gd name="connsiteX10" fmla="*/ 1940042 w 3393888"/>
                  <a:gd name="connsiteY10" fmla="*/ 830306 h 830306"/>
                  <a:gd name="connsiteX11" fmla="*/ 1580314 w 3393888"/>
                  <a:gd name="connsiteY11" fmla="*/ 830306 h 830306"/>
                  <a:gd name="connsiteX12" fmla="*/ 1558496 w 3393888"/>
                  <a:gd name="connsiteY12" fmla="*/ 830306 h 830306"/>
                  <a:gd name="connsiteX13" fmla="*/ 1291762 w 3393888"/>
                  <a:gd name="connsiteY13" fmla="*/ 830306 h 830306"/>
                  <a:gd name="connsiteX14" fmla="*/ 1198768 w 3393888"/>
                  <a:gd name="connsiteY14" fmla="*/ 830306 h 830306"/>
                  <a:gd name="connsiteX15" fmla="*/ 1133844 w 3393888"/>
                  <a:gd name="connsiteY15" fmla="*/ 830306 h 830306"/>
                  <a:gd name="connsiteX16" fmla="*/ 910216 w 3393888"/>
                  <a:gd name="connsiteY16" fmla="*/ 830306 h 830306"/>
                  <a:gd name="connsiteX17" fmla="*/ 798379 w 3393888"/>
                  <a:gd name="connsiteY17" fmla="*/ 830306 h 830306"/>
                  <a:gd name="connsiteX18" fmla="*/ 752298 w 3393888"/>
                  <a:gd name="connsiteY18" fmla="*/ 830306 h 830306"/>
                  <a:gd name="connsiteX19" fmla="*/ 655613 w 3393888"/>
                  <a:gd name="connsiteY19" fmla="*/ 830306 h 830306"/>
                  <a:gd name="connsiteX20" fmla="*/ 416833 w 3393888"/>
                  <a:gd name="connsiteY20" fmla="*/ 830306 h 830306"/>
                  <a:gd name="connsiteX21" fmla="*/ 274067 w 3393888"/>
                  <a:gd name="connsiteY21" fmla="*/ 830306 h 830306"/>
                  <a:gd name="connsiteX22" fmla="*/ 200483 w 3393888"/>
                  <a:gd name="connsiteY22" fmla="*/ 788041 h 830306"/>
                  <a:gd name="connsiteX23" fmla="*/ 9710 w 3393888"/>
                  <a:gd name="connsiteY23" fmla="*/ 457418 h 830306"/>
                  <a:gd name="connsiteX24" fmla="*/ 9710 w 3393888"/>
                  <a:gd name="connsiteY24" fmla="*/ 372888 h 830306"/>
                  <a:gd name="connsiteX25" fmla="*/ 200483 w 3393888"/>
                  <a:gd name="connsiteY25" fmla="*/ 42265 h 830306"/>
                  <a:gd name="connsiteX26" fmla="*/ 274067 w 3393888"/>
                  <a:gd name="connsiteY26" fmla="*/ 0 h 830306"/>
                  <a:gd name="connsiteX27" fmla="*/ 400007 w 3393888"/>
                  <a:gd name="connsiteY27" fmla="*/ 0 h 830306"/>
                  <a:gd name="connsiteX28" fmla="*/ 416833 w 3393888"/>
                  <a:gd name="connsiteY28" fmla="*/ 0 h 830306"/>
                  <a:gd name="connsiteX29" fmla="*/ 494648 w 3393888"/>
                  <a:gd name="connsiteY29" fmla="*/ 0 h 830306"/>
                  <a:gd name="connsiteX30" fmla="*/ 542773 w 3393888"/>
                  <a:gd name="connsiteY30" fmla="*/ 0 h 830306"/>
                  <a:gd name="connsiteX31" fmla="*/ 607920 w 3393888"/>
                  <a:gd name="connsiteY31" fmla="*/ 0 h 830306"/>
                  <a:gd name="connsiteX32" fmla="*/ 637414 w 3393888"/>
                  <a:gd name="connsiteY32" fmla="*/ 0 h 830306"/>
                  <a:gd name="connsiteX33" fmla="*/ 649651 w 3393888"/>
                  <a:gd name="connsiteY33" fmla="*/ 0 h 830306"/>
                  <a:gd name="connsiteX34" fmla="*/ 655613 w 3393888"/>
                  <a:gd name="connsiteY34" fmla="*/ 0 h 830306"/>
                  <a:gd name="connsiteX35" fmla="*/ 750685 w 3393888"/>
                  <a:gd name="connsiteY35" fmla="*/ 0 h 830306"/>
                  <a:gd name="connsiteX36" fmla="*/ 752298 w 3393888"/>
                  <a:gd name="connsiteY36" fmla="*/ 0 h 830306"/>
                  <a:gd name="connsiteX37" fmla="*/ 792417 w 3393888"/>
                  <a:gd name="connsiteY37" fmla="*/ 0 h 830306"/>
                  <a:gd name="connsiteX38" fmla="*/ 798379 w 3393888"/>
                  <a:gd name="connsiteY38" fmla="*/ 0 h 830306"/>
                  <a:gd name="connsiteX39" fmla="*/ 878238 w 3393888"/>
                  <a:gd name="connsiteY39" fmla="*/ 0 h 830306"/>
                  <a:gd name="connsiteX40" fmla="*/ 910216 w 3393888"/>
                  <a:gd name="connsiteY40" fmla="*/ 0 h 830306"/>
                  <a:gd name="connsiteX41" fmla="*/ 972879 w 3393888"/>
                  <a:gd name="connsiteY41" fmla="*/ 0 h 830306"/>
                  <a:gd name="connsiteX42" fmla="*/ 1036156 w 3393888"/>
                  <a:gd name="connsiteY42" fmla="*/ 0 h 830306"/>
                  <a:gd name="connsiteX43" fmla="*/ 1086151 w 3393888"/>
                  <a:gd name="connsiteY43" fmla="*/ 0 h 830306"/>
                  <a:gd name="connsiteX44" fmla="*/ 1127882 w 3393888"/>
                  <a:gd name="connsiteY44" fmla="*/ 0 h 830306"/>
                  <a:gd name="connsiteX45" fmla="*/ 1130797 w 3393888"/>
                  <a:gd name="connsiteY45" fmla="*/ 0 h 830306"/>
                  <a:gd name="connsiteX46" fmla="*/ 1133844 w 3393888"/>
                  <a:gd name="connsiteY46" fmla="*/ 0 h 830306"/>
                  <a:gd name="connsiteX47" fmla="*/ 1198768 w 3393888"/>
                  <a:gd name="connsiteY47" fmla="*/ 0 h 830306"/>
                  <a:gd name="connsiteX48" fmla="*/ 1244068 w 3393888"/>
                  <a:gd name="connsiteY48" fmla="*/ 0 h 830306"/>
                  <a:gd name="connsiteX49" fmla="*/ 1285800 w 3393888"/>
                  <a:gd name="connsiteY49" fmla="*/ 0 h 830306"/>
                  <a:gd name="connsiteX50" fmla="*/ 1291762 w 3393888"/>
                  <a:gd name="connsiteY50" fmla="*/ 0 h 830306"/>
                  <a:gd name="connsiteX51" fmla="*/ 1324708 w 3393888"/>
                  <a:gd name="connsiteY51" fmla="*/ 0 h 830306"/>
                  <a:gd name="connsiteX52" fmla="*/ 1532621 w 3393888"/>
                  <a:gd name="connsiteY52" fmla="*/ 0 h 830306"/>
                  <a:gd name="connsiteX53" fmla="*/ 1558496 w 3393888"/>
                  <a:gd name="connsiteY53" fmla="*/ 0 h 830306"/>
                  <a:gd name="connsiteX54" fmla="*/ 1574352 w 3393888"/>
                  <a:gd name="connsiteY54" fmla="*/ 0 h 830306"/>
                  <a:gd name="connsiteX55" fmla="*/ 1580314 w 3393888"/>
                  <a:gd name="connsiteY55" fmla="*/ 0 h 830306"/>
                  <a:gd name="connsiteX56" fmla="*/ 1684436 w 3393888"/>
                  <a:gd name="connsiteY56" fmla="*/ 0 h 830306"/>
                  <a:gd name="connsiteX57" fmla="*/ 1940042 w 3393888"/>
                  <a:gd name="connsiteY57" fmla="*/ 0 h 830306"/>
                  <a:gd name="connsiteX58" fmla="*/ 1944461 w 3393888"/>
                  <a:gd name="connsiteY58" fmla="*/ 1312 h 830306"/>
                  <a:gd name="connsiteX59" fmla="*/ 1948853 w 3393888"/>
                  <a:gd name="connsiteY59" fmla="*/ 0 h 830306"/>
                  <a:gd name="connsiteX60" fmla="*/ 2330399 w 3393888"/>
                  <a:gd name="connsiteY60" fmla="*/ 0 h 830306"/>
                  <a:gd name="connsiteX61" fmla="*/ 2334818 w 3393888"/>
                  <a:gd name="connsiteY61" fmla="*/ 1312 h 830306"/>
                  <a:gd name="connsiteX62" fmla="*/ 2339210 w 3393888"/>
                  <a:gd name="connsiteY62" fmla="*/ 0 h 830306"/>
                  <a:gd name="connsiteX63" fmla="*/ 2465150 w 3393888"/>
                  <a:gd name="connsiteY63" fmla="*/ 0 h 830306"/>
                  <a:gd name="connsiteX64" fmla="*/ 2538488 w 3393888"/>
                  <a:gd name="connsiteY64" fmla="*/ 0 h 830306"/>
                  <a:gd name="connsiteX65" fmla="*/ 2559791 w 3393888"/>
                  <a:gd name="connsiteY65" fmla="*/ 0 h 830306"/>
                  <a:gd name="connsiteX66" fmla="*/ 2664428 w 3393888"/>
                  <a:gd name="connsiteY66" fmla="*/ 0 h 830306"/>
                  <a:gd name="connsiteX67" fmla="*/ 2673062 w 3393888"/>
                  <a:gd name="connsiteY67" fmla="*/ 0 h 830306"/>
                  <a:gd name="connsiteX68" fmla="*/ 2714794 w 3393888"/>
                  <a:gd name="connsiteY68" fmla="*/ 0 h 830306"/>
                  <a:gd name="connsiteX69" fmla="*/ 2720756 w 3393888"/>
                  <a:gd name="connsiteY69" fmla="*/ 0 h 830306"/>
                  <a:gd name="connsiteX70" fmla="*/ 2737766 w 3393888"/>
                  <a:gd name="connsiteY70" fmla="*/ 0 h 830306"/>
                  <a:gd name="connsiteX71" fmla="*/ 2759069 w 3393888"/>
                  <a:gd name="connsiteY71" fmla="*/ 0 h 830306"/>
                  <a:gd name="connsiteX72" fmla="*/ 2863706 w 3393888"/>
                  <a:gd name="connsiteY72" fmla="*/ 0 h 830306"/>
                  <a:gd name="connsiteX73" fmla="*/ 2872340 w 3393888"/>
                  <a:gd name="connsiteY73" fmla="*/ 0 h 830306"/>
                  <a:gd name="connsiteX74" fmla="*/ 2914072 w 3393888"/>
                  <a:gd name="connsiteY74" fmla="*/ 0 h 830306"/>
                  <a:gd name="connsiteX75" fmla="*/ 2920034 w 3393888"/>
                  <a:gd name="connsiteY75" fmla="*/ 0 h 830306"/>
                  <a:gd name="connsiteX76" fmla="*/ 2958347 w 3393888"/>
                  <a:gd name="connsiteY76" fmla="*/ 0 h 830306"/>
                  <a:gd name="connsiteX77" fmla="*/ 3119312 w 3393888"/>
                  <a:gd name="connsiteY77" fmla="*/ 0 h 830306"/>
                  <a:gd name="connsiteX78" fmla="*/ 3192896 w 3393888"/>
                  <a:gd name="connsiteY78" fmla="*/ 42265 h 830306"/>
                  <a:gd name="connsiteX79" fmla="*/ 3383669 w 3393888"/>
                  <a:gd name="connsiteY79" fmla="*/ 372888 h 830306"/>
                  <a:gd name="connsiteX80" fmla="*/ 3383669 w 3393888"/>
                  <a:gd name="connsiteY80" fmla="*/ 457418 h 830306"/>
                  <a:gd name="connsiteX81" fmla="*/ 3192896 w 3393888"/>
                  <a:gd name="connsiteY81" fmla="*/ 788041 h 830306"/>
                  <a:gd name="connsiteX82" fmla="*/ 3119312 w 3393888"/>
                  <a:gd name="connsiteY82" fmla="*/ 830306 h 830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393888" h="830306">
                    <a:moveTo>
                      <a:pt x="3119312" y="830306"/>
                    </a:moveTo>
                    <a:lnTo>
                      <a:pt x="2920034" y="830306"/>
                    </a:lnTo>
                    <a:lnTo>
                      <a:pt x="2737766" y="830306"/>
                    </a:lnTo>
                    <a:lnTo>
                      <a:pt x="2720756" y="830306"/>
                    </a:lnTo>
                    <a:lnTo>
                      <a:pt x="2538488" y="830306"/>
                    </a:lnTo>
                    <a:lnTo>
                      <a:pt x="2339210" y="830306"/>
                    </a:lnTo>
                    <a:lnTo>
                      <a:pt x="2334818" y="828994"/>
                    </a:lnTo>
                    <a:lnTo>
                      <a:pt x="2330399" y="830306"/>
                    </a:lnTo>
                    <a:lnTo>
                      <a:pt x="1948853" y="830306"/>
                    </a:lnTo>
                    <a:lnTo>
                      <a:pt x="1944461" y="828994"/>
                    </a:lnTo>
                    <a:lnTo>
                      <a:pt x="1940042" y="830306"/>
                    </a:lnTo>
                    <a:lnTo>
                      <a:pt x="1580314" y="830306"/>
                    </a:lnTo>
                    <a:lnTo>
                      <a:pt x="1558496" y="830306"/>
                    </a:lnTo>
                    <a:lnTo>
                      <a:pt x="1291762" y="830306"/>
                    </a:lnTo>
                    <a:lnTo>
                      <a:pt x="1198768" y="830306"/>
                    </a:lnTo>
                    <a:lnTo>
                      <a:pt x="1133844" y="830306"/>
                    </a:lnTo>
                    <a:lnTo>
                      <a:pt x="910216" y="830306"/>
                    </a:lnTo>
                    <a:lnTo>
                      <a:pt x="798379" y="830306"/>
                    </a:lnTo>
                    <a:lnTo>
                      <a:pt x="752298" y="830306"/>
                    </a:lnTo>
                    <a:lnTo>
                      <a:pt x="655613" y="830306"/>
                    </a:lnTo>
                    <a:lnTo>
                      <a:pt x="416833" y="830306"/>
                    </a:lnTo>
                    <a:lnTo>
                      <a:pt x="274067" y="830306"/>
                    </a:lnTo>
                    <a:cubicBezTo>
                      <a:pt x="247495" y="830306"/>
                      <a:pt x="214109" y="811219"/>
                      <a:pt x="200483" y="788041"/>
                    </a:cubicBezTo>
                    <a:cubicBezTo>
                      <a:pt x="9710" y="457418"/>
                      <a:pt x="9710" y="457418"/>
                      <a:pt x="9710" y="457418"/>
                    </a:cubicBezTo>
                    <a:cubicBezTo>
                      <a:pt x="-3236" y="434241"/>
                      <a:pt x="-3236" y="396066"/>
                      <a:pt x="9710" y="372888"/>
                    </a:cubicBezTo>
                    <a:cubicBezTo>
                      <a:pt x="200483" y="42265"/>
                      <a:pt x="200483" y="42265"/>
                      <a:pt x="200483" y="42265"/>
                    </a:cubicBezTo>
                    <a:cubicBezTo>
                      <a:pt x="214109" y="19088"/>
                      <a:pt x="247495" y="0"/>
                      <a:pt x="274067" y="0"/>
                    </a:cubicBezTo>
                    <a:cubicBezTo>
                      <a:pt x="321760" y="0"/>
                      <a:pt x="363492" y="0"/>
                      <a:pt x="400007" y="0"/>
                    </a:cubicBezTo>
                    <a:lnTo>
                      <a:pt x="416833" y="0"/>
                    </a:lnTo>
                    <a:lnTo>
                      <a:pt x="494648" y="0"/>
                    </a:lnTo>
                    <a:lnTo>
                      <a:pt x="542773" y="0"/>
                    </a:lnTo>
                    <a:lnTo>
                      <a:pt x="607920" y="0"/>
                    </a:lnTo>
                    <a:lnTo>
                      <a:pt x="637414" y="0"/>
                    </a:lnTo>
                    <a:lnTo>
                      <a:pt x="649651" y="0"/>
                    </a:lnTo>
                    <a:cubicBezTo>
                      <a:pt x="655613" y="0"/>
                      <a:pt x="655613" y="0"/>
                      <a:pt x="655613" y="0"/>
                    </a:cubicBezTo>
                    <a:lnTo>
                      <a:pt x="750685" y="0"/>
                    </a:lnTo>
                    <a:lnTo>
                      <a:pt x="752298" y="0"/>
                    </a:lnTo>
                    <a:lnTo>
                      <a:pt x="792417" y="0"/>
                    </a:lnTo>
                    <a:lnTo>
                      <a:pt x="798379" y="0"/>
                    </a:lnTo>
                    <a:lnTo>
                      <a:pt x="878238" y="0"/>
                    </a:lnTo>
                    <a:lnTo>
                      <a:pt x="910216" y="0"/>
                    </a:lnTo>
                    <a:lnTo>
                      <a:pt x="972879" y="0"/>
                    </a:lnTo>
                    <a:lnTo>
                      <a:pt x="1036156" y="0"/>
                    </a:lnTo>
                    <a:lnTo>
                      <a:pt x="1086151" y="0"/>
                    </a:lnTo>
                    <a:lnTo>
                      <a:pt x="1127882" y="0"/>
                    </a:lnTo>
                    <a:lnTo>
                      <a:pt x="1130797" y="0"/>
                    </a:lnTo>
                    <a:lnTo>
                      <a:pt x="1133844" y="0"/>
                    </a:lnTo>
                    <a:lnTo>
                      <a:pt x="1198768" y="0"/>
                    </a:lnTo>
                    <a:lnTo>
                      <a:pt x="1244068" y="0"/>
                    </a:lnTo>
                    <a:lnTo>
                      <a:pt x="1285800" y="0"/>
                    </a:lnTo>
                    <a:lnTo>
                      <a:pt x="1291762" y="0"/>
                    </a:lnTo>
                    <a:lnTo>
                      <a:pt x="1324708" y="0"/>
                    </a:lnTo>
                    <a:cubicBezTo>
                      <a:pt x="1434253" y="0"/>
                      <a:pt x="1496851" y="0"/>
                      <a:pt x="1532621" y="0"/>
                    </a:cubicBezTo>
                    <a:lnTo>
                      <a:pt x="1558496" y="0"/>
                    </a:lnTo>
                    <a:lnTo>
                      <a:pt x="1574352" y="0"/>
                    </a:lnTo>
                    <a:lnTo>
                      <a:pt x="1580314" y="0"/>
                    </a:lnTo>
                    <a:lnTo>
                      <a:pt x="1684436" y="0"/>
                    </a:lnTo>
                    <a:cubicBezTo>
                      <a:pt x="1940042" y="0"/>
                      <a:pt x="1940042" y="0"/>
                      <a:pt x="1940042" y="0"/>
                    </a:cubicBezTo>
                    <a:lnTo>
                      <a:pt x="1944461" y="1312"/>
                    </a:lnTo>
                    <a:lnTo>
                      <a:pt x="1948853" y="0"/>
                    </a:lnTo>
                    <a:cubicBezTo>
                      <a:pt x="2330399" y="0"/>
                      <a:pt x="2330399" y="0"/>
                      <a:pt x="2330399" y="0"/>
                    </a:cubicBezTo>
                    <a:lnTo>
                      <a:pt x="2334818" y="1312"/>
                    </a:lnTo>
                    <a:lnTo>
                      <a:pt x="2339210" y="0"/>
                    </a:lnTo>
                    <a:cubicBezTo>
                      <a:pt x="2386903" y="0"/>
                      <a:pt x="2428635" y="0"/>
                      <a:pt x="2465150" y="0"/>
                    </a:cubicBezTo>
                    <a:lnTo>
                      <a:pt x="2538488" y="0"/>
                    </a:lnTo>
                    <a:lnTo>
                      <a:pt x="2559791" y="0"/>
                    </a:lnTo>
                    <a:lnTo>
                      <a:pt x="2664428" y="0"/>
                    </a:lnTo>
                    <a:lnTo>
                      <a:pt x="2673062" y="0"/>
                    </a:lnTo>
                    <a:lnTo>
                      <a:pt x="2714794" y="0"/>
                    </a:lnTo>
                    <a:lnTo>
                      <a:pt x="2720756" y="0"/>
                    </a:lnTo>
                    <a:lnTo>
                      <a:pt x="2737766" y="0"/>
                    </a:lnTo>
                    <a:lnTo>
                      <a:pt x="2759069" y="0"/>
                    </a:lnTo>
                    <a:lnTo>
                      <a:pt x="2863706" y="0"/>
                    </a:lnTo>
                    <a:lnTo>
                      <a:pt x="2872340" y="0"/>
                    </a:lnTo>
                    <a:lnTo>
                      <a:pt x="2914072" y="0"/>
                    </a:lnTo>
                    <a:lnTo>
                      <a:pt x="2920034" y="0"/>
                    </a:lnTo>
                    <a:lnTo>
                      <a:pt x="2958347" y="0"/>
                    </a:lnTo>
                    <a:cubicBezTo>
                      <a:pt x="3119312" y="0"/>
                      <a:pt x="3119312" y="0"/>
                      <a:pt x="3119312" y="0"/>
                    </a:cubicBezTo>
                    <a:cubicBezTo>
                      <a:pt x="3146565" y="0"/>
                      <a:pt x="3179269" y="19088"/>
                      <a:pt x="3192896" y="42265"/>
                    </a:cubicBezTo>
                    <a:cubicBezTo>
                      <a:pt x="3383669" y="372888"/>
                      <a:pt x="3383669" y="372888"/>
                      <a:pt x="3383669" y="372888"/>
                    </a:cubicBezTo>
                    <a:cubicBezTo>
                      <a:pt x="3397295" y="396066"/>
                      <a:pt x="3397295" y="434241"/>
                      <a:pt x="3383669" y="457418"/>
                    </a:cubicBezTo>
                    <a:cubicBezTo>
                      <a:pt x="3192896" y="788041"/>
                      <a:pt x="3192896" y="788041"/>
                      <a:pt x="3192896" y="788041"/>
                    </a:cubicBezTo>
                    <a:cubicBezTo>
                      <a:pt x="3179269" y="811219"/>
                      <a:pt x="3146565" y="830306"/>
                      <a:pt x="3119312" y="830306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rgbClr val="B6B6B6"/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31" name="任意多边形 230"/>
              <p:cNvSpPr>
                <a:spLocks/>
              </p:cNvSpPr>
              <p:nvPr/>
            </p:nvSpPr>
            <p:spPr bwMode="auto">
              <a:xfrm rot="10800000">
                <a:off x="3220347" y="2581732"/>
                <a:ext cx="2791388" cy="2491647"/>
              </a:xfrm>
              <a:custGeom>
                <a:avLst/>
                <a:gdLst>
                  <a:gd name="connsiteX0" fmla="*/ 1795626 w 2791387"/>
                  <a:gd name="connsiteY0" fmla="*/ 2117139 h 2491648"/>
                  <a:gd name="connsiteX1" fmla="*/ 1950063 w 2791387"/>
                  <a:gd name="connsiteY1" fmla="*/ 2028434 h 2491648"/>
                  <a:gd name="connsiteX2" fmla="*/ 2350454 w 2791387"/>
                  <a:gd name="connsiteY2" fmla="*/ 1334530 h 2491648"/>
                  <a:gd name="connsiteX3" fmla="*/ 2350454 w 2791387"/>
                  <a:gd name="connsiteY3" fmla="*/ 1157119 h 2491648"/>
                  <a:gd name="connsiteX4" fmla="*/ 1950063 w 2791387"/>
                  <a:gd name="connsiteY4" fmla="*/ 463215 h 2491648"/>
                  <a:gd name="connsiteX5" fmla="*/ 1795626 w 2791387"/>
                  <a:gd name="connsiteY5" fmla="*/ 374509 h 2491648"/>
                  <a:gd name="connsiteX6" fmla="*/ 994844 w 2791387"/>
                  <a:gd name="connsiteY6" fmla="*/ 374509 h 2491648"/>
                  <a:gd name="connsiteX7" fmla="*/ 840408 w 2791387"/>
                  <a:gd name="connsiteY7" fmla="*/ 463215 h 2491648"/>
                  <a:gd name="connsiteX8" fmla="*/ 440017 w 2791387"/>
                  <a:gd name="connsiteY8" fmla="*/ 1157119 h 2491648"/>
                  <a:gd name="connsiteX9" fmla="*/ 440017 w 2791387"/>
                  <a:gd name="connsiteY9" fmla="*/ 1334530 h 2491648"/>
                  <a:gd name="connsiteX10" fmla="*/ 840408 w 2791387"/>
                  <a:gd name="connsiteY10" fmla="*/ 2028434 h 2491648"/>
                  <a:gd name="connsiteX11" fmla="*/ 994844 w 2791387"/>
                  <a:gd name="connsiteY11" fmla="*/ 2117139 h 2491648"/>
                  <a:gd name="connsiteX12" fmla="*/ 1967414 w 2791387"/>
                  <a:gd name="connsiteY12" fmla="*/ 2491648 h 2491648"/>
                  <a:gd name="connsiteX13" fmla="*/ 822440 w 2791387"/>
                  <a:gd name="connsiteY13" fmla="*/ 2491648 h 2491648"/>
                  <a:gd name="connsiteX14" fmla="*/ 601623 w 2791387"/>
                  <a:gd name="connsiteY14" fmla="*/ 2364815 h 2491648"/>
                  <a:gd name="connsiteX15" fmla="*/ 29136 w 2791387"/>
                  <a:gd name="connsiteY15" fmla="*/ 1372657 h 2491648"/>
                  <a:gd name="connsiteX16" fmla="*/ 29136 w 2791387"/>
                  <a:gd name="connsiteY16" fmla="*/ 1118992 h 2491648"/>
                  <a:gd name="connsiteX17" fmla="*/ 601623 w 2791387"/>
                  <a:gd name="connsiteY17" fmla="*/ 126833 h 2491648"/>
                  <a:gd name="connsiteX18" fmla="*/ 822440 w 2791387"/>
                  <a:gd name="connsiteY18" fmla="*/ 0 h 2491648"/>
                  <a:gd name="connsiteX19" fmla="*/ 1967414 w 2791387"/>
                  <a:gd name="connsiteY19" fmla="*/ 0 h 2491648"/>
                  <a:gd name="connsiteX20" fmla="*/ 2188231 w 2791387"/>
                  <a:gd name="connsiteY20" fmla="*/ 126833 h 2491648"/>
                  <a:gd name="connsiteX21" fmla="*/ 2760718 w 2791387"/>
                  <a:gd name="connsiteY21" fmla="*/ 1118992 h 2491648"/>
                  <a:gd name="connsiteX22" fmla="*/ 2760718 w 2791387"/>
                  <a:gd name="connsiteY22" fmla="*/ 1372657 h 2491648"/>
                  <a:gd name="connsiteX23" fmla="*/ 2188231 w 2791387"/>
                  <a:gd name="connsiteY23" fmla="*/ 2364815 h 2491648"/>
                  <a:gd name="connsiteX24" fmla="*/ 1967414 w 2791387"/>
                  <a:gd name="connsiteY24" fmla="*/ 2491648 h 249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91387" h="2491648">
                    <a:moveTo>
                      <a:pt x="1795626" y="2117139"/>
                    </a:moveTo>
                    <a:cubicBezTo>
                      <a:pt x="1852825" y="2117139"/>
                      <a:pt x="1921463" y="2077079"/>
                      <a:pt x="1950063" y="2028434"/>
                    </a:cubicBezTo>
                    <a:cubicBezTo>
                      <a:pt x="1950063" y="2028434"/>
                      <a:pt x="1950063" y="2028434"/>
                      <a:pt x="2350454" y="1334530"/>
                    </a:cubicBezTo>
                    <a:cubicBezTo>
                      <a:pt x="2379053" y="1285885"/>
                      <a:pt x="2379053" y="1205764"/>
                      <a:pt x="2350454" y="1157119"/>
                    </a:cubicBezTo>
                    <a:cubicBezTo>
                      <a:pt x="2350454" y="1157119"/>
                      <a:pt x="2350454" y="1157119"/>
                      <a:pt x="1950063" y="463215"/>
                    </a:cubicBezTo>
                    <a:cubicBezTo>
                      <a:pt x="1921463" y="414570"/>
                      <a:pt x="1852825" y="374509"/>
                      <a:pt x="1795626" y="374509"/>
                    </a:cubicBezTo>
                    <a:cubicBezTo>
                      <a:pt x="1795626" y="374509"/>
                      <a:pt x="1795626" y="374509"/>
                      <a:pt x="994844" y="374509"/>
                    </a:cubicBezTo>
                    <a:cubicBezTo>
                      <a:pt x="939075" y="374509"/>
                      <a:pt x="869007" y="414570"/>
                      <a:pt x="840408" y="463215"/>
                    </a:cubicBezTo>
                    <a:cubicBezTo>
                      <a:pt x="840408" y="463215"/>
                      <a:pt x="840408" y="463215"/>
                      <a:pt x="440017" y="1157119"/>
                    </a:cubicBezTo>
                    <a:cubicBezTo>
                      <a:pt x="412847" y="1205764"/>
                      <a:pt x="412847" y="1285885"/>
                      <a:pt x="440017" y="1334530"/>
                    </a:cubicBezTo>
                    <a:cubicBezTo>
                      <a:pt x="440017" y="1334530"/>
                      <a:pt x="440017" y="1334530"/>
                      <a:pt x="840408" y="2028434"/>
                    </a:cubicBezTo>
                    <a:cubicBezTo>
                      <a:pt x="869007" y="2077079"/>
                      <a:pt x="939075" y="2117139"/>
                      <a:pt x="994844" y="2117139"/>
                    </a:cubicBezTo>
                    <a:close/>
                    <a:moveTo>
                      <a:pt x="1967414" y="2491648"/>
                    </a:moveTo>
                    <a:lnTo>
                      <a:pt x="822440" y="2491648"/>
                    </a:lnTo>
                    <a:cubicBezTo>
                      <a:pt x="742700" y="2491648"/>
                      <a:pt x="642515" y="2434369"/>
                      <a:pt x="601623" y="2364815"/>
                    </a:cubicBezTo>
                    <a:cubicBezTo>
                      <a:pt x="29136" y="1372657"/>
                      <a:pt x="29136" y="1372657"/>
                      <a:pt x="29136" y="1372657"/>
                    </a:cubicBezTo>
                    <a:cubicBezTo>
                      <a:pt x="-9712" y="1303103"/>
                      <a:pt x="-9712" y="1188545"/>
                      <a:pt x="29136" y="1118992"/>
                    </a:cubicBezTo>
                    <a:cubicBezTo>
                      <a:pt x="601623" y="126833"/>
                      <a:pt x="601623" y="126833"/>
                      <a:pt x="601623" y="126833"/>
                    </a:cubicBezTo>
                    <a:cubicBezTo>
                      <a:pt x="642515" y="57280"/>
                      <a:pt x="742700" y="0"/>
                      <a:pt x="822440" y="0"/>
                    </a:cubicBezTo>
                    <a:cubicBezTo>
                      <a:pt x="1967414" y="0"/>
                      <a:pt x="1967414" y="0"/>
                      <a:pt x="1967414" y="0"/>
                    </a:cubicBezTo>
                    <a:cubicBezTo>
                      <a:pt x="2049198" y="0"/>
                      <a:pt x="2147339" y="57280"/>
                      <a:pt x="2188231" y="126833"/>
                    </a:cubicBezTo>
                    <a:cubicBezTo>
                      <a:pt x="2760718" y="1118992"/>
                      <a:pt x="2760718" y="1118992"/>
                      <a:pt x="2760718" y="1118992"/>
                    </a:cubicBezTo>
                    <a:cubicBezTo>
                      <a:pt x="2801610" y="1188545"/>
                      <a:pt x="2801610" y="1303103"/>
                      <a:pt x="2760718" y="1372657"/>
                    </a:cubicBezTo>
                    <a:cubicBezTo>
                      <a:pt x="2188231" y="2364815"/>
                      <a:pt x="2188231" y="2364815"/>
                      <a:pt x="2188231" y="2364815"/>
                    </a:cubicBezTo>
                    <a:cubicBezTo>
                      <a:pt x="2147339" y="2434369"/>
                      <a:pt x="2049198" y="2491648"/>
                      <a:pt x="1967414" y="2491648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>
                <a:outerShdw blurRad="1524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/>
              </a:p>
            </p:txBody>
          </p:sp>
          <p:sp>
            <p:nvSpPr>
              <p:cNvPr id="232" name="Freeform 5"/>
              <p:cNvSpPr>
                <a:spLocks/>
              </p:cNvSpPr>
              <p:nvPr/>
            </p:nvSpPr>
            <p:spPr bwMode="auto">
              <a:xfrm rot="10800000">
                <a:off x="3213997" y="2597384"/>
                <a:ext cx="2811322" cy="249164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3" name="Freeform 5"/>
              <p:cNvSpPr>
                <a:spLocks/>
              </p:cNvSpPr>
              <p:nvPr/>
            </p:nvSpPr>
            <p:spPr bwMode="auto">
              <a:xfrm rot="10800000">
                <a:off x="3632937" y="2969070"/>
                <a:ext cx="1966206" cy="174263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38100">
                <a:gradFill flip="none" rotWithShape="1">
                  <a:gsLst>
                    <a:gs pos="0">
                      <a:srgbClr val="F7F7F7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34" name="Group 27"/>
            <p:cNvGrpSpPr>
              <a:grpSpLocks noChangeAspect="1"/>
            </p:cNvGrpSpPr>
            <p:nvPr/>
          </p:nvGrpSpPr>
          <p:grpSpPr bwMode="auto">
            <a:xfrm>
              <a:off x="6782192" y="2638348"/>
              <a:ext cx="367741" cy="403915"/>
              <a:chOff x="3811" y="2125"/>
              <a:chExt cx="61" cy="67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235" name="Freeform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6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37" name="Group 32"/>
            <p:cNvGrpSpPr>
              <a:grpSpLocks noChangeAspect="1"/>
            </p:cNvGrpSpPr>
            <p:nvPr/>
          </p:nvGrpSpPr>
          <p:grpSpPr bwMode="auto">
            <a:xfrm>
              <a:off x="2371933" y="2695662"/>
              <a:ext cx="471328" cy="306909"/>
              <a:chOff x="3798" y="2129"/>
              <a:chExt cx="86" cy="56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238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9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0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1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2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3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4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5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6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7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8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9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0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1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252" name="文本框 251"/>
            <p:cNvSpPr txBox="1"/>
            <p:nvPr/>
          </p:nvSpPr>
          <p:spPr>
            <a:xfrm>
              <a:off x="2751168" y="2920490"/>
              <a:ext cx="2654043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253" name="直接连接符 252"/>
            <p:cNvCxnSpPr/>
            <p:nvPr/>
          </p:nvCxnSpPr>
          <p:spPr>
            <a:xfrm>
              <a:off x="2855328" y="2901180"/>
              <a:ext cx="246261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7198284" y="2901180"/>
              <a:ext cx="246261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文本框 254"/>
            <p:cNvSpPr txBox="1"/>
            <p:nvPr/>
          </p:nvSpPr>
          <p:spPr>
            <a:xfrm>
              <a:off x="7097059" y="2920490"/>
              <a:ext cx="2654043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256" name="Group 13"/>
            <p:cNvGrpSpPr>
              <a:grpSpLocks noChangeAspect="1"/>
            </p:cNvGrpSpPr>
            <p:nvPr/>
          </p:nvGrpSpPr>
          <p:grpSpPr bwMode="auto">
            <a:xfrm>
              <a:off x="6778491" y="5640684"/>
              <a:ext cx="373671" cy="293955"/>
              <a:chOff x="3996" y="2321"/>
              <a:chExt cx="75" cy="59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257" name="Freeform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8" name="Freeform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9" name="Freeform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0" name="Freeform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61" name="Group 20"/>
            <p:cNvGrpSpPr>
              <a:grpSpLocks noChangeAspect="1"/>
            </p:cNvGrpSpPr>
            <p:nvPr/>
          </p:nvGrpSpPr>
          <p:grpSpPr bwMode="auto">
            <a:xfrm>
              <a:off x="2375183" y="5609466"/>
              <a:ext cx="405559" cy="323351"/>
              <a:chOff x="3899" y="2225"/>
              <a:chExt cx="74" cy="59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262" name="Freeform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3" name="Freeform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4" name="Freeform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5" name="Freeform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266" name="文本框 265"/>
            <p:cNvSpPr txBox="1"/>
            <p:nvPr/>
          </p:nvSpPr>
          <p:spPr>
            <a:xfrm>
              <a:off x="2751168" y="5807209"/>
              <a:ext cx="2654043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267" name="文本框 266"/>
            <p:cNvSpPr txBox="1"/>
            <p:nvPr/>
          </p:nvSpPr>
          <p:spPr>
            <a:xfrm>
              <a:off x="7097059" y="5807209"/>
              <a:ext cx="2654043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cxnSp>
          <p:nvCxnSpPr>
            <p:cNvPr id="268" name="直接连接符 267"/>
            <p:cNvCxnSpPr/>
            <p:nvPr/>
          </p:nvCxnSpPr>
          <p:spPr>
            <a:xfrm>
              <a:off x="2855328" y="5801768"/>
              <a:ext cx="246261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>
              <a:off x="7198284" y="5801768"/>
              <a:ext cx="246261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0" name="文本框 269"/>
            <p:cNvSpPr txBox="1"/>
            <p:nvPr/>
          </p:nvSpPr>
          <p:spPr>
            <a:xfrm>
              <a:off x="2697812" y="1362105"/>
              <a:ext cx="693896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01ACB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71" name="文本框 270"/>
            <p:cNvSpPr txBox="1"/>
            <p:nvPr/>
          </p:nvSpPr>
          <p:spPr>
            <a:xfrm>
              <a:off x="7107635" y="1362106"/>
              <a:ext cx="693896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FFB8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72" name="文本框 271"/>
            <p:cNvSpPr txBox="1"/>
            <p:nvPr/>
          </p:nvSpPr>
          <p:spPr>
            <a:xfrm>
              <a:off x="2690192" y="4287693"/>
              <a:ext cx="693896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E8707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73" name="文本框 272"/>
            <p:cNvSpPr txBox="1"/>
            <p:nvPr/>
          </p:nvSpPr>
          <p:spPr>
            <a:xfrm>
              <a:off x="7078607" y="4287693"/>
              <a:ext cx="693896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0AF92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00AF9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3676469" y="1393581"/>
              <a:ext cx="1489007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275" name="文本框 274"/>
            <p:cNvSpPr txBox="1"/>
            <p:nvPr/>
          </p:nvSpPr>
          <p:spPr>
            <a:xfrm>
              <a:off x="8089322" y="1393581"/>
              <a:ext cx="1489007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276" name="文本框 275"/>
            <p:cNvSpPr txBox="1"/>
            <p:nvPr/>
          </p:nvSpPr>
          <p:spPr>
            <a:xfrm>
              <a:off x="3676469" y="4310480"/>
              <a:ext cx="1489007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sp>
          <p:nvSpPr>
            <p:cNvPr id="277" name="文本框 276"/>
            <p:cNvSpPr txBox="1"/>
            <p:nvPr/>
          </p:nvSpPr>
          <p:spPr>
            <a:xfrm>
              <a:off x="8089322" y="4310480"/>
              <a:ext cx="1489007" cy="5355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478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8979F7A-A8A3-4383-9B91-FDCA2ABC8320}"/>
              </a:ext>
            </a:extLst>
          </p:cNvPr>
          <p:cNvGrpSpPr/>
          <p:nvPr/>
        </p:nvGrpSpPr>
        <p:grpSpPr>
          <a:xfrm>
            <a:off x="1575454" y="636030"/>
            <a:ext cx="9459992" cy="5876223"/>
            <a:chOff x="1575454" y="636030"/>
            <a:chExt cx="9459992" cy="5876223"/>
          </a:xfrm>
        </p:grpSpPr>
        <p:grpSp>
          <p:nvGrpSpPr>
            <p:cNvPr id="5" name="组合 4"/>
            <p:cNvGrpSpPr/>
            <p:nvPr/>
          </p:nvGrpSpPr>
          <p:grpSpPr>
            <a:xfrm>
              <a:off x="5541746" y="1019627"/>
              <a:ext cx="5109028" cy="5109028"/>
              <a:chOff x="3122613" y="906282"/>
              <a:chExt cx="5428342" cy="5428342"/>
            </a:xfrm>
          </p:grpSpPr>
          <p:sp>
            <p:nvSpPr>
              <p:cNvPr id="30" name="圆角矩形 25"/>
              <p:cNvSpPr/>
              <p:nvPr/>
            </p:nvSpPr>
            <p:spPr>
              <a:xfrm rot="16200000" flipH="1" flipV="1">
                <a:off x="4765182" y="1716369"/>
                <a:ext cx="2143202" cy="1036320"/>
              </a:xfrm>
              <a:custGeom>
                <a:avLst/>
                <a:gdLst>
                  <a:gd name="connsiteX0" fmla="*/ 0 w 1706671"/>
                  <a:gd name="connsiteY0" fmla="*/ 129861 h 1036320"/>
                  <a:gd name="connsiteX1" fmla="*/ 129861 w 1706671"/>
                  <a:gd name="connsiteY1" fmla="*/ 0 h 1036320"/>
                  <a:gd name="connsiteX2" fmla="*/ 1576810 w 1706671"/>
                  <a:gd name="connsiteY2" fmla="*/ 0 h 1036320"/>
                  <a:gd name="connsiteX3" fmla="*/ 1706671 w 1706671"/>
                  <a:gd name="connsiteY3" fmla="*/ 129861 h 1036320"/>
                  <a:gd name="connsiteX4" fmla="*/ 1706671 w 1706671"/>
                  <a:gd name="connsiteY4" fmla="*/ 906459 h 1036320"/>
                  <a:gd name="connsiteX5" fmla="*/ 1576810 w 1706671"/>
                  <a:gd name="connsiteY5" fmla="*/ 1036320 h 1036320"/>
                  <a:gd name="connsiteX6" fmla="*/ 129861 w 1706671"/>
                  <a:gd name="connsiteY6" fmla="*/ 1036320 h 1036320"/>
                  <a:gd name="connsiteX7" fmla="*/ 0 w 1706671"/>
                  <a:gd name="connsiteY7" fmla="*/ 906459 h 1036320"/>
                  <a:gd name="connsiteX8" fmla="*/ 0 w 1706671"/>
                  <a:gd name="connsiteY8" fmla="*/ 129861 h 1036320"/>
                  <a:gd name="connsiteX0" fmla="*/ 0 w 2114558"/>
                  <a:gd name="connsiteY0" fmla="*/ 129861 h 1036320"/>
                  <a:gd name="connsiteX1" fmla="*/ 129861 w 2114558"/>
                  <a:gd name="connsiteY1" fmla="*/ 0 h 1036320"/>
                  <a:gd name="connsiteX2" fmla="*/ 1576810 w 2114558"/>
                  <a:gd name="connsiteY2" fmla="*/ 0 h 1036320"/>
                  <a:gd name="connsiteX3" fmla="*/ 1706671 w 2114558"/>
                  <a:gd name="connsiteY3" fmla="*/ 129861 h 1036320"/>
                  <a:gd name="connsiteX4" fmla="*/ 2114550 w 2114558"/>
                  <a:gd name="connsiteY4" fmla="*/ 509588 h 1036320"/>
                  <a:gd name="connsiteX5" fmla="*/ 1706671 w 2114558"/>
                  <a:gd name="connsiteY5" fmla="*/ 906459 h 1036320"/>
                  <a:gd name="connsiteX6" fmla="*/ 1576810 w 2114558"/>
                  <a:gd name="connsiteY6" fmla="*/ 1036320 h 1036320"/>
                  <a:gd name="connsiteX7" fmla="*/ 129861 w 2114558"/>
                  <a:gd name="connsiteY7" fmla="*/ 1036320 h 1036320"/>
                  <a:gd name="connsiteX8" fmla="*/ 0 w 2114558"/>
                  <a:gd name="connsiteY8" fmla="*/ 906459 h 1036320"/>
                  <a:gd name="connsiteX9" fmla="*/ 0 w 2114558"/>
                  <a:gd name="connsiteY9" fmla="*/ 129861 h 1036320"/>
                  <a:gd name="connsiteX0" fmla="*/ 0 w 2114560"/>
                  <a:gd name="connsiteY0" fmla="*/ 129861 h 1036320"/>
                  <a:gd name="connsiteX1" fmla="*/ 129861 w 2114560"/>
                  <a:gd name="connsiteY1" fmla="*/ 0 h 1036320"/>
                  <a:gd name="connsiteX2" fmla="*/ 1576810 w 2114560"/>
                  <a:gd name="connsiteY2" fmla="*/ 0 h 1036320"/>
                  <a:gd name="connsiteX3" fmla="*/ 1778109 w 2114560"/>
                  <a:gd name="connsiteY3" fmla="*/ 148911 h 1036320"/>
                  <a:gd name="connsiteX4" fmla="*/ 2114550 w 2114560"/>
                  <a:gd name="connsiteY4" fmla="*/ 509588 h 1036320"/>
                  <a:gd name="connsiteX5" fmla="*/ 1706671 w 2114560"/>
                  <a:gd name="connsiteY5" fmla="*/ 906459 h 1036320"/>
                  <a:gd name="connsiteX6" fmla="*/ 1576810 w 2114560"/>
                  <a:gd name="connsiteY6" fmla="*/ 1036320 h 1036320"/>
                  <a:gd name="connsiteX7" fmla="*/ 129861 w 2114560"/>
                  <a:gd name="connsiteY7" fmla="*/ 1036320 h 1036320"/>
                  <a:gd name="connsiteX8" fmla="*/ 0 w 2114560"/>
                  <a:gd name="connsiteY8" fmla="*/ 906459 h 1036320"/>
                  <a:gd name="connsiteX9" fmla="*/ 0 w 2114560"/>
                  <a:gd name="connsiteY9" fmla="*/ 129861 h 1036320"/>
                  <a:gd name="connsiteX0" fmla="*/ 0 w 2114567"/>
                  <a:gd name="connsiteY0" fmla="*/ 129861 h 1036320"/>
                  <a:gd name="connsiteX1" fmla="*/ 129861 w 2114567"/>
                  <a:gd name="connsiteY1" fmla="*/ 0 h 1036320"/>
                  <a:gd name="connsiteX2" fmla="*/ 1576810 w 2114567"/>
                  <a:gd name="connsiteY2" fmla="*/ 0 h 1036320"/>
                  <a:gd name="connsiteX3" fmla="*/ 1778109 w 2114567"/>
                  <a:gd name="connsiteY3" fmla="*/ 148911 h 1036320"/>
                  <a:gd name="connsiteX4" fmla="*/ 2114550 w 2114567"/>
                  <a:gd name="connsiteY4" fmla="*/ 509588 h 1036320"/>
                  <a:gd name="connsiteX5" fmla="*/ 1706671 w 2114567"/>
                  <a:gd name="connsiteY5" fmla="*/ 906459 h 1036320"/>
                  <a:gd name="connsiteX6" fmla="*/ 1576810 w 2114567"/>
                  <a:gd name="connsiteY6" fmla="*/ 1036320 h 1036320"/>
                  <a:gd name="connsiteX7" fmla="*/ 129861 w 2114567"/>
                  <a:gd name="connsiteY7" fmla="*/ 1036320 h 1036320"/>
                  <a:gd name="connsiteX8" fmla="*/ 0 w 2114567"/>
                  <a:gd name="connsiteY8" fmla="*/ 906459 h 1036320"/>
                  <a:gd name="connsiteX9" fmla="*/ 0 w 2114567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81"/>
                  <a:gd name="connsiteY0" fmla="*/ 129861 h 1036320"/>
                  <a:gd name="connsiteX1" fmla="*/ 129861 w 2114581"/>
                  <a:gd name="connsiteY1" fmla="*/ 0 h 1036320"/>
                  <a:gd name="connsiteX2" fmla="*/ 1576810 w 2114581"/>
                  <a:gd name="connsiteY2" fmla="*/ 0 h 1036320"/>
                  <a:gd name="connsiteX3" fmla="*/ 1811447 w 2114581"/>
                  <a:gd name="connsiteY3" fmla="*/ 120336 h 1036320"/>
                  <a:gd name="connsiteX4" fmla="*/ 2114550 w 2114581"/>
                  <a:gd name="connsiteY4" fmla="*/ 509588 h 1036320"/>
                  <a:gd name="connsiteX5" fmla="*/ 1706671 w 2114581"/>
                  <a:gd name="connsiteY5" fmla="*/ 906459 h 1036320"/>
                  <a:gd name="connsiteX6" fmla="*/ 1576810 w 2114581"/>
                  <a:gd name="connsiteY6" fmla="*/ 1036320 h 1036320"/>
                  <a:gd name="connsiteX7" fmla="*/ 129861 w 2114581"/>
                  <a:gd name="connsiteY7" fmla="*/ 1036320 h 1036320"/>
                  <a:gd name="connsiteX8" fmla="*/ 0 w 2114581"/>
                  <a:gd name="connsiteY8" fmla="*/ 906459 h 1036320"/>
                  <a:gd name="connsiteX9" fmla="*/ 0 w 2114581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614"/>
                  <a:gd name="connsiteY0" fmla="*/ 129861 h 1036320"/>
                  <a:gd name="connsiteX1" fmla="*/ 129861 w 2114614"/>
                  <a:gd name="connsiteY1" fmla="*/ 0 h 1036320"/>
                  <a:gd name="connsiteX2" fmla="*/ 1576810 w 2114614"/>
                  <a:gd name="connsiteY2" fmla="*/ 0 h 1036320"/>
                  <a:gd name="connsiteX3" fmla="*/ 1811447 w 2114614"/>
                  <a:gd name="connsiteY3" fmla="*/ 120336 h 1036320"/>
                  <a:gd name="connsiteX4" fmla="*/ 2114550 w 2114614"/>
                  <a:gd name="connsiteY4" fmla="*/ 509588 h 1036320"/>
                  <a:gd name="connsiteX5" fmla="*/ 1782871 w 2114614"/>
                  <a:gd name="connsiteY5" fmla="*/ 939796 h 1036320"/>
                  <a:gd name="connsiteX6" fmla="*/ 1576810 w 2114614"/>
                  <a:gd name="connsiteY6" fmla="*/ 1036320 h 1036320"/>
                  <a:gd name="connsiteX7" fmla="*/ 129861 w 2114614"/>
                  <a:gd name="connsiteY7" fmla="*/ 1036320 h 1036320"/>
                  <a:gd name="connsiteX8" fmla="*/ 0 w 2114614"/>
                  <a:gd name="connsiteY8" fmla="*/ 906459 h 1036320"/>
                  <a:gd name="connsiteX9" fmla="*/ 0 w 2114614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82871 w 2114586"/>
                  <a:gd name="connsiteY5" fmla="*/ 939796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806683 w 2114586"/>
                  <a:gd name="connsiteY5" fmla="*/ 944558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731"/>
                  <a:gd name="connsiteY0" fmla="*/ 129861 h 1036320"/>
                  <a:gd name="connsiteX1" fmla="*/ 129861 w 2114731"/>
                  <a:gd name="connsiteY1" fmla="*/ 0 h 1036320"/>
                  <a:gd name="connsiteX2" fmla="*/ 1576810 w 2114731"/>
                  <a:gd name="connsiteY2" fmla="*/ 0 h 1036320"/>
                  <a:gd name="connsiteX3" fmla="*/ 1811447 w 2114731"/>
                  <a:gd name="connsiteY3" fmla="*/ 120336 h 1036320"/>
                  <a:gd name="connsiteX4" fmla="*/ 2114550 w 2114731"/>
                  <a:gd name="connsiteY4" fmla="*/ 509588 h 1036320"/>
                  <a:gd name="connsiteX5" fmla="*/ 1806683 w 2114731"/>
                  <a:gd name="connsiteY5" fmla="*/ 944558 h 1036320"/>
                  <a:gd name="connsiteX6" fmla="*/ 1576810 w 2114731"/>
                  <a:gd name="connsiteY6" fmla="*/ 1036320 h 1036320"/>
                  <a:gd name="connsiteX7" fmla="*/ 129861 w 2114731"/>
                  <a:gd name="connsiteY7" fmla="*/ 1036320 h 1036320"/>
                  <a:gd name="connsiteX8" fmla="*/ 0 w 2114731"/>
                  <a:gd name="connsiteY8" fmla="*/ 906459 h 1036320"/>
                  <a:gd name="connsiteX9" fmla="*/ 0 w 2114731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11447 w 2143202"/>
                  <a:gd name="connsiteY3" fmla="*/ 1203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40022 w 2143202"/>
                  <a:gd name="connsiteY3" fmla="*/ 1076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3202" h="1036320">
                    <a:moveTo>
                      <a:pt x="0" y="129861"/>
                    </a:moveTo>
                    <a:cubicBezTo>
                      <a:pt x="0" y="58141"/>
                      <a:pt x="58141" y="0"/>
                      <a:pt x="129861" y="0"/>
                    </a:cubicBezTo>
                    <a:lnTo>
                      <a:pt x="1576810" y="0"/>
                    </a:lnTo>
                    <a:cubicBezTo>
                      <a:pt x="1648530" y="0"/>
                      <a:pt x="1782872" y="69254"/>
                      <a:pt x="1840022" y="107636"/>
                    </a:cubicBezTo>
                    <a:cubicBezTo>
                      <a:pt x="2052180" y="223100"/>
                      <a:pt x="2145278" y="375075"/>
                      <a:pt x="2143125" y="509588"/>
                    </a:cubicBezTo>
                    <a:cubicBezTo>
                      <a:pt x="2145278" y="633941"/>
                      <a:pt x="2104568" y="794805"/>
                      <a:pt x="1806683" y="944558"/>
                    </a:cubicBezTo>
                    <a:cubicBezTo>
                      <a:pt x="1720959" y="1021040"/>
                      <a:pt x="1648530" y="1036320"/>
                      <a:pt x="1576810" y="1036320"/>
                    </a:cubicBezTo>
                    <a:lnTo>
                      <a:pt x="129861" y="1036320"/>
                    </a:lnTo>
                    <a:cubicBezTo>
                      <a:pt x="58141" y="1036320"/>
                      <a:pt x="0" y="978179"/>
                      <a:pt x="0" y="906459"/>
                    </a:cubicBezTo>
                    <a:lnTo>
                      <a:pt x="0" y="129861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9" name="圆角矩形 25"/>
              <p:cNvSpPr/>
              <p:nvPr/>
            </p:nvSpPr>
            <p:spPr>
              <a:xfrm rot="5400000" flipH="1">
                <a:off x="4765182" y="4488218"/>
                <a:ext cx="2143202" cy="1036320"/>
              </a:xfrm>
              <a:custGeom>
                <a:avLst/>
                <a:gdLst>
                  <a:gd name="connsiteX0" fmla="*/ 0 w 1706671"/>
                  <a:gd name="connsiteY0" fmla="*/ 129861 h 1036320"/>
                  <a:gd name="connsiteX1" fmla="*/ 129861 w 1706671"/>
                  <a:gd name="connsiteY1" fmla="*/ 0 h 1036320"/>
                  <a:gd name="connsiteX2" fmla="*/ 1576810 w 1706671"/>
                  <a:gd name="connsiteY2" fmla="*/ 0 h 1036320"/>
                  <a:gd name="connsiteX3" fmla="*/ 1706671 w 1706671"/>
                  <a:gd name="connsiteY3" fmla="*/ 129861 h 1036320"/>
                  <a:gd name="connsiteX4" fmla="*/ 1706671 w 1706671"/>
                  <a:gd name="connsiteY4" fmla="*/ 906459 h 1036320"/>
                  <a:gd name="connsiteX5" fmla="*/ 1576810 w 1706671"/>
                  <a:gd name="connsiteY5" fmla="*/ 1036320 h 1036320"/>
                  <a:gd name="connsiteX6" fmla="*/ 129861 w 1706671"/>
                  <a:gd name="connsiteY6" fmla="*/ 1036320 h 1036320"/>
                  <a:gd name="connsiteX7" fmla="*/ 0 w 1706671"/>
                  <a:gd name="connsiteY7" fmla="*/ 906459 h 1036320"/>
                  <a:gd name="connsiteX8" fmla="*/ 0 w 1706671"/>
                  <a:gd name="connsiteY8" fmla="*/ 129861 h 1036320"/>
                  <a:gd name="connsiteX0" fmla="*/ 0 w 2114558"/>
                  <a:gd name="connsiteY0" fmla="*/ 129861 h 1036320"/>
                  <a:gd name="connsiteX1" fmla="*/ 129861 w 2114558"/>
                  <a:gd name="connsiteY1" fmla="*/ 0 h 1036320"/>
                  <a:gd name="connsiteX2" fmla="*/ 1576810 w 2114558"/>
                  <a:gd name="connsiteY2" fmla="*/ 0 h 1036320"/>
                  <a:gd name="connsiteX3" fmla="*/ 1706671 w 2114558"/>
                  <a:gd name="connsiteY3" fmla="*/ 129861 h 1036320"/>
                  <a:gd name="connsiteX4" fmla="*/ 2114550 w 2114558"/>
                  <a:gd name="connsiteY4" fmla="*/ 509588 h 1036320"/>
                  <a:gd name="connsiteX5" fmla="*/ 1706671 w 2114558"/>
                  <a:gd name="connsiteY5" fmla="*/ 906459 h 1036320"/>
                  <a:gd name="connsiteX6" fmla="*/ 1576810 w 2114558"/>
                  <a:gd name="connsiteY6" fmla="*/ 1036320 h 1036320"/>
                  <a:gd name="connsiteX7" fmla="*/ 129861 w 2114558"/>
                  <a:gd name="connsiteY7" fmla="*/ 1036320 h 1036320"/>
                  <a:gd name="connsiteX8" fmla="*/ 0 w 2114558"/>
                  <a:gd name="connsiteY8" fmla="*/ 906459 h 1036320"/>
                  <a:gd name="connsiteX9" fmla="*/ 0 w 2114558"/>
                  <a:gd name="connsiteY9" fmla="*/ 129861 h 1036320"/>
                  <a:gd name="connsiteX0" fmla="*/ 0 w 2114560"/>
                  <a:gd name="connsiteY0" fmla="*/ 129861 h 1036320"/>
                  <a:gd name="connsiteX1" fmla="*/ 129861 w 2114560"/>
                  <a:gd name="connsiteY1" fmla="*/ 0 h 1036320"/>
                  <a:gd name="connsiteX2" fmla="*/ 1576810 w 2114560"/>
                  <a:gd name="connsiteY2" fmla="*/ 0 h 1036320"/>
                  <a:gd name="connsiteX3" fmla="*/ 1778109 w 2114560"/>
                  <a:gd name="connsiteY3" fmla="*/ 148911 h 1036320"/>
                  <a:gd name="connsiteX4" fmla="*/ 2114550 w 2114560"/>
                  <a:gd name="connsiteY4" fmla="*/ 509588 h 1036320"/>
                  <a:gd name="connsiteX5" fmla="*/ 1706671 w 2114560"/>
                  <a:gd name="connsiteY5" fmla="*/ 906459 h 1036320"/>
                  <a:gd name="connsiteX6" fmla="*/ 1576810 w 2114560"/>
                  <a:gd name="connsiteY6" fmla="*/ 1036320 h 1036320"/>
                  <a:gd name="connsiteX7" fmla="*/ 129861 w 2114560"/>
                  <a:gd name="connsiteY7" fmla="*/ 1036320 h 1036320"/>
                  <a:gd name="connsiteX8" fmla="*/ 0 w 2114560"/>
                  <a:gd name="connsiteY8" fmla="*/ 906459 h 1036320"/>
                  <a:gd name="connsiteX9" fmla="*/ 0 w 2114560"/>
                  <a:gd name="connsiteY9" fmla="*/ 129861 h 1036320"/>
                  <a:gd name="connsiteX0" fmla="*/ 0 w 2114567"/>
                  <a:gd name="connsiteY0" fmla="*/ 129861 h 1036320"/>
                  <a:gd name="connsiteX1" fmla="*/ 129861 w 2114567"/>
                  <a:gd name="connsiteY1" fmla="*/ 0 h 1036320"/>
                  <a:gd name="connsiteX2" fmla="*/ 1576810 w 2114567"/>
                  <a:gd name="connsiteY2" fmla="*/ 0 h 1036320"/>
                  <a:gd name="connsiteX3" fmla="*/ 1778109 w 2114567"/>
                  <a:gd name="connsiteY3" fmla="*/ 148911 h 1036320"/>
                  <a:gd name="connsiteX4" fmla="*/ 2114550 w 2114567"/>
                  <a:gd name="connsiteY4" fmla="*/ 509588 h 1036320"/>
                  <a:gd name="connsiteX5" fmla="*/ 1706671 w 2114567"/>
                  <a:gd name="connsiteY5" fmla="*/ 906459 h 1036320"/>
                  <a:gd name="connsiteX6" fmla="*/ 1576810 w 2114567"/>
                  <a:gd name="connsiteY6" fmla="*/ 1036320 h 1036320"/>
                  <a:gd name="connsiteX7" fmla="*/ 129861 w 2114567"/>
                  <a:gd name="connsiteY7" fmla="*/ 1036320 h 1036320"/>
                  <a:gd name="connsiteX8" fmla="*/ 0 w 2114567"/>
                  <a:gd name="connsiteY8" fmla="*/ 906459 h 1036320"/>
                  <a:gd name="connsiteX9" fmla="*/ 0 w 2114567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81"/>
                  <a:gd name="connsiteY0" fmla="*/ 129861 h 1036320"/>
                  <a:gd name="connsiteX1" fmla="*/ 129861 w 2114581"/>
                  <a:gd name="connsiteY1" fmla="*/ 0 h 1036320"/>
                  <a:gd name="connsiteX2" fmla="*/ 1576810 w 2114581"/>
                  <a:gd name="connsiteY2" fmla="*/ 0 h 1036320"/>
                  <a:gd name="connsiteX3" fmla="*/ 1811447 w 2114581"/>
                  <a:gd name="connsiteY3" fmla="*/ 120336 h 1036320"/>
                  <a:gd name="connsiteX4" fmla="*/ 2114550 w 2114581"/>
                  <a:gd name="connsiteY4" fmla="*/ 509588 h 1036320"/>
                  <a:gd name="connsiteX5" fmla="*/ 1706671 w 2114581"/>
                  <a:gd name="connsiteY5" fmla="*/ 906459 h 1036320"/>
                  <a:gd name="connsiteX6" fmla="*/ 1576810 w 2114581"/>
                  <a:gd name="connsiteY6" fmla="*/ 1036320 h 1036320"/>
                  <a:gd name="connsiteX7" fmla="*/ 129861 w 2114581"/>
                  <a:gd name="connsiteY7" fmla="*/ 1036320 h 1036320"/>
                  <a:gd name="connsiteX8" fmla="*/ 0 w 2114581"/>
                  <a:gd name="connsiteY8" fmla="*/ 906459 h 1036320"/>
                  <a:gd name="connsiteX9" fmla="*/ 0 w 2114581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614"/>
                  <a:gd name="connsiteY0" fmla="*/ 129861 h 1036320"/>
                  <a:gd name="connsiteX1" fmla="*/ 129861 w 2114614"/>
                  <a:gd name="connsiteY1" fmla="*/ 0 h 1036320"/>
                  <a:gd name="connsiteX2" fmla="*/ 1576810 w 2114614"/>
                  <a:gd name="connsiteY2" fmla="*/ 0 h 1036320"/>
                  <a:gd name="connsiteX3" fmla="*/ 1811447 w 2114614"/>
                  <a:gd name="connsiteY3" fmla="*/ 120336 h 1036320"/>
                  <a:gd name="connsiteX4" fmla="*/ 2114550 w 2114614"/>
                  <a:gd name="connsiteY4" fmla="*/ 509588 h 1036320"/>
                  <a:gd name="connsiteX5" fmla="*/ 1782871 w 2114614"/>
                  <a:gd name="connsiteY5" fmla="*/ 939796 h 1036320"/>
                  <a:gd name="connsiteX6" fmla="*/ 1576810 w 2114614"/>
                  <a:gd name="connsiteY6" fmla="*/ 1036320 h 1036320"/>
                  <a:gd name="connsiteX7" fmla="*/ 129861 w 2114614"/>
                  <a:gd name="connsiteY7" fmla="*/ 1036320 h 1036320"/>
                  <a:gd name="connsiteX8" fmla="*/ 0 w 2114614"/>
                  <a:gd name="connsiteY8" fmla="*/ 906459 h 1036320"/>
                  <a:gd name="connsiteX9" fmla="*/ 0 w 2114614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82871 w 2114586"/>
                  <a:gd name="connsiteY5" fmla="*/ 939796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806683 w 2114586"/>
                  <a:gd name="connsiteY5" fmla="*/ 944558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731"/>
                  <a:gd name="connsiteY0" fmla="*/ 129861 h 1036320"/>
                  <a:gd name="connsiteX1" fmla="*/ 129861 w 2114731"/>
                  <a:gd name="connsiteY1" fmla="*/ 0 h 1036320"/>
                  <a:gd name="connsiteX2" fmla="*/ 1576810 w 2114731"/>
                  <a:gd name="connsiteY2" fmla="*/ 0 h 1036320"/>
                  <a:gd name="connsiteX3" fmla="*/ 1811447 w 2114731"/>
                  <a:gd name="connsiteY3" fmla="*/ 120336 h 1036320"/>
                  <a:gd name="connsiteX4" fmla="*/ 2114550 w 2114731"/>
                  <a:gd name="connsiteY4" fmla="*/ 509588 h 1036320"/>
                  <a:gd name="connsiteX5" fmla="*/ 1806683 w 2114731"/>
                  <a:gd name="connsiteY5" fmla="*/ 944558 h 1036320"/>
                  <a:gd name="connsiteX6" fmla="*/ 1576810 w 2114731"/>
                  <a:gd name="connsiteY6" fmla="*/ 1036320 h 1036320"/>
                  <a:gd name="connsiteX7" fmla="*/ 129861 w 2114731"/>
                  <a:gd name="connsiteY7" fmla="*/ 1036320 h 1036320"/>
                  <a:gd name="connsiteX8" fmla="*/ 0 w 2114731"/>
                  <a:gd name="connsiteY8" fmla="*/ 906459 h 1036320"/>
                  <a:gd name="connsiteX9" fmla="*/ 0 w 2114731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11447 w 2143202"/>
                  <a:gd name="connsiteY3" fmla="*/ 1203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40022 w 2143202"/>
                  <a:gd name="connsiteY3" fmla="*/ 1076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3202" h="1036320">
                    <a:moveTo>
                      <a:pt x="0" y="129861"/>
                    </a:moveTo>
                    <a:cubicBezTo>
                      <a:pt x="0" y="58141"/>
                      <a:pt x="58141" y="0"/>
                      <a:pt x="129861" y="0"/>
                    </a:cubicBezTo>
                    <a:lnTo>
                      <a:pt x="1576810" y="0"/>
                    </a:lnTo>
                    <a:cubicBezTo>
                      <a:pt x="1648530" y="0"/>
                      <a:pt x="1782872" y="69254"/>
                      <a:pt x="1840022" y="107636"/>
                    </a:cubicBezTo>
                    <a:cubicBezTo>
                      <a:pt x="2052180" y="223100"/>
                      <a:pt x="2145278" y="375075"/>
                      <a:pt x="2143125" y="509588"/>
                    </a:cubicBezTo>
                    <a:cubicBezTo>
                      <a:pt x="2145278" y="633941"/>
                      <a:pt x="2104568" y="794805"/>
                      <a:pt x="1806683" y="944558"/>
                    </a:cubicBezTo>
                    <a:cubicBezTo>
                      <a:pt x="1720959" y="1021040"/>
                      <a:pt x="1648530" y="1036320"/>
                      <a:pt x="1576810" y="1036320"/>
                    </a:cubicBezTo>
                    <a:lnTo>
                      <a:pt x="129861" y="1036320"/>
                    </a:lnTo>
                    <a:cubicBezTo>
                      <a:pt x="58141" y="1036320"/>
                      <a:pt x="0" y="978179"/>
                      <a:pt x="0" y="906459"/>
                    </a:cubicBezTo>
                    <a:lnTo>
                      <a:pt x="0" y="129861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8" name="圆角矩形 25"/>
              <p:cNvSpPr/>
              <p:nvPr/>
            </p:nvSpPr>
            <p:spPr>
              <a:xfrm flipH="1">
                <a:off x="6158515" y="3102292"/>
                <a:ext cx="2143202" cy="1036320"/>
              </a:xfrm>
              <a:custGeom>
                <a:avLst/>
                <a:gdLst>
                  <a:gd name="connsiteX0" fmla="*/ 0 w 1706671"/>
                  <a:gd name="connsiteY0" fmla="*/ 129861 h 1036320"/>
                  <a:gd name="connsiteX1" fmla="*/ 129861 w 1706671"/>
                  <a:gd name="connsiteY1" fmla="*/ 0 h 1036320"/>
                  <a:gd name="connsiteX2" fmla="*/ 1576810 w 1706671"/>
                  <a:gd name="connsiteY2" fmla="*/ 0 h 1036320"/>
                  <a:gd name="connsiteX3" fmla="*/ 1706671 w 1706671"/>
                  <a:gd name="connsiteY3" fmla="*/ 129861 h 1036320"/>
                  <a:gd name="connsiteX4" fmla="*/ 1706671 w 1706671"/>
                  <a:gd name="connsiteY4" fmla="*/ 906459 h 1036320"/>
                  <a:gd name="connsiteX5" fmla="*/ 1576810 w 1706671"/>
                  <a:gd name="connsiteY5" fmla="*/ 1036320 h 1036320"/>
                  <a:gd name="connsiteX6" fmla="*/ 129861 w 1706671"/>
                  <a:gd name="connsiteY6" fmla="*/ 1036320 h 1036320"/>
                  <a:gd name="connsiteX7" fmla="*/ 0 w 1706671"/>
                  <a:gd name="connsiteY7" fmla="*/ 906459 h 1036320"/>
                  <a:gd name="connsiteX8" fmla="*/ 0 w 1706671"/>
                  <a:gd name="connsiteY8" fmla="*/ 129861 h 1036320"/>
                  <a:gd name="connsiteX0" fmla="*/ 0 w 2114558"/>
                  <a:gd name="connsiteY0" fmla="*/ 129861 h 1036320"/>
                  <a:gd name="connsiteX1" fmla="*/ 129861 w 2114558"/>
                  <a:gd name="connsiteY1" fmla="*/ 0 h 1036320"/>
                  <a:gd name="connsiteX2" fmla="*/ 1576810 w 2114558"/>
                  <a:gd name="connsiteY2" fmla="*/ 0 h 1036320"/>
                  <a:gd name="connsiteX3" fmla="*/ 1706671 w 2114558"/>
                  <a:gd name="connsiteY3" fmla="*/ 129861 h 1036320"/>
                  <a:gd name="connsiteX4" fmla="*/ 2114550 w 2114558"/>
                  <a:gd name="connsiteY4" fmla="*/ 509588 h 1036320"/>
                  <a:gd name="connsiteX5" fmla="*/ 1706671 w 2114558"/>
                  <a:gd name="connsiteY5" fmla="*/ 906459 h 1036320"/>
                  <a:gd name="connsiteX6" fmla="*/ 1576810 w 2114558"/>
                  <a:gd name="connsiteY6" fmla="*/ 1036320 h 1036320"/>
                  <a:gd name="connsiteX7" fmla="*/ 129861 w 2114558"/>
                  <a:gd name="connsiteY7" fmla="*/ 1036320 h 1036320"/>
                  <a:gd name="connsiteX8" fmla="*/ 0 w 2114558"/>
                  <a:gd name="connsiteY8" fmla="*/ 906459 h 1036320"/>
                  <a:gd name="connsiteX9" fmla="*/ 0 w 2114558"/>
                  <a:gd name="connsiteY9" fmla="*/ 129861 h 1036320"/>
                  <a:gd name="connsiteX0" fmla="*/ 0 w 2114560"/>
                  <a:gd name="connsiteY0" fmla="*/ 129861 h 1036320"/>
                  <a:gd name="connsiteX1" fmla="*/ 129861 w 2114560"/>
                  <a:gd name="connsiteY1" fmla="*/ 0 h 1036320"/>
                  <a:gd name="connsiteX2" fmla="*/ 1576810 w 2114560"/>
                  <a:gd name="connsiteY2" fmla="*/ 0 h 1036320"/>
                  <a:gd name="connsiteX3" fmla="*/ 1778109 w 2114560"/>
                  <a:gd name="connsiteY3" fmla="*/ 148911 h 1036320"/>
                  <a:gd name="connsiteX4" fmla="*/ 2114550 w 2114560"/>
                  <a:gd name="connsiteY4" fmla="*/ 509588 h 1036320"/>
                  <a:gd name="connsiteX5" fmla="*/ 1706671 w 2114560"/>
                  <a:gd name="connsiteY5" fmla="*/ 906459 h 1036320"/>
                  <a:gd name="connsiteX6" fmla="*/ 1576810 w 2114560"/>
                  <a:gd name="connsiteY6" fmla="*/ 1036320 h 1036320"/>
                  <a:gd name="connsiteX7" fmla="*/ 129861 w 2114560"/>
                  <a:gd name="connsiteY7" fmla="*/ 1036320 h 1036320"/>
                  <a:gd name="connsiteX8" fmla="*/ 0 w 2114560"/>
                  <a:gd name="connsiteY8" fmla="*/ 906459 h 1036320"/>
                  <a:gd name="connsiteX9" fmla="*/ 0 w 2114560"/>
                  <a:gd name="connsiteY9" fmla="*/ 129861 h 1036320"/>
                  <a:gd name="connsiteX0" fmla="*/ 0 w 2114567"/>
                  <a:gd name="connsiteY0" fmla="*/ 129861 h 1036320"/>
                  <a:gd name="connsiteX1" fmla="*/ 129861 w 2114567"/>
                  <a:gd name="connsiteY1" fmla="*/ 0 h 1036320"/>
                  <a:gd name="connsiteX2" fmla="*/ 1576810 w 2114567"/>
                  <a:gd name="connsiteY2" fmla="*/ 0 h 1036320"/>
                  <a:gd name="connsiteX3" fmla="*/ 1778109 w 2114567"/>
                  <a:gd name="connsiteY3" fmla="*/ 148911 h 1036320"/>
                  <a:gd name="connsiteX4" fmla="*/ 2114550 w 2114567"/>
                  <a:gd name="connsiteY4" fmla="*/ 509588 h 1036320"/>
                  <a:gd name="connsiteX5" fmla="*/ 1706671 w 2114567"/>
                  <a:gd name="connsiteY5" fmla="*/ 906459 h 1036320"/>
                  <a:gd name="connsiteX6" fmla="*/ 1576810 w 2114567"/>
                  <a:gd name="connsiteY6" fmla="*/ 1036320 h 1036320"/>
                  <a:gd name="connsiteX7" fmla="*/ 129861 w 2114567"/>
                  <a:gd name="connsiteY7" fmla="*/ 1036320 h 1036320"/>
                  <a:gd name="connsiteX8" fmla="*/ 0 w 2114567"/>
                  <a:gd name="connsiteY8" fmla="*/ 906459 h 1036320"/>
                  <a:gd name="connsiteX9" fmla="*/ 0 w 2114567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81"/>
                  <a:gd name="connsiteY0" fmla="*/ 129861 h 1036320"/>
                  <a:gd name="connsiteX1" fmla="*/ 129861 w 2114581"/>
                  <a:gd name="connsiteY1" fmla="*/ 0 h 1036320"/>
                  <a:gd name="connsiteX2" fmla="*/ 1576810 w 2114581"/>
                  <a:gd name="connsiteY2" fmla="*/ 0 h 1036320"/>
                  <a:gd name="connsiteX3" fmla="*/ 1811447 w 2114581"/>
                  <a:gd name="connsiteY3" fmla="*/ 120336 h 1036320"/>
                  <a:gd name="connsiteX4" fmla="*/ 2114550 w 2114581"/>
                  <a:gd name="connsiteY4" fmla="*/ 509588 h 1036320"/>
                  <a:gd name="connsiteX5" fmla="*/ 1706671 w 2114581"/>
                  <a:gd name="connsiteY5" fmla="*/ 906459 h 1036320"/>
                  <a:gd name="connsiteX6" fmla="*/ 1576810 w 2114581"/>
                  <a:gd name="connsiteY6" fmla="*/ 1036320 h 1036320"/>
                  <a:gd name="connsiteX7" fmla="*/ 129861 w 2114581"/>
                  <a:gd name="connsiteY7" fmla="*/ 1036320 h 1036320"/>
                  <a:gd name="connsiteX8" fmla="*/ 0 w 2114581"/>
                  <a:gd name="connsiteY8" fmla="*/ 906459 h 1036320"/>
                  <a:gd name="connsiteX9" fmla="*/ 0 w 2114581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614"/>
                  <a:gd name="connsiteY0" fmla="*/ 129861 h 1036320"/>
                  <a:gd name="connsiteX1" fmla="*/ 129861 w 2114614"/>
                  <a:gd name="connsiteY1" fmla="*/ 0 h 1036320"/>
                  <a:gd name="connsiteX2" fmla="*/ 1576810 w 2114614"/>
                  <a:gd name="connsiteY2" fmla="*/ 0 h 1036320"/>
                  <a:gd name="connsiteX3" fmla="*/ 1811447 w 2114614"/>
                  <a:gd name="connsiteY3" fmla="*/ 120336 h 1036320"/>
                  <a:gd name="connsiteX4" fmla="*/ 2114550 w 2114614"/>
                  <a:gd name="connsiteY4" fmla="*/ 509588 h 1036320"/>
                  <a:gd name="connsiteX5" fmla="*/ 1782871 w 2114614"/>
                  <a:gd name="connsiteY5" fmla="*/ 939796 h 1036320"/>
                  <a:gd name="connsiteX6" fmla="*/ 1576810 w 2114614"/>
                  <a:gd name="connsiteY6" fmla="*/ 1036320 h 1036320"/>
                  <a:gd name="connsiteX7" fmla="*/ 129861 w 2114614"/>
                  <a:gd name="connsiteY7" fmla="*/ 1036320 h 1036320"/>
                  <a:gd name="connsiteX8" fmla="*/ 0 w 2114614"/>
                  <a:gd name="connsiteY8" fmla="*/ 906459 h 1036320"/>
                  <a:gd name="connsiteX9" fmla="*/ 0 w 2114614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82871 w 2114586"/>
                  <a:gd name="connsiteY5" fmla="*/ 939796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806683 w 2114586"/>
                  <a:gd name="connsiteY5" fmla="*/ 944558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731"/>
                  <a:gd name="connsiteY0" fmla="*/ 129861 h 1036320"/>
                  <a:gd name="connsiteX1" fmla="*/ 129861 w 2114731"/>
                  <a:gd name="connsiteY1" fmla="*/ 0 h 1036320"/>
                  <a:gd name="connsiteX2" fmla="*/ 1576810 w 2114731"/>
                  <a:gd name="connsiteY2" fmla="*/ 0 h 1036320"/>
                  <a:gd name="connsiteX3" fmla="*/ 1811447 w 2114731"/>
                  <a:gd name="connsiteY3" fmla="*/ 120336 h 1036320"/>
                  <a:gd name="connsiteX4" fmla="*/ 2114550 w 2114731"/>
                  <a:gd name="connsiteY4" fmla="*/ 509588 h 1036320"/>
                  <a:gd name="connsiteX5" fmla="*/ 1806683 w 2114731"/>
                  <a:gd name="connsiteY5" fmla="*/ 944558 h 1036320"/>
                  <a:gd name="connsiteX6" fmla="*/ 1576810 w 2114731"/>
                  <a:gd name="connsiteY6" fmla="*/ 1036320 h 1036320"/>
                  <a:gd name="connsiteX7" fmla="*/ 129861 w 2114731"/>
                  <a:gd name="connsiteY7" fmla="*/ 1036320 h 1036320"/>
                  <a:gd name="connsiteX8" fmla="*/ 0 w 2114731"/>
                  <a:gd name="connsiteY8" fmla="*/ 906459 h 1036320"/>
                  <a:gd name="connsiteX9" fmla="*/ 0 w 2114731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11447 w 2143202"/>
                  <a:gd name="connsiteY3" fmla="*/ 1203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40022 w 2143202"/>
                  <a:gd name="connsiteY3" fmla="*/ 1076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3202" h="1036320">
                    <a:moveTo>
                      <a:pt x="0" y="129861"/>
                    </a:moveTo>
                    <a:cubicBezTo>
                      <a:pt x="0" y="58141"/>
                      <a:pt x="58141" y="0"/>
                      <a:pt x="129861" y="0"/>
                    </a:cubicBezTo>
                    <a:lnTo>
                      <a:pt x="1576810" y="0"/>
                    </a:lnTo>
                    <a:cubicBezTo>
                      <a:pt x="1648530" y="0"/>
                      <a:pt x="1782872" y="69254"/>
                      <a:pt x="1840022" y="107636"/>
                    </a:cubicBezTo>
                    <a:cubicBezTo>
                      <a:pt x="2052180" y="223100"/>
                      <a:pt x="2145278" y="375075"/>
                      <a:pt x="2143125" y="509588"/>
                    </a:cubicBezTo>
                    <a:cubicBezTo>
                      <a:pt x="2145278" y="633941"/>
                      <a:pt x="2104568" y="794805"/>
                      <a:pt x="1806683" y="944558"/>
                    </a:cubicBezTo>
                    <a:cubicBezTo>
                      <a:pt x="1720959" y="1021040"/>
                      <a:pt x="1648530" y="1036320"/>
                      <a:pt x="1576810" y="1036320"/>
                    </a:cubicBezTo>
                    <a:lnTo>
                      <a:pt x="129861" y="1036320"/>
                    </a:lnTo>
                    <a:cubicBezTo>
                      <a:pt x="58141" y="1036320"/>
                      <a:pt x="0" y="978179"/>
                      <a:pt x="0" y="906459"/>
                    </a:cubicBezTo>
                    <a:lnTo>
                      <a:pt x="0" y="129861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3376845" y="3102292"/>
                <a:ext cx="2143202" cy="1036320"/>
              </a:xfrm>
              <a:custGeom>
                <a:avLst/>
                <a:gdLst>
                  <a:gd name="connsiteX0" fmla="*/ 0 w 1706671"/>
                  <a:gd name="connsiteY0" fmla="*/ 129861 h 1036320"/>
                  <a:gd name="connsiteX1" fmla="*/ 129861 w 1706671"/>
                  <a:gd name="connsiteY1" fmla="*/ 0 h 1036320"/>
                  <a:gd name="connsiteX2" fmla="*/ 1576810 w 1706671"/>
                  <a:gd name="connsiteY2" fmla="*/ 0 h 1036320"/>
                  <a:gd name="connsiteX3" fmla="*/ 1706671 w 1706671"/>
                  <a:gd name="connsiteY3" fmla="*/ 129861 h 1036320"/>
                  <a:gd name="connsiteX4" fmla="*/ 1706671 w 1706671"/>
                  <a:gd name="connsiteY4" fmla="*/ 906459 h 1036320"/>
                  <a:gd name="connsiteX5" fmla="*/ 1576810 w 1706671"/>
                  <a:gd name="connsiteY5" fmla="*/ 1036320 h 1036320"/>
                  <a:gd name="connsiteX6" fmla="*/ 129861 w 1706671"/>
                  <a:gd name="connsiteY6" fmla="*/ 1036320 h 1036320"/>
                  <a:gd name="connsiteX7" fmla="*/ 0 w 1706671"/>
                  <a:gd name="connsiteY7" fmla="*/ 906459 h 1036320"/>
                  <a:gd name="connsiteX8" fmla="*/ 0 w 1706671"/>
                  <a:gd name="connsiteY8" fmla="*/ 129861 h 1036320"/>
                  <a:gd name="connsiteX0" fmla="*/ 0 w 2114558"/>
                  <a:gd name="connsiteY0" fmla="*/ 129861 h 1036320"/>
                  <a:gd name="connsiteX1" fmla="*/ 129861 w 2114558"/>
                  <a:gd name="connsiteY1" fmla="*/ 0 h 1036320"/>
                  <a:gd name="connsiteX2" fmla="*/ 1576810 w 2114558"/>
                  <a:gd name="connsiteY2" fmla="*/ 0 h 1036320"/>
                  <a:gd name="connsiteX3" fmla="*/ 1706671 w 2114558"/>
                  <a:gd name="connsiteY3" fmla="*/ 129861 h 1036320"/>
                  <a:gd name="connsiteX4" fmla="*/ 2114550 w 2114558"/>
                  <a:gd name="connsiteY4" fmla="*/ 509588 h 1036320"/>
                  <a:gd name="connsiteX5" fmla="*/ 1706671 w 2114558"/>
                  <a:gd name="connsiteY5" fmla="*/ 906459 h 1036320"/>
                  <a:gd name="connsiteX6" fmla="*/ 1576810 w 2114558"/>
                  <a:gd name="connsiteY6" fmla="*/ 1036320 h 1036320"/>
                  <a:gd name="connsiteX7" fmla="*/ 129861 w 2114558"/>
                  <a:gd name="connsiteY7" fmla="*/ 1036320 h 1036320"/>
                  <a:gd name="connsiteX8" fmla="*/ 0 w 2114558"/>
                  <a:gd name="connsiteY8" fmla="*/ 906459 h 1036320"/>
                  <a:gd name="connsiteX9" fmla="*/ 0 w 2114558"/>
                  <a:gd name="connsiteY9" fmla="*/ 129861 h 1036320"/>
                  <a:gd name="connsiteX0" fmla="*/ 0 w 2114560"/>
                  <a:gd name="connsiteY0" fmla="*/ 129861 h 1036320"/>
                  <a:gd name="connsiteX1" fmla="*/ 129861 w 2114560"/>
                  <a:gd name="connsiteY1" fmla="*/ 0 h 1036320"/>
                  <a:gd name="connsiteX2" fmla="*/ 1576810 w 2114560"/>
                  <a:gd name="connsiteY2" fmla="*/ 0 h 1036320"/>
                  <a:gd name="connsiteX3" fmla="*/ 1778109 w 2114560"/>
                  <a:gd name="connsiteY3" fmla="*/ 148911 h 1036320"/>
                  <a:gd name="connsiteX4" fmla="*/ 2114550 w 2114560"/>
                  <a:gd name="connsiteY4" fmla="*/ 509588 h 1036320"/>
                  <a:gd name="connsiteX5" fmla="*/ 1706671 w 2114560"/>
                  <a:gd name="connsiteY5" fmla="*/ 906459 h 1036320"/>
                  <a:gd name="connsiteX6" fmla="*/ 1576810 w 2114560"/>
                  <a:gd name="connsiteY6" fmla="*/ 1036320 h 1036320"/>
                  <a:gd name="connsiteX7" fmla="*/ 129861 w 2114560"/>
                  <a:gd name="connsiteY7" fmla="*/ 1036320 h 1036320"/>
                  <a:gd name="connsiteX8" fmla="*/ 0 w 2114560"/>
                  <a:gd name="connsiteY8" fmla="*/ 906459 h 1036320"/>
                  <a:gd name="connsiteX9" fmla="*/ 0 w 2114560"/>
                  <a:gd name="connsiteY9" fmla="*/ 129861 h 1036320"/>
                  <a:gd name="connsiteX0" fmla="*/ 0 w 2114567"/>
                  <a:gd name="connsiteY0" fmla="*/ 129861 h 1036320"/>
                  <a:gd name="connsiteX1" fmla="*/ 129861 w 2114567"/>
                  <a:gd name="connsiteY1" fmla="*/ 0 h 1036320"/>
                  <a:gd name="connsiteX2" fmla="*/ 1576810 w 2114567"/>
                  <a:gd name="connsiteY2" fmla="*/ 0 h 1036320"/>
                  <a:gd name="connsiteX3" fmla="*/ 1778109 w 2114567"/>
                  <a:gd name="connsiteY3" fmla="*/ 148911 h 1036320"/>
                  <a:gd name="connsiteX4" fmla="*/ 2114550 w 2114567"/>
                  <a:gd name="connsiteY4" fmla="*/ 509588 h 1036320"/>
                  <a:gd name="connsiteX5" fmla="*/ 1706671 w 2114567"/>
                  <a:gd name="connsiteY5" fmla="*/ 906459 h 1036320"/>
                  <a:gd name="connsiteX6" fmla="*/ 1576810 w 2114567"/>
                  <a:gd name="connsiteY6" fmla="*/ 1036320 h 1036320"/>
                  <a:gd name="connsiteX7" fmla="*/ 129861 w 2114567"/>
                  <a:gd name="connsiteY7" fmla="*/ 1036320 h 1036320"/>
                  <a:gd name="connsiteX8" fmla="*/ 0 w 2114567"/>
                  <a:gd name="connsiteY8" fmla="*/ 906459 h 1036320"/>
                  <a:gd name="connsiteX9" fmla="*/ 0 w 2114567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68"/>
                  <a:gd name="connsiteY0" fmla="*/ 129861 h 1036320"/>
                  <a:gd name="connsiteX1" fmla="*/ 129861 w 2114568"/>
                  <a:gd name="connsiteY1" fmla="*/ 0 h 1036320"/>
                  <a:gd name="connsiteX2" fmla="*/ 1576810 w 2114568"/>
                  <a:gd name="connsiteY2" fmla="*/ 0 h 1036320"/>
                  <a:gd name="connsiteX3" fmla="*/ 1782872 w 2114568"/>
                  <a:gd name="connsiteY3" fmla="*/ 129861 h 1036320"/>
                  <a:gd name="connsiteX4" fmla="*/ 2114550 w 2114568"/>
                  <a:gd name="connsiteY4" fmla="*/ 509588 h 1036320"/>
                  <a:gd name="connsiteX5" fmla="*/ 1706671 w 2114568"/>
                  <a:gd name="connsiteY5" fmla="*/ 906459 h 1036320"/>
                  <a:gd name="connsiteX6" fmla="*/ 1576810 w 2114568"/>
                  <a:gd name="connsiteY6" fmla="*/ 1036320 h 1036320"/>
                  <a:gd name="connsiteX7" fmla="*/ 129861 w 2114568"/>
                  <a:gd name="connsiteY7" fmla="*/ 1036320 h 1036320"/>
                  <a:gd name="connsiteX8" fmla="*/ 0 w 2114568"/>
                  <a:gd name="connsiteY8" fmla="*/ 906459 h 1036320"/>
                  <a:gd name="connsiteX9" fmla="*/ 0 w 2114568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71"/>
                  <a:gd name="connsiteY0" fmla="*/ 129861 h 1036320"/>
                  <a:gd name="connsiteX1" fmla="*/ 129861 w 2114571"/>
                  <a:gd name="connsiteY1" fmla="*/ 0 h 1036320"/>
                  <a:gd name="connsiteX2" fmla="*/ 1576810 w 2114571"/>
                  <a:gd name="connsiteY2" fmla="*/ 0 h 1036320"/>
                  <a:gd name="connsiteX3" fmla="*/ 1811447 w 2114571"/>
                  <a:gd name="connsiteY3" fmla="*/ 120336 h 1036320"/>
                  <a:gd name="connsiteX4" fmla="*/ 2114550 w 2114571"/>
                  <a:gd name="connsiteY4" fmla="*/ 509588 h 1036320"/>
                  <a:gd name="connsiteX5" fmla="*/ 1706671 w 2114571"/>
                  <a:gd name="connsiteY5" fmla="*/ 906459 h 1036320"/>
                  <a:gd name="connsiteX6" fmla="*/ 1576810 w 2114571"/>
                  <a:gd name="connsiteY6" fmla="*/ 1036320 h 1036320"/>
                  <a:gd name="connsiteX7" fmla="*/ 129861 w 2114571"/>
                  <a:gd name="connsiteY7" fmla="*/ 1036320 h 1036320"/>
                  <a:gd name="connsiteX8" fmla="*/ 0 w 2114571"/>
                  <a:gd name="connsiteY8" fmla="*/ 906459 h 1036320"/>
                  <a:gd name="connsiteX9" fmla="*/ 0 w 2114571"/>
                  <a:gd name="connsiteY9" fmla="*/ 129861 h 1036320"/>
                  <a:gd name="connsiteX0" fmla="*/ 0 w 2114581"/>
                  <a:gd name="connsiteY0" fmla="*/ 129861 h 1036320"/>
                  <a:gd name="connsiteX1" fmla="*/ 129861 w 2114581"/>
                  <a:gd name="connsiteY1" fmla="*/ 0 h 1036320"/>
                  <a:gd name="connsiteX2" fmla="*/ 1576810 w 2114581"/>
                  <a:gd name="connsiteY2" fmla="*/ 0 h 1036320"/>
                  <a:gd name="connsiteX3" fmla="*/ 1811447 w 2114581"/>
                  <a:gd name="connsiteY3" fmla="*/ 120336 h 1036320"/>
                  <a:gd name="connsiteX4" fmla="*/ 2114550 w 2114581"/>
                  <a:gd name="connsiteY4" fmla="*/ 509588 h 1036320"/>
                  <a:gd name="connsiteX5" fmla="*/ 1706671 w 2114581"/>
                  <a:gd name="connsiteY5" fmla="*/ 906459 h 1036320"/>
                  <a:gd name="connsiteX6" fmla="*/ 1576810 w 2114581"/>
                  <a:gd name="connsiteY6" fmla="*/ 1036320 h 1036320"/>
                  <a:gd name="connsiteX7" fmla="*/ 129861 w 2114581"/>
                  <a:gd name="connsiteY7" fmla="*/ 1036320 h 1036320"/>
                  <a:gd name="connsiteX8" fmla="*/ 0 w 2114581"/>
                  <a:gd name="connsiteY8" fmla="*/ 906459 h 1036320"/>
                  <a:gd name="connsiteX9" fmla="*/ 0 w 2114581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06671 w 2114586"/>
                  <a:gd name="connsiteY5" fmla="*/ 906459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49534 w 2114586"/>
                  <a:gd name="connsiteY5" fmla="*/ 930271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598"/>
                  <a:gd name="connsiteY0" fmla="*/ 129861 h 1036320"/>
                  <a:gd name="connsiteX1" fmla="*/ 129861 w 2114598"/>
                  <a:gd name="connsiteY1" fmla="*/ 0 h 1036320"/>
                  <a:gd name="connsiteX2" fmla="*/ 1576810 w 2114598"/>
                  <a:gd name="connsiteY2" fmla="*/ 0 h 1036320"/>
                  <a:gd name="connsiteX3" fmla="*/ 1811447 w 2114598"/>
                  <a:gd name="connsiteY3" fmla="*/ 120336 h 1036320"/>
                  <a:gd name="connsiteX4" fmla="*/ 2114550 w 2114598"/>
                  <a:gd name="connsiteY4" fmla="*/ 509588 h 1036320"/>
                  <a:gd name="connsiteX5" fmla="*/ 1782871 w 2114598"/>
                  <a:gd name="connsiteY5" fmla="*/ 939796 h 1036320"/>
                  <a:gd name="connsiteX6" fmla="*/ 1576810 w 2114598"/>
                  <a:gd name="connsiteY6" fmla="*/ 1036320 h 1036320"/>
                  <a:gd name="connsiteX7" fmla="*/ 129861 w 2114598"/>
                  <a:gd name="connsiteY7" fmla="*/ 1036320 h 1036320"/>
                  <a:gd name="connsiteX8" fmla="*/ 0 w 2114598"/>
                  <a:gd name="connsiteY8" fmla="*/ 906459 h 1036320"/>
                  <a:gd name="connsiteX9" fmla="*/ 0 w 2114598"/>
                  <a:gd name="connsiteY9" fmla="*/ 129861 h 1036320"/>
                  <a:gd name="connsiteX0" fmla="*/ 0 w 2114614"/>
                  <a:gd name="connsiteY0" fmla="*/ 129861 h 1036320"/>
                  <a:gd name="connsiteX1" fmla="*/ 129861 w 2114614"/>
                  <a:gd name="connsiteY1" fmla="*/ 0 h 1036320"/>
                  <a:gd name="connsiteX2" fmla="*/ 1576810 w 2114614"/>
                  <a:gd name="connsiteY2" fmla="*/ 0 h 1036320"/>
                  <a:gd name="connsiteX3" fmla="*/ 1811447 w 2114614"/>
                  <a:gd name="connsiteY3" fmla="*/ 120336 h 1036320"/>
                  <a:gd name="connsiteX4" fmla="*/ 2114550 w 2114614"/>
                  <a:gd name="connsiteY4" fmla="*/ 509588 h 1036320"/>
                  <a:gd name="connsiteX5" fmla="*/ 1782871 w 2114614"/>
                  <a:gd name="connsiteY5" fmla="*/ 939796 h 1036320"/>
                  <a:gd name="connsiteX6" fmla="*/ 1576810 w 2114614"/>
                  <a:gd name="connsiteY6" fmla="*/ 1036320 h 1036320"/>
                  <a:gd name="connsiteX7" fmla="*/ 129861 w 2114614"/>
                  <a:gd name="connsiteY7" fmla="*/ 1036320 h 1036320"/>
                  <a:gd name="connsiteX8" fmla="*/ 0 w 2114614"/>
                  <a:gd name="connsiteY8" fmla="*/ 906459 h 1036320"/>
                  <a:gd name="connsiteX9" fmla="*/ 0 w 2114614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782871 w 2114586"/>
                  <a:gd name="connsiteY5" fmla="*/ 939796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586"/>
                  <a:gd name="connsiteY0" fmla="*/ 129861 h 1036320"/>
                  <a:gd name="connsiteX1" fmla="*/ 129861 w 2114586"/>
                  <a:gd name="connsiteY1" fmla="*/ 0 h 1036320"/>
                  <a:gd name="connsiteX2" fmla="*/ 1576810 w 2114586"/>
                  <a:gd name="connsiteY2" fmla="*/ 0 h 1036320"/>
                  <a:gd name="connsiteX3" fmla="*/ 1811447 w 2114586"/>
                  <a:gd name="connsiteY3" fmla="*/ 120336 h 1036320"/>
                  <a:gd name="connsiteX4" fmla="*/ 2114550 w 2114586"/>
                  <a:gd name="connsiteY4" fmla="*/ 509588 h 1036320"/>
                  <a:gd name="connsiteX5" fmla="*/ 1806683 w 2114586"/>
                  <a:gd name="connsiteY5" fmla="*/ 944558 h 1036320"/>
                  <a:gd name="connsiteX6" fmla="*/ 1576810 w 2114586"/>
                  <a:gd name="connsiteY6" fmla="*/ 1036320 h 1036320"/>
                  <a:gd name="connsiteX7" fmla="*/ 129861 w 2114586"/>
                  <a:gd name="connsiteY7" fmla="*/ 1036320 h 1036320"/>
                  <a:gd name="connsiteX8" fmla="*/ 0 w 2114586"/>
                  <a:gd name="connsiteY8" fmla="*/ 906459 h 1036320"/>
                  <a:gd name="connsiteX9" fmla="*/ 0 w 2114586"/>
                  <a:gd name="connsiteY9" fmla="*/ 129861 h 1036320"/>
                  <a:gd name="connsiteX0" fmla="*/ 0 w 2114731"/>
                  <a:gd name="connsiteY0" fmla="*/ 129861 h 1036320"/>
                  <a:gd name="connsiteX1" fmla="*/ 129861 w 2114731"/>
                  <a:gd name="connsiteY1" fmla="*/ 0 h 1036320"/>
                  <a:gd name="connsiteX2" fmla="*/ 1576810 w 2114731"/>
                  <a:gd name="connsiteY2" fmla="*/ 0 h 1036320"/>
                  <a:gd name="connsiteX3" fmla="*/ 1811447 w 2114731"/>
                  <a:gd name="connsiteY3" fmla="*/ 120336 h 1036320"/>
                  <a:gd name="connsiteX4" fmla="*/ 2114550 w 2114731"/>
                  <a:gd name="connsiteY4" fmla="*/ 509588 h 1036320"/>
                  <a:gd name="connsiteX5" fmla="*/ 1806683 w 2114731"/>
                  <a:gd name="connsiteY5" fmla="*/ 944558 h 1036320"/>
                  <a:gd name="connsiteX6" fmla="*/ 1576810 w 2114731"/>
                  <a:gd name="connsiteY6" fmla="*/ 1036320 h 1036320"/>
                  <a:gd name="connsiteX7" fmla="*/ 129861 w 2114731"/>
                  <a:gd name="connsiteY7" fmla="*/ 1036320 h 1036320"/>
                  <a:gd name="connsiteX8" fmla="*/ 0 w 2114731"/>
                  <a:gd name="connsiteY8" fmla="*/ 906459 h 1036320"/>
                  <a:gd name="connsiteX9" fmla="*/ 0 w 2114731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11447 w 2143202"/>
                  <a:gd name="connsiteY3" fmla="*/ 1203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  <a:gd name="connsiteX0" fmla="*/ 0 w 2143202"/>
                  <a:gd name="connsiteY0" fmla="*/ 129861 h 1036320"/>
                  <a:gd name="connsiteX1" fmla="*/ 129861 w 2143202"/>
                  <a:gd name="connsiteY1" fmla="*/ 0 h 1036320"/>
                  <a:gd name="connsiteX2" fmla="*/ 1576810 w 2143202"/>
                  <a:gd name="connsiteY2" fmla="*/ 0 h 1036320"/>
                  <a:gd name="connsiteX3" fmla="*/ 1840022 w 2143202"/>
                  <a:gd name="connsiteY3" fmla="*/ 107636 h 1036320"/>
                  <a:gd name="connsiteX4" fmla="*/ 2143125 w 2143202"/>
                  <a:gd name="connsiteY4" fmla="*/ 509588 h 1036320"/>
                  <a:gd name="connsiteX5" fmla="*/ 1806683 w 2143202"/>
                  <a:gd name="connsiteY5" fmla="*/ 944558 h 1036320"/>
                  <a:gd name="connsiteX6" fmla="*/ 1576810 w 2143202"/>
                  <a:gd name="connsiteY6" fmla="*/ 1036320 h 1036320"/>
                  <a:gd name="connsiteX7" fmla="*/ 129861 w 2143202"/>
                  <a:gd name="connsiteY7" fmla="*/ 1036320 h 1036320"/>
                  <a:gd name="connsiteX8" fmla="*/ 0 w 2143202"/>
                  <a:gd name="connsiteY8" fmla="*/ 906459 h 1036320"/>
                  <a:gd name="connsiteX9" fmla="*/ 0 w 2143202"/>
                  <a:gd name="connsiteY9" fmla="*/ 129861 h 103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3202" h="1036320">
                    <a:moveTo>
                      <a:pt x="0" y="129861"/>
                    </a:moveTo>
                    <a:cubicBezTo>
                      <a:pt x="0" y="58141"/>
                      <a:pt x="58141" y="0"/>
                      <a:pt x="129861" y="0"/>
                    </a:cubicBezTo>
                    <a:lnTo>
                      <a:pt x="1576810" y="0"/>
                    </a:lnTo>
                    <a:cubicBezTo>
                      <a:pt x="1648530" y="0"/>
                      <a:pt x="1782872" y="69254"/>
                      <a:pt x="1840022" y="107636"/>
                    </a:cubicBezTo>
                    <a:cubicBezTo>
                      <a:pt x="2052180" y="223100"/>
                      <a:pt x="2145278" y="375075"/>
                      <a:pt x="2143125" y="509588"/>
                    </a:cubicBezTo>
                    <a:cubicBezTo>
                      <a:pt x="2145278" y="633941"/>
                      <a:pt x="2104568" y="794805"/>
                      <a:pt x="1806683" y="944558"/>
                    </a:cubicBezTo>
                    <a:cubicBezTo>
                      <a:pt x="1720959" y="1021040"/>
                      <a:pt x="1648530" y="1036320"/>
                      <a:pt x="1576810" y="1036320"/>
                    </a:cubicBezTo>
                    <a:lnTo>
                      <a:pt x="129861" y="1036320"/>
                    </a:lnTo>
                    <a:cubicBezTo>
                      <a:pt x="58141" y="1036320"/>
                      <a:pt x="0" y="978179"/>
                      <a:pt x="0" y="906459"/>
                    </a:cubicBezTo>
                    <a:lnTo>
                      <a:pt x="0" y="129861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 rot="5400000" flipH="1">
                <a:off x="3122612" y="2871944"/>
                <a:ext cx="5428342" cy="1497017"/>
              </a:xfrm>
              <a:custGeom>
                <a:avLst/>
                <a:gdLst>
                  <a:gd name="connsiteX0" fmla="*/ 5051503 w 5428342"/>
                  <a:gd name="connsiteY0" fmla="*/ 225265 h 1497017"/>
                  <a:gd name="connsiteX1" fmla="*/ 5175324 w 5428342"/>
                  <a:gd name="connsiteY1" fmla="*/ 349086 h 1497017"/>
                  <a:gd name="connsiteX2" fmla="*/ 5175324 w 5428342"/>
                  <a:gd name="connsiteY2" fmla="*/ 748509 h 1497017"/>
                  <a:gd name="connsiteX3" fmla="*/ 5174003 w 5428342"/>
                  <a:gd name="connsiteY3" fmla="*/ 748509 h 1497017"/>
                  <a:gd name="connsiteX4" fmla="*/ 5174003 w 5428342"/>
                  <a:gd name="connsiteY4" fmla="*/ 748509 h 1497017"/>
                  <a:gd name="connsiteX5" fmla="*/ 5175323 w 5428342"/>
                  <a:gd name="connsiteY5" fmla="*/ 748509 h 1497017"/>
                  <a:gd name="connsiteX6" fmla="*/ 5175323 w 5428342"/>
                  <a:gd name="connsiteY6" fmla="*/ 1147932 h 1497017"/>
                  <a:gd name="connsiteX7" fmla="*/ 5051502 w 5428342"/>
                  <a:gd name="connsiteY7" fmla="*/ 1271753 h 1497017"/>
                  <a:gd name="connsiteX8" fmla="*/ 4181935 w 5428342"/>
                  <a:gd name="connsiteY8" fmla="*/ 1271753 h 1497017"/>
                  <a:gd name="connsiteX9" fmla="*/ 3733494 w 5428342"/>
                  <a:gd name="connsiteY9" fmla="*/ 1271753 h 1497017"/>
                  <a:gd name="connsiteX10" fmla="*/ 3639436 w 5428342"/>
                  <a:gd name="connsiteY10" fmla="*/ 1271753 h 1497017"/>
                  <a:gd name="connsiteX11" fmla="*/ 3514076 w 5428342"/>
                  <a:gd name="connsiteY11" fmla="*/ 1244454 h 1497017"/>
                  <a:gd name="connsiteX12" fmla="*/ 3342954 w 5428342"/>
                  <a:gd name="connsiteY12" fmla="*/ 1141461 h 1497017"/>
                  <a:gd name="connsiteX13" fmla="*/ 3326962 w 5428342"/>
                  <a:gd name="connsiteY13" fmla="*/ 1131780 h 1497017"/>
                  <a:gd name="connsiteX14" fmla="*/ 2818407 w 5428342"/>
                  <a:gd name="connsiteY14" fmla="*/ 838338 h 1497017"/>
                  <a:gd name="connsiteX15" fmla="*/ 2609938 w 5428342"/>
                  <a:gd name="connsiteY15" fmla="*/ 838338 h 1497017"/>
                  <a:gd name="connsiteX16" fmla="*/ 1984645 w 5428342"/>
                  <a:gd name="connsiteY16" fmla="*/ 1199139 h 1497017"/>
                  <a:gd name="connsiteX17" fmla="*/ 1981719 w 5428342"/>
                  <a:gd name="connsiteY17" fmla="*/ 1199139 h 1497017"/>
                  <a:gd name="connsiteX18" fmla="*/ 1906428 w 5428342"/>
                  <a:gd name="connsiteY18" fmla="*/ 1244454 h 1497017"/>
                  <a:gd name="connsiteX19" fmla="*/ 1781068 w 5428342"/>
                  <a:gd name="connsiteY19" fmla="*/ 1271753 h 1497017"/>
                  <a:gd name="connsiteX20" fmla="*/ 1734358 w 5428342"/>
                  <a:gd name="connsiteY20" fmla="*/ 1271753 h 1497017"/>
                  <a:gd name="connsiteX21" fmla="*/ 1238568 w 5428342"/>
                  <a:gd name="connsiteY21" fmla="*/ 1271753 h 1497017"/>
                  <a:gd name="connsiteX22" fmla="*/ 376844 w 5428342"/>
                  <a:gd name="connsiteY22" fmla="*/ 1271753 h 1497017"/>
                  <a:gd name="connsiteX23" fmla="*/ 253023 w 5428342"/>
                  <a:gd name="connsiteY23" fmla="*/ 1147932 h 1497017"/>
                  <a:gd name="connsiteX24" fmla="*/ 253023 w 5428342"/>
                  <a:gd name="connsiteY24" fmla="*/ 851378 h 1497017"/>
                  <a:gd name="connsiteX25" fmla="*/ 252910 w 5428342"/>
                  <a:gd name="connsiteY25" fmla="*/ 851378 h 1497017"/>
                  <a:gd name="connsiteX26" fmla="*/ 252910 w 5428342"/>
                  <a:gd name="connsiteY26" fmla="*/ 645638 h 1497017"/>
                  <a:gd name="connsiteX27" fmla="*/ 253024 w 5428342"/>
                  <a:gd name="connsiteY27" fmla="*/ 645638 h 1497017"/>
                  <a:gd name="connsiteX28" fmla="*/ 253024 w 5428342"/>
                  <a:gd name="connsiteY28" fmla="*/ 349086 h 1497017"/>
                  <a:gd name="connsiteX29" fmla="*/ 376845 w 5428342"/>
                  <a:gd name="connsiteY29" fmla="*/ 225265 h 1497017"/>
                  <a:gd name="connsiteX30" fmla="*/ 1238569 w 5428342"/>
                  <a:gd name="connsiteY30" fmla="*/ 225265 h 1497017"/>
                  <a:gd name="connsiteX31" fmla="*/ 1734359 w 5428342"/>
                  <a:gd name="connsiteY31" fmla="*/ 225265 h 1497017"/>
                  <a:gd name="connsiteX32" fmla="*/ 1781069 w 5428342"/>
                  <a:gd name="connsiteY32" fmla="*/ 225265 h 1497017"/>
                  <a:gd name="connsiteX33" fmla="*/ 1906429 w 5428342"/>
                  <a:gd name="connsiteY33" fmla="*/ 252564 h 1497017"/>
                  <a:gd name="connsiteX34" fmla="*/ 1981720 w 5428342"/>
                  <a:gd name="connsiteY34" fmla="*/ 297879 h 1497017"/>
                  <a:gd name="connsiteX35" fmla="*/ 1984646 w 5428342"/>
                  <a:gd name="connsiteY35" fmla="*/ 297879 h 1497017"/>
                  <a:gd name="connsiteX36" fmla="*/ 2609939 w 5428342"/>
                  <a:gd name="connsiteY36" fmla="*/ 658680 h 1497017"/>
                  <a:gd name="connsiteX37" fmla="*/ 2818408 w 5428342"/>
                  <a:gd name="connsiteY37" fmla="*/ 658680 h 1497017"/>
                  <a:gd name="connsiteX38" fmla="*/ 3326963 w 5428342"/>
                  <a:gd name="connsiteY38" fmla="*/ 365238 h 1497017"/>
                  <a:gd name="connsiteX39" fmla="*/ 3342955 w 5428342"/>
                  <a:gd name="connsiteY39" fmla="*/ 355557 h 1497017"/>
                  <a:gd name="connsiteX40" fmla="*/ 3514076 w 5428342"/>
                  <a:gd name="connsiteY40" fmla="*/ 252564 h 1497017"/>
                  <a:gd name="connsiteX41" fmla="*/ 3639436 w 5428342"/>
                  <a:gd name="connsiteY41" fmla="*/ 225265 h 1497017"/>
                  <a:gd name="connsiteX42" fmla="*/ 3733495 w 5428342"/>
                  <a:gd name="connsiteY42" fmla="*/ 225265 h 1497017"/>
                  <a:gd name="connsiteX43" fmla="*/ 4181936 w 5428342"/>
                  <a:gd name="connsiteY43" fmla="*/ 225265 h 1497017"/>
                  <a:gd name="connsiteX44" fmla="*/ 3605041 w 5428342"/>
                  <a:gd name="connsiteY44" fmla="*/ 0 h 1497017"/>
                  <a:gd name="connsiteX45" fmla="*/ 3392166 w 5428342"/>
                  <a:gd name="connsiteY45" fmla="*/ 58972 h 1497017"/>
                  <a:gd name="connsiteX46" fmla="*/ 2818407 w 5428342"/>
                  <a:gd name="connsiteY46" fmla="*/ 395057 h 1497017"/>
                  <a:gd name="connsiteX47" fmla="*/ 2609938 w 5428342"/>
                  <a:gd name="connsiteY47" fmla="*/ 395057 h 1497017"/>
                  <a:gd name="connsiteX48" fmla="*/ 2214473 w 5428342"/>
                  <a:gd name="connsiteY48" fmla="*/ 166869 h 1497017"/>
                  <a:gd name="connsiteX49" fmla="*/ 2121315 w 5428342"/>
                  <a:gd name="connsiteY49" fmla="*/ 109372 h 1497017"/>
                  <a:gd name="connsiteX50" fmla="*/ 2037624 w 5428342"/>
                  <a:gd name="connsiteY50" fmla="*/ 58972 h 1497017"/>
                  <a:gd name="connsiteX51" fmla="*/ 1824749 w 5428342"/>
                  <a:gd name="connsiteY51" fmla="*/ 0 h 1497017"/>
                  <a:gd name="connsiteX52" fmla="*/ 1230424 w 5428342"/>
                  <a:gd name="connsiteY52" fmla="*/ 849 h 1497017"/>
                  <a:gd name="connsiteX53" fmla="*/ 1230424 w 5428342"/>
                  <a:gd name="connsiteY53" fmla="*/ 2413 h 1497017"/>
                  <a:gd name="connsiteX54" fmla="*/ 133438 w 5428342"/>
                  <a:gd name="connsiteY54" fmla="*/ 2413 h 1497017"/>
                  <a:gd name="connsiteX55" fmla="*/ 0 w 5428342"/>
                  <a:gd name="connsiteY55" fmla="*/ 135851 h 1497017"/>
                  <a:gd name="connsiteX56" fmla="*/ 0 w 5428342"/>
                  <a:gd name="connsiteY56" fmla="*/ 914375 h 1497017"/>
                  <a:gd name="connsiteX57" fmla="*/ 0 w 5428342"/>
                  <a:gd name="connsiteY57" fmla="*/ 1363579 h 1497017"/>
                  <a:gd name="connsiteX58" fmla="*/ 133438 w 5428342"/>
                  <a:gd name="connsiteY58" fmla="*/ 1497017 h 1497017"/>
                  <a:gd name="connsiteX59" fmla="*/ 1686405 w 5428342"/>
                  <a:gd name="connsiteY59" fmla="*/ 1497017 h 1497017"/>
                  <a:gd name="connsiteX60" fmla="*/ 1686405 w 5428342"/>
                  <a:gd name="connsiteY60" fmla="*/ 1496820 h 1497017"/>
                  <a:gd name="connsiteX61" fmla="*/ 1824749 w 5428342"/>
                  <a:gd name="connsiteY61" fmla="*/ 1497017 h 1497017"/>
                  <a:gd name="connsiteX62" fmla="*/ 2037624 w 5428342"/>
                  <a:gd name="connsiteY62" fmla="*/ 1438045 h 1497017"/>
                  <a:gd name="connsiteX63" fmla="*/ 2121315 w 5428342"/>
                  <a:gd name="connsiteY63" fmla="*/ 1387645 h 1497017"/>
                  <a:gd name="connsiteX64" fmla="*/ 2154423 w 5428342"/>
                  <a:gd name="connsiteY64" fmla="*/ 1367211 h 1497017"/>
                  <a:gd name="connsiteX65" fmla="*/ 2609938 w 5428342"/>
                  <a:gd name="connsiteY65" fmla="*/ 1104373 h 1497017"/>
                  <a:gd name="connsiteX66" fmla="*/ 2818407 w 5428342"/>
                  <a:gd name="connsiteY66" fmla="*/ 1104373 h 1497017"/>
                  <a:gd name="connsiteX67" fmla="*/ 3119246 w 5428342"/>
                  <a:gd name="connsiteY67" fmla="*/ 1277961 h 1497017"/>
                  <a:gd name="connsiteX68" fmla="*/ 3119246 w 5428342"/>
                  <a:gd name="connsiteY68" fmla="*/ 1280155 h 1497017"/>
                  <a:gd name="connsiteX69" fmla="*/ 3180682 w 5428342"/>
                  <a:gd name="connsiteY69" fmla="*/ 1317854 h 1497017"/>
                  <a:gd name="connsiteX70" fmla="*/ 3377450 w 5428342"/>
                  <a:gd name="connsiteY70" fmla="*/ 1438045 h 1497017"/>
                  <a:gd name="connsiteX71" fmla="*/ 3590324 w 5428342"/>
                  <a:gd name="connsiteY71" fmla="*/ 1497017 h 1497017"/>
                  <a:gd name="connsiteX72" fmla="*/ 3630476 w 5428342"/>
                  <a:gd name="connsiteY72" fmla="*/ 1496960 h 1497017"/>
                  <a:gd name="connsiteX73" fmla="*/ 3630476 w 5428342"/>
                  <a:gd name="connsiteY73" fmla="*/ 1497017 h 1497017"/>
                  <a:gd name="connsiteX74" fmla="*/ 5294904 w 5428342"/>
                  <a:gd name="connsiteY74" fmla="*/ 1497017 h 1497017"/>
                  <a:gd name="connsiteX75" fmla="*/ 5428342 w 5428342"/>
                  <a:gd name="connsiteY75" fmla="*/ 1363579 h 1497017"/>
                  <a:gd name="connsiteX76" fmla="*/ 5428342 w 5428342"/>
                  <a:gd name="connsiteY76" fmla="*/ 914375 h 1497017"/>
                  <a:gd name="connsiteX77" fmla="*/ 5428342 w 5428342"/>
                  <a:gd name="connsiteY77" fmla="*/ 135851 h 1497017"/>
                  <a:gd name="connsiteX78" fmla="*/ 5294904 w 5428342"/>
                  <a:gd name="connsiteY78" fmla="*/ 2413 h 149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428342" h="1497017">
                    <a:moveTo>
                      <a:pt x="5051503" y="225265"/>
                    </a:moveTo>
                    <a:cubicBezTo>
                      <a:pt x="5119887" y="225265"/>
                      <a:pt x="5175324" y="280702"/>
                      <a:pt x="5175324" y="349086"/>
                    </a:cubicBezTo>
                    <a:lnTo>
                      <a:pt x="5175324" y="748509"/>
                    </a:lnTo>
                    <a:lnTo>
                      <a:pt x="5174003" y="748509"/>
                    </a:lnTo>
                    <a:lnTo>
                      <a:pt x="5174003" y="748509"/>
                    </a:lnTo>
                    <a:lnTo>
                      <a:pt x="5175323" y="748509"/>
                    </a:lnTo>
                    <a:lnTo>
                      <a:pt x="5175323" y="1147932"/>
                    </a:lnTo>
                    <a:cubicBezTo>
                      <a:pt x="5175323" y="1216316"/>
                      <a:pt x="5119886" y="1271753"/>
                      <a:pt x="5051502" y="1271753"/>
                    </a:cubicBezTo>
                    <a:lnTo>
                      <a:pt x="4181935" y="1271753"/>
                    </a:lnTo>
                    <a:lnTo>
                      <a:pt x="3733494" y="1271753"/>
                    </a:lnTo>
                    <a:lnTo>
                      <a:pt x="3639436" y="1271753"/>
                    </a:lnTo>
                    <a:cubicBezTo>
                      <a:pt x="3606696" y="1267479"/>
                      <a:pt x="3543196" y="1263204"/>
                      <a:pt x="3514076" y="1244454"/>
                    </a:cubicBezTo>
                    <a:cubicBezTo>
                      <a:pt x="3453199" y="1208094"/>
                      <a:pt x="3396266" y="1173732"/>
                      <a:pt x="3342954" y="1141461"/>
                    </a:cubicBezTo>
                    <a:lnTo>
                      <a:pt x="3326962" y="1131780"/>
                    </a:lnTo>
                    <a:lnTo>
                      <a:pt x="2818407" y="838338"/>
                    </a:lnTo>
                    <a:cubicBezTo>
                      <a:pt x="2761246" y="806413"/>
                      <a:pt x="2667099" y="806413"/>
                      <a:pt x="2609938" y="838338"/>
                    </a:cubicBezTo>
                    <a:lnTo>
                      <a:pt x="1984645" y="1199139"/>
                    </a:lnTo>
                    <a:lnTo>
                      <a:pt x="1981719" y="1199139"/>
                    </a:lnTo>
                    <a:lnTo>
                      <a:pt x="1906428" y="1244454"/>
                    </a:lnTo>
                    <a:cubicBezTo>
                      <a:pt x="1877307" y="1263204"/>
                      <a:pt x="1813808" y="1267479"/>
                      <a:pt x="1781068" y="1271753"/>
                    </a:cubicBezTo>
                    <a:lnTo>
                      <a:pt x="1734358" y="1271753"/>
                    </a:lnTo>
                    <a:lnTo>
                      <a:pt x="1238568" y="1271753"/>
                    </a:lnTo>
                    <a:lnTo>
                      <a:pt x="376844" y="1271753"/>
                    </a:lnTo>
                    <a:cubicBezTo>
                      <a:pt x="308460" y="1271753"/>
                      <a:pt x="253023" y="1216316"/>
                      <a:pt x="253023" y="1147932"/>
                    </a:cubicBezTo>
                    <a:lnTo>
                      <a:pt x="253023" y="851378"/>
                    </a:lnTo>
                    <a:lnTo>
                      <a:pt x="252910" y="851378"/>
                    </a:lnTo>
                    <a:lnTo>
                      <a:pt x="252910" y="645638"/>
                    </a:lnTo>
                    <a:lnTo>
                      <a:pt x="253024" y="645638"/>
                    </a:lnTo>
                    <a:lnTo>
                      <a:pt x="253024" y="349086"/>
                    </a:lnTo>
                    <a:cubicBezTo>
                      <a:pt x="253024" y="280702"/>
                      <a:pt x="308461" y="225265"/>
                      <a:pt x="376845" y="225265"/>
                    </a:cubicBezTo>
                    <a:lnTo>
                      <a:pt x="1238569" y="225265"/>
                    </a:lnTo>
                    <a:lnTo>
                      <a:pt x="1734359" y="225265"/>
                    </a:lnTo>
                    <a:lnTo>
                      <a:pt x="1781069" y="225265"/>
                    </a:lnTo>
                    <a:cubicBezTo>
                      <a:pt x="1813808" y="229540"/>
                      <a:pt x="1877308" y="233814"/>
                      <a:pt x="1906429" y="252564"/>
                    </a:cubicBezTo>
                    <a:lnTo>
                      <a:pt x="1981720" y="297879"/>
                    </a:lnTo>
                    <a:lnTo>
                      <a:pt x="1984646" y="297879"/>
                    </a:lnTo>
                    <a:lnTo>
                      <a:pt x="2609939" y="658680"/>
                    </a:lnTo>
                    <a:cubicBezTo>
                      <a:pt x="2667099" y="690605"/>
                      <a:pt x="2761247" y="690605"/>
                      <a:pt x="2818408" y="658680"/>
                    </a:cubicBezTo>
                    <a:lnTo>
                      <a:pt x="3326963" y="365238"/>
                    </a:lnTo>
                    <a:lnTo>
                      <a:pt x="3342955" y="355557"/>
                    </a:lnTo>
                    <a:cubicBezTo>
                      <a:pt x="3396266" y="323286"/>
                      <a:pt x="3453200" y="288924"/>
                      <a:pt x="3514076" y="252564"/>
                    </a:cubicBezTo>
                    <a:cubicBezTo>
                      <a:pt x="3543197" y="233814"/>
                      <a:pt x="3606697" y="229540"/>
                      <a:pt x="3639436" y="225265"/>
                    </a:cubicBezTo>
                    <a:lnTo>
                      <a:pt x="3733495" y="225265"/>
                    </a:lnTo>
                    <a:lnTo>
                      <a:pt x="4181936" y="225265"/>
                    </a:lnTo>
                    <a:close/>
                    <a:moveTo>
                      <a:pt x="3605041" y="0"/>
                    </a:moveTo>
                    <a:cubicBezTo>
                      <a:pt x="3490656" y="2769"/>
                      <a:pt x="3467950" y="22427"/>
                      <a:pt x="3392166" y="58972"/>
                    </a:cubicBezTo>
                    <a:cubicBezTo>
                      <a:pt x="3279295" y="124100"/>
                      <a:pt x="2948779" y="339043"/>
                      <a:pt x="2818407" y="395057"/>
                    </a:cubicBezTo>
                    <a:cubicBezTo>
                      <a:pt x="2688036" y="451071"/>
                      <a:pt x="2667099" y="428663"/>
                      <a:pt x="2609938" y="395057"/>
                    </a:cubicBezTo>
                    <a:lnTo>
                      <a:pt x="2214473" y="166869"/>
                    </a:lnTo>
                    <a:lnTo>
                      <a:pt x="2121315" y="109372"/>
                    </a:lnTo>
                    <a:cubicBezTo>
                      <a:pt x="2087603" y="88662"/>
                      <a:pt x="2058788" y="71184"/>
                      <a:pt x="2037624" y="58972"/>
                    </a:cubicBezTo>
                    <a:cubicBezTo>
                      <a:pt x="1961840" y="22427"/>
                      <a:pt x="1939134" y="2769"/>
                      <a:pt x="1824749" y="0"/>
                    </a:cubicBezTo>
                    <a:lnTo>
                      <a:pt x="1230424" y="849"/>
                    </a:lnTo>
                    <a:lnTo>
                      <a:pt x="1230424" y="2413"/>
                    </a:lnTo>
                    <a:lnTo>
                      <a:pt x="133438" y="2413"/>
                    </a:lnTo>
                    <a:cubicBezTo>
                      <a:pt x="59742" y="2413"/>
                      <a:pt x="0" y="62155"/>
                      <a:pt x="0" y="135851"/>
                    </a:cubicBezTo>
                    <a:lnTo>
                      <a:pt x="0" y="914375"/>
                    </a:lnTo>
                    <a:lnTo>
                      <a:pt x="0" y="1363579"/>
                    </a:lnTo>
                    <a:cubicBezTo>
                      <a:pt x="0" y="1437275"/>
                      <a:pt x="59742" y="1497017"/>
                      <a:pt x="133438" y="1497017"/>
                    </a:cubicBezTo>
                    <a:lnTo>
                      <a:pt x="1686405" y="1497017"/>
                    </a:lnTo>
                    <a:lnTo>
                      <a:pt x="1686405" y="1496820"/>
                    </a:lnTo>
                    <a:lnTo>
                      <a:pt x="1824749" y="1497017"/>
                    </a:lnTo>
                    <a:cubicBezTo>
                      <a:pt x="1939134" y="1494248"/>
                      <a:pt x="1961840" y="1474590"/>
                      <a:pt x="2037624" y="1438045"/>
                    </a:cubicBezTo>
                    <a:cubicBezTo>
                      <a:pt x="2058788" y="1425834"/>
                      <a:pt x="2087603" y="1408355"/>
                      <a:pt x="2121315" y="1387645"/>
                    </a:cubicBezTo>
                    <a:lnTo>
                      <a:pt x="2154423" y="1367211"/>
                    </a:lnTo>
                    <a:lnTo>
                      <a:pt x="2609938" y="1104373"/>
                    </a:lnTo>
                    <a:cubicBezTo>
                      <a:pt x="2667099" y="1070767"/>
                      <a:pt x="2761246" y="1070767"/>
                      <a:pt x="2818407" y="1104373"/>
                    </a:cubicBezTo>
                    <a:lnTo>
                      <a:pt x="3119246" y="1277961"/>
                    </a:lnTo>
                    <a:lnTo>
                      <a:pt x="3119246" y="1280155"/>
                    </a:lnTo>
                    <a:lnTo>
                      <a:pt x="3180682" y="1317854"/>
                    </a:lnTo>
                    <a:cubicBezTo>
                      <a:pt x="3262190" y="1368131"/>
                      <a:pt x="3335123" y="1413622"/>
                      <a:pt x="3377450" y="1438045"/>
                    </a:cubicBezTo>
                    <a:cubicBezTo>
                      <a:pt x="3453233" y="1474590"/>
                      <a:pt x="3475939" y="1494248"/>
                      <a:pt x="3590324" y="1497017"/>
                    </a:cubicBezTo>
                    <a:lnTo>
                      <a:pt x="3630476" y="1496960"/>
                    </a:lnTo>
                    <a:lnTo>
                      <a:pt x="3630476" y="1497017"/>
                    </a:lnTo>
                    <a:lnTo>
                      <a:pt x="5294904" y="1497017"/>
                    </a:lnTo>
                    <a:cubicBezTo>
                      <a:pt x="5368600" y="1497017"/>
                      <a:pt x="5428342" y="1437275"/>
                      <a:pt x="5428342" y="1363579"/>
                    </a:cubicBezTo>
                    <a:lnTo>
                      <a:pt x="5428342" y="914375"/>
                    </a:lnTo>
                    <a:lnTo>
                      <a:pt x="5428342" y="135851"/>
                    </a:lnTo>
                    <a:cubicBezTo>
                      <a:pt x="5428342" y="62155"/>
                      <a:pt x="5368600" y="2413"/>
                      <a:pt x="5294904" y="241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EAEAEA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5400000" flipH="1">
                <a:off x="3122612" y="2871944"/>
                <a:ext cx="5428342" cy="1497017"/>
              </a:xfrm>
              <a:custGeom>
                <a:avLst/>
                <a:gdLst>
                  <a:gd name="connsiteX0" fmla="*/ 5428342 w 5428342"/>
                  <a:gd name="connsiteY0" fmla="*/ 1363579 h 1497017"/>
                  <a:gd name="connsiteX1" fmla="*/ 5428342 w 5428342"/>
                  <a:gd name="connsiteY1" fmla="*/ 914375 h 1497017"/>
                  <a:gd name="connsiteX2" fmla="*/ 5428342 w 5428342"/>
                  <a:gd name="connsiteY2" fmla="*/ 135851 h 1497017"/>
                  <a:gd name="connsiteX3" fmla="*/ 5294904 w 5428342"/>
                  <a:gd name="connsiteY3" fmla="*/ 2413 h 1497017"/>
                  <a:gd name="connsiteX4" fmla="*/ 3605041 w 5428342"/>
                  <a:gd name="connsiteY4" fmla="*/ 0 h 1497017"/>
                  <a:gd name="connsiteX5" fmla="*/ 3392166 w 5428342"/>
                  <a:gd name="connsiteY5" fmla="*/ 58972 h 1497017"/>
                  <a:gd name="connsiteX6" fmla="*/ 2818407 w 5428342"/>
                  <a:gd name="connsiteY6" fmla="*/ 395057 h 1497017"/>
                  <a:gd name="connsiteX7" fmla="*/ 2609938 w 5428342"/>
                  <a:gd name="connsiteY7" fmla="*/ 395057 h 1497017"/>
                  <a:gd name="connsiteX8" fmla="*/ 2214473 w 5428342"/>
                  <a:gd name="connsiteY8" fmla="*/ 166869 h 1497017"/>
                  <a:gd name="connsiteX9" fmla="*/ 2121315 w 5428342"/>
                  <a:gd name="connsiteY9" fmla="*/ 109372 h 1497017"/>
                  <a:gd name="connsiteX10" fmla="*/ 2037624 w 5428342"/>
                  <a:gd name="connsiteY10" fmla="*/ 58972 h 1497017"/>
                  <a:gd name="connsiteX11" fmla="*/ 1824749 w 5428342"/>
                  <a:gd name="connsiteY11" fmla="*/ 0 h 1497017"/>
                  <a:gd name="connsiteX12" fmla="*/ 1230424 w 5428342"/>
                  <a:gd name="connsiteY12" fmla="*/ 849 h 1497017"/>
                  <a:gd name="connsiteX13" fmla="*/ 1230424 w 5428342"/>
                  <a:gd name="connsiteY13" fmla="*/ 2413 h 1497017"/>
                  <a:gd name="connsiteX14" fmla="*/ 133438 w 5428342"/>
                  <a:gd name="connsiteY14" fmla="*/ 2413 h 1497017"/>
                  <a:gd name="connsiteX15" fmla="*/ 0 w 5428342"/>
                  <a:gd name="connsiteY15" fmla="*/ 135851 h 1497017"/>
                  <a:gd name="connsiteX16" fmla="*/ 0 w 5428342"/>
                  <a:gd name="connsiteY16" fmla="*/ 914375 h 1497017"/>
                  <a:gd name="connsiteX17" fmla="*/ 0 w 5428342"/>
                  <a:gd name="connsiteY17" fmla="*/ 1363579 h 1497017"/>
                  <a:gd name="connsiteX18" fmla="*/ 133438 w 5428342"/>
                  <a:gd name="connsiteY18" fmla="*/ 1497017 h 1497017"/>
                  <a:gd name="connsiteX19" fmla="*/ 1686405 w 5428342"/>
                  <a:gd name="connsiteY19" fmla="*/ 1497017 h 1497017"/>
                  <a:gd name="connsiteX20" fmla="*/ 1686405 w 5428342"/>
                  <a:gd name="connsiteY20" fmla="*/ 1496820 h 1497017"/>
                  <a:gd name="connsiteX21" fmla="*/ 1824749 w 5428342"/>
                  <a:gd name="connsiteY21" fmla="*/ 1497017 h 1497017"/>
                  <a:gd name="connsiteX22" fmla="*/ 2037624 w 5428342"/>
                  <a:gd name="connsiteY22" fmla="*/ 1438045 h 1497017"/>
                  <a:gd name="connsiteX23" fmla="*/ 2121315 w 5428342"/>
                  <a:gd name="connsiteY23" fmla="*/ 1387645 h 1497017"/>
                  <a:gd name="connsiteX24" fmla="*/ 2154423 w 5428342"/>
                  <a:gd name="connsiteY24" fmla="*/ 1367211 h 1497017"/>
                  <a:gd name="connsiteX25" fmla="*/ 2609938 w 5428342"/>
                  <a:gd name="connsiteY25" fmla="*/ 1104373 h 1497017"/>
                  <a:gd name="connsiteX26" fmla="*/ 2818407 w 5428342"/>
                  <a:gd name="connsiteY26" fmla="*/ 1104373 h 1497017"/>
                  <a:gd name="connsiteX27" fmla="*/ 3119246 w 5428342"/>
                  <a:gd name="connsiteY27" fmla="*/ 1277961 h 1497017"/>
                  <a:gd name="connsiteX28" fmla="*/ 3119246 w 5428342"/>
                  <a:gd name="connsiteY28" fmla="*/ 1280155 h 1497017"/>
                  <a:gd name="connsiteX29" fmla="*/ 3180682 w 5428342"/>
                  <a:gd name="connsiteY29" fmla="*/ 1317854 h 1497017"/>
                  <a:gd name="connsiteX30" fmla="*/ 3377450 w 5428342"/>
                  <a:gd name="connsiteY30" fmla="*/ 1438045 h 1497017"/>
                  <a:gd name="connsiteX31" fmla="*/ 3590324 w 5428342"/>
                  <a:gd name="connsiteY31" fmla="*/ 1497017 h 1497017"/>
                  <a:gd name="connsiteX32" fmla="*/ 3630476 w 5428342"/>
                  <a:gd name="connsiteY32" fmla="*/ 1496960 h 1497017"/>
                  <a:gd name="connsiteX33" fmla="*/ 3630476 w 5428342"/>
                  <a:gd name="connsiteY33" fmla="*/ 1497017 h 1497017"/>
                  <a:gd name="connsiteX34" fmla="*/ 5294904 w 5428342"/>
                  <a:gd name="connsiteY34" fmla="*/ 1497017 h 1497017"/>
                  <a:gd name="connsiteX35" fmla="*/ 5428342 w 5428342"/>
                  <a:gd name="connsiteY35" fmla="*/ 1363579 h 149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428342" h="1497017">
                    <a:moveTo>
                      <a:pt x="5428342" y="1363579"/>
                    </a:moveTo>
                    <a:lnTo>
                      <a:pt x="5428342" y="914375"/>
                    </a:lnTo>
                    <a:lnTo>
                      <a:pt x="5428342" y="135851"/>
                    </a:lnTo>
                    <a:cubicBezTo>
                      <a:pt x="5428342" y="62155"/>
                      <a:pt x="5368600" y="2413"/>
                      <a:pt x="5294904" y="2413"/>
                    </a:cubicBezTo>
                    <a:lnTo>
                      <a:pt x="3605041" y="0"/>
                    </a:lnTo>
                    <a:cubicBezTo>
                      <a:pt x="3490656" y="2769"/>
                      <a:pt x="3467950" y="22427"/>
                      <a:pt x="3392166" y="58972"/>
                    </a:cubicBezTo>
                    <a:cubicBezTo>
                      <a:pt x="3279295" y="124100"/>
                      <a:pt x="2948779" y="339043"/>
                      <a:pt x="2818407" y="395057"/>
                    </a:cubicBezTo>
                    <a:cubicBezTo>
                      <a:pt x="2688036" y="451071"/>
                      <a:pt x="2667099" y="428663"/>
                      <a:pt x="2609938" y="395057"/>
                    </a:cubicBezTo>
                    <a:lnTo>
                      <a:pt x="2214473" y="166869"/>
                    </a:lnTo>
                    <a:lnTo>
                      <a:pt x="2121315" y="109372"/>
                    </a:lnTo>
                    <a:cubicBezTo>
                      <a:pt x="2087603" y="88662"/>
                      <a:pt x="2058788" y="71184"/>
                      <a:pt x="2037624" y="58972"/>
                    </a:cubicBezTo>
                    <a:cubicBezTo>
                      <a:pt x="1961840" y="22427"/>
                      <a:pt x="1939134" y="2769"/>
                      <a:pt x="1824749" y="0"/>
                    </a:cubicBezTo>
                    <a:lnTo>
                      <a:pt x="1230424" y="849"/>
                    </a:lnTo>
                    <a:lnTo>
                      <a:pt x="1230424" y="2413"/>
                    </a:lnTo>
                    <a:lnTo>
                      <a:pt x="133438" y="2413"/>
                    </a:lnTo>
                    <a:cubicBezTo>
                      <a:pt x="59742" y="2413"/>
                      <a:pt x="0" y="62155"/>
                      <a:pt x="0" y="135851"/>
                    </a:cubicBezTo>
                    <a:lnTo>
                      <a:pt x="0" y="914375"/>
                    </a:lnTo>
                    <a:lnTo>
                      <a:pt x="0" y="1363579"/>
                    </a:lnTo>
                    <a:cubicBezTo>
                      <a:pt x="0" y="1437275"/>
                      <a:pt x="59742" y="1497017"/>
                      <a:pt x="133438" y="1497017"/>
                    </a:cubicBezTo>
                    <a:lnTo>
                      <a:pt x="1686405" y="1497017"/>
                    </a:lnTo>
                    <a:lnTo>
                      <a:pt x="1686405" y="1496820"/>
                    </a:lnTo>
                    <a:lnTo>
                      <a:pt x="1824749" y="1497017"/>
                    </a:lnTo>
                    <a:cubicBezTo>
                      <a:pt x="1939134" y="1494248"/>
                      <a:pt x="1961840" y="1474590"/>
                      <a:pt x="2037624" y="1438045"/>
                    </a:cubicBezTo>
                    <a:cubicBezTo>
                      <a:pt x="2058788" y="1425834"/>
                      <a:pt x="2087603" y="1408355"/>
                      <a:pt x="2121315" y="1387645"/>
                    </a:cubicBezTo>
                    <a:lnTo>
                      <a:pt x="2154423" y="1367211"/>
                    </a:lnTo>
                    <a:lnTo>
                      <a:pt x="2609938" y="1104373"/>
                    </a:lnTo>
                    <a:cubicBezTo>
                      <a:pt x="2667099" y="1070767"/>
                      <a:pt x="2761246" y="1070767"/>
                      <a:pt x="2818407" y="1104373"/>
                    </a:cubicBezTo>
                    <a:lnTo>
                      <a:pt x="3119246" y="1277961"/>
                    </a:lnTo>
                    <a:lnTo>
                      <a:pt x="3119246" y="1280155"/>
                    </a:lnTo>
                    <a:lnTo>
                      <a:pt x="3180682" y="1317854"/>
                    </a:lnTo>
                    <a:cubicBezTo>
                      <a:pt x="3262190" y="1368131"/>
                      <a:pt x="3335123" y="1413622"/>
                      <a:pt x="3377450" y="1438045"/>
                    </a:cubicBezTo>
                    <a:cubicBezTo>
                      <a:pt x="3453233" y="1474590"/>
                      <a:pt x="3475939" y="1494248"/>
                      <a:pt x="3590324" y="1497017"/>
                    </a:cubicBezTo>
                    <a:lnTo>
                      <a:pt x="3630476" y="1496960"/>
                    </a:lnTo>
                    <a:lnTo>
                      <a:pt x="3630476" y="1497017"/>
                    </a:lnTo>
                    <a:lnTo>
                      <a:pt x="5294904" y="1497017"/>
                    </a:lnTo>
                    <a:cubicBezTo>
                      <a:pt x="5368600" y="1497017"/>
                      <a:pt x="5428342" y="1437275"/>
                      <a:pt x="5428342" y="1363579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25400">
                <a:gradFill flip="none" rotWithShape="1">
                  <a:gsLst>
                    <a:gs pos="59000">
                      <a:srgbClr val="FBFBFB"/>
                    </a:gs>
                    <a:gs pos="0">
                      <a:srgbClr val="C7C7C7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flipH="1">
                <a:off x="3122613" y="2871945"/>
                <a:ext cx="5428342" cy="1497017"/>
              </a:xfrm>
              <a:custGeom>
                <a:avLst/>
                <a:gdLst>
                  <a:gd name="connsiteX0" fmla="*/ 5051503 w 5428342"/>
                  <a:gd name="connsiteY0" fmla="*/ 225265 h 1497017"/>
                  <a:gd name="connsiteX1" fmla="*/ 5175324 w 5428342"/>
                  <a:gd name="connsiteY1" fmla="*/ 349086 h 1497017"/>
                  <a:gd name="connsiteX2" fmla="*/ 5175324 w 5428342"/>
                  <a:gd name="connsiteY2" fmla="*/ 748509 h 1497017"/>
                  <a:gd name="connsiteX3" fmla="*/ 5174003 w 5428342"/>
                  <a:gd name="connsiteY3" fmla="*/ 748509 h 1497017"/>
                  <a:gd name="connsiteX4" fmla="*/ 5174003 w 5428342"/>
                  <a:gd name="connsiteY4" fmla="*/ 748509 h 1497017"/>
                  <a:gd name="connsiteX5" fmla="*/ 5175323 w 5428342"/>
                  <a:gd name="connsiteY5" fmla="*/ 748509 h 1497017"/>
                  <a:gd name="connsiteX6" fmla="*/ 5175323 w 5428342"/>
                  <a:gd name="connsiteY6" fmla="*/ 1147932 h 1497017"/>
                  <a:gd name="connsiteX7" fmla="*/ 5051502 w 5428342"/>
                  <a:gd name="connsiteY7" fmla="*/ 1271753 h 1497017"/>
                  <a:gd name="connsiteX8" fmla="*/ 4181935 w 5428342"/>
                  <a:gd name="connsiteY8" fmla="*/ 1271753 h 1497017"/>
                  <a:gd name="connsiteX9" fmla="*/ 3733494 w 5428342"/>
                  <a:gd name="connsiteY9" fmla="*/ 1271753 h 1497017"/>
                  <a:gd name="connsiteX10" fmla="*/ 3639436 w 5428342"/>
                  <a:gd name="connsiteY10" fmla="*/ 1271753 h 1497017"/>
                  <a:gd name="connsiteX11" fmla="*/ 3514076 w 5428342"/>
                  <a:gd name="connsiteY11" fmla="*/ 1244454 h 1497017"/>
                  <a:gd name="connsiteX12" fmla="*/ 3342954 w 5428342"/>
                  <a:gd name="connsiteY12" fmla="*/ 1141461 h 1497017"/>
                  <a:gd name="connsiteX13" fmla="*/ 3326962 w 5428342"/>
                  <a:gd name="connsiteY13" fmla="*/ 1131780 h 1497017"/>
                  <a:gd name="connsiteX14" fmla="*/ 2818407 w 5428342"/>
                  <a:gd name="connsiteY14" fmla="*/ 838338 h 1497017"/>
                  <a:gd name="connsiteX15" fmla="*/ 2609938 w 5428342"/>
                  <a:gd name="connsiteY15" fmla="*/ 838338 h 1497017"/>
                  <a:gd name="connsiteX16" fmla="*/ 1984645 w 5428342"/>
                  <a:gd name="connsiteY16" fmla="*/ 1199139 h 1497017"/>
                  <a:gd name="connsiteX17" fmla="*/ 1981719 w 5428342"/>
                  <a:gd name="connsiteY17" fmla="*/ 1199139 h 1497017"/>
                  <a:gd name="connsiteX18" fmla="*/ 1906428 w 5428342"/>
                  <a:gd name="connsiteY18" fmla="*/ 1244454 h 1497017"/>
                  <a:gd name="connsiteX19" fmla="*/ 1781068 w 5428342"/>
                  <a:gd name="connsiteY19" fmla="*/ 1271753 h 1497017"/>
                  <a:gd name="connsiteX20" fmla="*/ 1734358 w 5428342"/>
                  <a:gd name="connsiteY20" fmla="*/ 1271753 h 1497017"/>
                  <a:gd name="connsiteX21" fmla="*/ 1238568 w 5428342"/>
                  <a:gd name="connsiteY21" fmla="*/ 1271753 h 1497017"/>
                  <a:gd name="connsiteX22" fmla="*/ 376844 w 5428342"/>
                  <a:gd name="connsiteY22" fmla="*/ 1271753 h 1497017"/>
                  <a:gd name="connsiteX23" fmla="*/ 253023 w 5428342"/>
                  <a:gd name="connsiteY23" fmla="*/ 1147932 h 1497017"/>
                  <a:gd name="connsiteX24" fmla="*/ 253023 w 5428342"/>
                  <a:gd name="connsiteY24" fmla="*/ 851378 h 1497017"/>
                  <a:gd name="connsiteX25" fmla="*/ 252910 w 5428342"/>
                  <a:gd name="connsiteY25" fmla="*/ 851378 h 1497017"/>
                  <a:gd name="connsiteX26" fmla="*/ 252910 w 5428342"/>
                  <a:gd name="connsiteY26" fmla="*/ 645638 h 1497017"/>
                  <a:gd name="connsiteX27" fmla="*/ 253024 w 5428342"/>
                  <a:gd name="connsiteY27" fmla="*/ 645638 h 1497017"/>
                  <a:gd name="connsiteX28" fmla="*/ 253024 w 5428342"/>
                  <a:gd name="connsiteY28" fmla="*/ 349086 h 1497017"/>
                  <a:gd name="connsiteX29" fmla="*/ 376845 w 5428342"/>
                  <a:gd name="connsiteY29" fmla="*/ 225265 h 1497017"/>
                  <a:gd name="connsiteX30" fmla="*/ 1238569 w 5428342"/>
                  <a:gd name="connsiteY30" fmla="*/ 225265 h 1497017"/>
                  <a:gd name="connsiteX31" fmla="*/ 1734359 w 5428342"/>
                  <a:gd name="connsiteY31" fmla="*/ 225265 h 1497017"/>
                  <a:gd name="connsiteX32" fmla="*/ 1781069 w 5428342"/>
                  <a:gd name="connsiteY32" fmla="*/ 225265 h 1497017"/>
                  <a:gd name="connsiteX33" fmla="*/ 1906429 w 5428342"/>
                  <a:gd name="connsiteY33" fmla="*/ 252564 h 1497017"/>
                  <a:gd name="connsiteX34" fmla="*/ 1981720 w 5428342"/>
                  <a:gd name="connsiteY34" fmla="*/ 297879 h 1497017"/>
                  <a:gd name="connsiteX35" fmla="*/ 1984646 w 5428342"/>
                  <a:gd name="connsiteY35" fmla="*/ 297879 h 1497017"/>
                  <a:gd name="connsiteX36" fmla="*/ 2609939 w 5428342"/>
                  <a:gd name="connsiteY36" fmla="*/ 658680 h 1497017"/>
                  <a:gd name="connsiteX37" fmla="*/ 2818408 w 5428342"/>
                  <a:gd name="connsiteY37" fmla="*/ 658680 h 1497017"/>
                  <a:gd name="connsiteX38" fmla="*/ 3326963 w 5428342"/>
                  <a:gd name="connsiteY38" fmla="*/ 365238 h 1497017"/>
                  <a:gd name="connsiteX39" fmla="*/ 3342955 w 5428342"/>
                  <a:gd name="connsiteY39" fmla="*/ 355557 h 1497017"/>
                  <a:gd name="connsiteX40" fmla="*/ 3514076 w 5428342"/>
                  <a:gd name="connsiteY40" fmla="*/ 252564 h 1497017"/>
                  <a:gd name="connsiteX41" fmla="*/ 3639436 w 5428342"/>
                  <a:gd name="connsiteY41" fmla="*/ 225265 h 1497017"/>
                  <a:gd name="connsiteX42" fmla="*/ 3733495 w 5428342"/>
                  <a:gd name="connsiteY42" fmla="*/ 225265 h 1497017"/>
                  <a:gd name="connsiteX43" fmla="*/ 4181936 w 5428342"/>
                  <a:gd name="connsiteY43" fmla="*/ 225265 h 1497017"/>
                  <a:gd name="connsiteX44" fmla="*/ 3605041 w 5428342"/>
                  <a:gd name="connsiteY44" fmla="*/ 0 h 1497017"/>
                  <a:gd name="connsiteX45" fmla="*/ 3392166 w 5428342"/>
                  <a:gd name="connsiteY45" fmla="*/ 58972 h 1497017"/>
                  <a:gd name="connsiteX46" fmla="*/ 2818407 w 5428342"/>
                  <a:gd name="connsiteY46" fmla="*/ 395057 h 1497017"/>
                  <a:gd name="connsiteX47" fmla="*/ 2609938 w 5428342"/>
                  <a:gd name="connsiteY47" fmla="*/ 395057 h 1497017"/>
                  <a:gd name="connsiteX48" fmla="*/ 2214473 w 5428342"/>
                  <a:gd name="connsiteY48" fmla="*/ 166869 h 1497017"/>
                  <a:gd name="connsiteX49" fmla="*/ 2121315 w 5428342"/>
                  <a:gd name="connsiteY49" fmla="*/ 109372 h 1497017"/>
                  <a:gd name="connsiteX50" fmla="*/ 2037624 w 5428342"/>
                  <a:gd name="connsiteY50" fmla="*/ 58972 h 1497017"/>
                  <a:gd name="connsiteX51" fmla="*/ 1824749 w 5428342"/>
                  <a:gd name="connsiteY51" fmla="*/ 0 h 1497017"/>
                  <a:gd name="connsiteX52" fmla="*/ 1230424 w 5428342"/>
                  <a:gd name="connsiteY52" fmla="*/ 849 h 1497017"/>
                  <a:gd name="connsiteX53" fmla="*/ 1230424 w 5428342"/>
                  <a:gd name="connsiteY53" fmla="*/ 2413 h 1497017"/>
                  <a:gd name="connsiteX54" fmla="*/ 133438 w 5428342"/>
                  <a:gd name="connsiteY54" fmla="*/ 2413 h 1497017"/>
                  <a:gd name="connsiteX55" fmla="*/ 0 w 5428342"/>
                  <a:gd name="connsiteY55" fmla="*/ 135851 h 1497017"/>
                  <a:gd name="connsiteX56" fmla="*/ 0 w 5428342"/>
                  <a:gd name="connsiteY56" fmla="*/ 914375 h 1497017"/>
                  <a:gd name="connsiteX57" fmla="*/ 0 w 5428342"/>
                  <a:gd name="connsiteY57" fmla="*/ 1363579 h 1497017"/>
                  <a:gd name="connsiteX58" fmla="*/ 133438 w 5428342"/>
                  <a:gd name="connsiteY58" fmla="*/ 1497017 h 1497017"/>
                  <a:gd name="connsiteX59" fmla="*/ 1686405 w 5428342"/>
                  <a:gd name="connsiteY59" fmla="*/ 1497017 h 1497017"/>
                  <a:gd name="connsiteX60" fmla="*/ 1686405 w 5428342"/>
                  <a:gd name="connsiteY60" fmla="*/ 1496820 h 1497017"/>
                  <a:gd name="connsiteX61" fmla="*/ 1824749 w 5428342"/>
                  <a:gd name="connsiteY61" fmla="*/ 1497017 h 1497017"/>
                  <a:gd name="connsiteX62" fmla="*/ 2037624 w 5428342"/>
                  <a:gd name="connsiteY62" fmla="*/ 1438045 h 1497017"/>
                  <a:gd name="connsiteX63" fmla="*/ 2121315 w 5428342"/>
                  <a:gd name="connsiteY63" fmla="*/ 1387645 h 1497017"/>
                  <a:gd name="connsiteX64" fmla="*/ 2154423 w 5428342"/>
                  <a:gd name="connsiteY64" fmla="*/ 1367211 h 1497017"/>
                  <a:gd name="connsiteX65" fmla="*/ 2609938 w 5428342"/>
                  <a:gd name="connsiteY65" fmla="*/ 1104373 h 1497017"/>
                  <a:gd name="connsiteX66" fmla="*/ 2818407 w 5428342"/>
                  <a:gd name="connsiteY66" fmla="*/ 1104373 h 1497017"/>
                  <a:gd name="connsiteX67" fmla="*/ 3119246 w 5428342"/>
                  <a:gd name="connsiteY67" fmla="*/ 1277961 h 1497017"/>
                  <a:gd name="connsiteX68" fmla="*/ 3119246 w 5428342"/>
                  <a:gd name="connsiteY68" fmla="*/ 1280155 h 1497017"/>
                  <a:gd name="connsiteX69" fmla="*/ 3180682 w 5428342"/>
                  <a:gd name="connsiteY69" fmla="*/ 1317854 h 1497017"/>
                  <a:gd name="connsiteX70" fmla="*/ 3377450 w 5428342"/>
                  <a:gd name="connsiteY70" fmla="*/ 1438045 h 1497017"/>
                  <a:gd name="connsiteX71" fmla="*/ 3590324 w 5428342"/>
                  <a:gd name="connsiteY71" fmla="*/ 1497017 h 1497017"/>
                  <a:gd name="connsiteX72" fmla="*/ 3630476 w 5428342"/>
                  <a:gd name="connsiteY72" fmla="*/ 1496960 h 1497017"/>
                  <a:gd name="connsiteX73" fmla="*/ 3630476 w 5428342"/>
                  <a:gd name="connsiteY73" fmla="*/ 1497017 h 1497017"/>
                  <a:gd name="connsiteX74" fmla="*/ 5294904 w 5428342"/>
                  <a:gd name="connsiteY74" fmla="*/ 1497017 h 1497017"/>
                  <a:gd name="connsiteX75" fmla="*/ 5428342 w 5428342"/>
                  <a:gd name="connsiteY75" fmla="*/ 1363579 h 1497017"/>
                  <a:gd name="connsiteX76" fmla="*/ 5428342 w 5428342"/>
                  <a:gd name="connsiteY76" fmla="*/ 914375 h 1497017"/>
                  <a:gd name="connsiteX77" fmla="*/ 5428342 w 5428342"/>
                  <a:gd name="connsiteY77" fmla="*/ 135851 h 1497017"/>
                  <a:gd name="connsiteX78" fmla="*/ 5294904 w 5428342"/>
                  <a:gd name="connsiteY78" fmla="*/ 2413 h 149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428342" h="1497017">
                    <a:moveTo>
                      <a:pt x="5051503" y="225265"/>
                    </a:moveTo>
                    <a:cubicBezTo>
                      <a:pt x="5119887" y="225265"/>
                      <a:pt x="5175324" y="280702"/>
                      <a:pt x="5175324" y="349086"/>
                    </a:cubicBezTo>
                    <a:lnTo>
                      <a:pt x="5175324" y="748509"/>
                    </a:lnTo>
                    <a:lnTo>
                      <a:pt x="5174003" y="748509"/>
                    </a:lnTo>
                    <a:lnTo>
                      <a:pt x="5174003" y="748509"/>
                    </a:lnTo>
                    <a:lnTo>
                      <a:pt x="5175323" y="748509"/>
                    </a:lnTo>
                    <a:lnTo>
                      <a:pt x="5175323" y="1147932"/>
                    </a:lnTo>
                    <a:cubicBezTo>
                      <a:pt x="5175323" y="1216316"/>
                      <a:pt x="5119886" y="1271753"/>
                      <a:pt x="5051502" y="1271753"/>
                    </a:cubicBezTo>
                    <a:lnTo>
                      <a:pt x="4181935" y="1271753"/>
                    </a:lnTo>
                    <a:lnTo>
                      <a:pt x="3733494" y="1271753"/>
                    </a:lnTo>
                    <a:lnTo>
                      <a:pt x="3639436" y="1271753"/>
                    </a:lnTo>
                    <a:cubicBezTo>
                      <a:pt x="3606696" y="1267479"/>
                      <a:pt x="3543196" y="1263204"/>
                      <a:pt x="3514076" y="1244454"/>
                    </a:cubicBezTo>
                    <a:cubicBezTo>
                      <a:pt x="3453199" y="1208094"/>
                      <a:pt x="3396266" y="1173732"/>
                      <a:pt x="3342954" y="1141461"/>
                    </a:cubicBezTo>
                    <a:lnTo>
                      <a:pt x="3326962" y="1131780"/>
                    </a:lnTo>
                    <a:lnTo>
                      <a:pt x="2818407" y="838338"/>
                    </a:lnTo>
                    <a:cubicBezTo>
                      <a:pt x="2761246" y="806413"/>
                      <a:pt x="2667099" y="806413"/>
                      <a:pt x="2609938" y="838338"/>
                    </a:cubicBezTo>
                    <a:lnTo>
                      <a:pt x="1984645" y="1199139"/>
                    </a:lnTo>
                    <a:lnTo>
                      <a:pt x="1981719" y="1199139"/>
                    </a:lnTo>
                    <a:lnTo>
                      <a:pt x="1906428" y="1244454"/>
                    </a:lnTo>
                    <a:cubicBezTo>
                      <a:pt x="1877307" y="1263204"/>
                      <a:pt x="1813808" y="1267479"/>
                      <a:pt x="1781068" y="1271753"/>
                    </a:cubicBezTo>
                    <a:lnTo>
                      <a:pt x="1734358" y="1271753"/>
                    </a:lnTo>
                    <a:lnTo>
                      <a:pt x="1238568" y="1271753"/>
                    </a:lnTo>
                    <a:lnTo>
                      <a:pt x="376844" y="1271753"/>
                    </a:lnTo>
                    <a:cubicBezTo>
                      <a:pt x="308460" y="1271753"/>
                      <a:pt x="253023" y="1216316"/>
                      <a:pt x="253023" y="1147932"/>
                    </a:cubicBezTo>
                    <a:lnTo>
                      <a:pt x="253023" y="851378"/>
                    </a:lnTo>
                    <a:lnTo>
                      <a:pt x="252910" y="851378"/>
                    </a:lnTo>
                    <a:lnTo>
                      <a:pt x="252910" y="645638"/>
                    </a:lnTo>
                    <a:lnTo>
                      <a:pt x="253024" y="645638"/>
                    </a:lnTo>
                    <a:lnTo>
                      <a:pt x="253024" y="349086"/>
                    </a:lnTo>
                    <a:cubicBezTo>
                      <a:pt x="253024" y="280702"/>
                      <a:pt x="308461" y="225265"/>
                      <a:pt x="376845" y="225265"/>
                    </a:cubicBezTo>
                    <a:lnTo>
                      <a:pt x="1238569" y="225265"/>
                    </a:lnTo>
                    <a:lnTo>
                      <a:pt x="1734359" y="225265"/>
                    </a:lnTo>
                    <a:lnTo>
                      <a:pt x="1781069" y="225265"/>
                    </a:lnTo>
                    <a:cubicBezTo>
                      <a:pt x="1813808" y="229540"/>
                      <a:pt x="1877308" y="233814"/>
                      <a:pt x="1906429" y="252564"/>
                    </a:cubicBezTo>
                    <a:lnTo>
                      <a:pt x="1981720" y="297879"/>
                    </a:lnTo>
                    <a:lnTo>
                      <a:pt x="1984646" y="297879"/>
                    </a:lnTo>
                    <a:lnTo>
                      <a:pt x="2609939" y="658680"/>
                    </a:lnTo>
                    <a:cubicBezTo>
                      <a:pt x="2667099" y="690605"/>
                      <a:pt x="2761247" y="690605"/>
                      <a:pt x="2818408" y="658680"/>
                    </a:cubicBezTo>
                    <a:lnTo>
                      <a:pt x="3326963" y="365238"/>
                    </a:lnTo>
                    <a:lnTo>
                      <a:pt x="3342955" y="355557"/>
                    </a:lnTo>
                    <a:cubicBezTo>
                      <a:pt x="3396266" y="323286"/>
                      <a:pt x="3453200" y="288924"/>
                      <a:pt x="3514076" y="252564"/>
                    </a:cubicBezTo>
                    <a:cubicBezTo>
                      <a:pt x="3543197" y="233814"/>
                      <a:pt x="3606697" y="229540"/>
                      <a:pt x="3639436" y="225265"/>
                    </a:cubicBezTo>
                    <a:lnTo>
                      <a:pt x="3733495" y="225265"/>
                    </a:lnTo>
                    <a:lnTo>
                      <a:pt x="4181936" y="225265"/>
                    </a:lnTo>
                    <a:close/>
                    <a:moveTo>
                      <a:pt x="3605041" y="0"/>
                    </a:moveTo>
                    <a:cubicBezTo>
                      <a:pt x="3490656" y="2769"/>
                      <a:pt x="3467950" y="22427"/>
                      <a:pt x="3392166" y="58972"/>
                    </a:cubicBezTo>
                    <a:cubicBezTo>
                      <a:pt x="3279295" y="124100"/>
                      <a:pt x="2948779" y="339043"/>
                      <a:pt x="2818407" y="395057"/>
                    </a:cubicBezTo>
                    <a:cubicBezTo>
                      <a:pt x="2688036" y="451071"/>
                      <a:pt x="2667099" y="428663"/>
                      <a:pt x="2609938" y="395057"/>
                    </a:cubicBezTo>
                    <a:lnTo>
                      <a:pt x="2214473" y="166869"/>
                    </a:lnTo>
                    <a:lnTo>
                      <a:pt x="2121315" y="109372"/>
                    </a:lnTo>
                    <a:cubicBezTo>
                      <a:pt x="2087603" y="88662"/>
                      <a:pt x="2058788" y="71184"/>
                      <a:pt x="2037624" y="58972"/>
                    </a:cubicBezTo>
                    <a:cubicBezTo>
                      <a:pt x="1961840" y="22427"/>
                      <a:pt x="1939134" y="2769"/>
                      <a:pt x="1824749" y="0"/>
                    </a:cubicBezTo>
                    <a:lnTo>
                      <a:pt x="1230424" y="849"/>
                    </a:lnTo>
                    <a:lnTo>
                      <a:pt x="1230424" y="2413"/>
                    </a:lnTo>
                    <a:lnTo>
                      <a:pt x="133438" y="2413"/>
                    </a:lnTo>
                    <a:cubicBezTo>
                      <a:pt x="59742" y="2413"/>
                      <a:pt x="0" y="62155"/>
                      <a:pt x="0" y="135851"/>
                    </a:cubicBezTo>
                    <a:lnTo>
                      <a:pt x="0" y="914375"/>
                    </a:lnTo>
                    <a:lnTo>
                      <a:pt x="0" y="1363579"/>
                    </a:lnTo>
                    <a:cubicBezTo>
                      <a:pt x="0" y="1437275"/>
                      <a:pt x="59742" y="1497017"/>
                      <a:pt x="133438" y="1497017"/>
                    </a:cubicBezTo>
                    <a:lnTo>
                      <a:pt x="1686405" y="1497017"/>
                    </a:lnTo>
                    <a:lnTo>
                      <a:pt x="1686405" y="1496820"/>
                    </a:lnTo>
                    <a:lnTo>
                      <a:pt x="1824749" y="1497017"/>
                    </a:lnTo>
                    <a:cubicBezTo>
                      <a:pt x="1939134" y="1494248"/>
                      <a:pt x="1961840" y="1474590"/>
                      <a:pt x="2037624" y="1438045"/>
                    </a:cubicBezTo>
                    <a:cubicBezTo>
                      <a:pt x="2058788" y="1425834"/>
                      <a:pt x="2087603" y="1408355"/>
                      <a:pt x="2121315" y="1387645"/>
                    </a:cubicBezTo>
                    <a:lnTo>
                      <a:pt x="2154423" y="1367211"/>
                    </a:lnTo>
                    <a:lnTo>
                      <a:pt x="2609938" y="1104373"/>
                    </a:lnTo>
                    <a:cubicBezTo>
                      <a:pt x="2667099" y="1070767"/>
                      <a:pt x="2761246" y="1070767"/>
                      <a:pt x="2818407" y="1104373"/>
                    </a:cubicBezTo>
                    <a:lnTo>
                      <a:pt x="3119246" y="1277961"/>
                    </a:lnTo>
                    <a:lnTo>
                      <a:pt x="3119246" y="1280155"/>
                    </a:lnTo>
                    <a:lnTo>
                      <a:pt x="3180682" y="1317854"/>
                    </a:lnTo>
                    <a:cubicBezTo>
                      <a:pt x="3262190" y="1368131"/>
                      <a:pt x="3335123" y="1413622"/>
                      <a:pt x="3377450" y="1438045"/>
                    </a:cubicBezTo>
                    <a:cubicBezTo>
                      <a:pt x="3453233" y="1474590"/>
                      <a:pt x="3475939" y="1494248"/>
                      <a:pt x="3590324" y="1497017"/>
                    </a:cubicBezTo>
                    <a:lnTo>
                      <a:pt x="3630476" y="1496960"/>
                    </a:lnTo>
                    <a:lnTo>
                      <a:pt x="3630476" y="1497017"/>
                    </a:lnTo>
                    <a:lnTo>
                      <a:pt x="5294904" y="1497017"/>
                    </a:lnTo>
                    <a:cubicBezTo>
                      <a:pt x="5368600" y="1497017"/>
                      <a:pt x="5428342" y="1437275"/>
                      <a:pt x="5428342" y="1363579"/>
                    </a:cubicBezTo>
                    <a:lnTo>
                      <a:pt x="5428342" y="914375"/>
                    </a:lnTo>
                    <a:lnTo>
                      <a:pt x="5428342" y="135851"/>
                    </a:lnTo>
                    <a:cubicBezTo>
                      <a:pt x="5428342" y="62155"/>
                      <a:pt x="5368600" y="2413"/>
                      <a:pt x="5294904" y="241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EAEAEA"/>
                  </a:gs>
                  <a:gs pos="0">
                    <a:schemeClr val="bg1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10800000">
                <a:off x="3122613" y="2871943"/>
                <a:ext cx="5428342" cy="1497017"/>
              </a:xfrm>
              <a:custGeom>
                <a:avLst/>
                <a:gdLst>
                  <a:gd name="connsiteX0" fmla="*/ 5428342 w 5428342"/>
                  <a:gd name="connsiteY0" fmla="*/ 1363579 h 1497017"/>
                  <a:gd name="connsiteX1" fmla="*/ 5428342 w 5428342"/>
                  <a:gd name="connsiteY1" fmla="*/ 914375 h 1497017"/>
                  <a:gd name="connsiteX2" fmla="*/ 5428342 w 5428342"/>
                  <a:gd name="connsiteY2" fmla="*/ 135851 h 1497017"/>
                  <a:gd name="connsiteX3" fmla="*/ 5294904 w 5428342"/>
                  <a:gd name="connsiteY3" fmla="*/ 2413 h 1497017"/>
                  <a:gd name="connsiteX4" fmla="*/ 3605041 w 5428342"/>
                  <a:gd name="connsiteY4" fmla="*/ 0 h 1497017"/>
                  <a:gd name="connsiteX5" fmla="*/ 3392166 w 5428342"/>
                  <a:gd name="connsiteY5" fmla="*/ 58972 h 1497017"/>
                  <a:gd name="connsiteX6" fmla="*/ 2818407 w 5428342"/>
                  <a:gd name="connsiteY6" fmla="*/ 395057 h 1497017"/>
                  <a:gd name="connsiteX7" fmla="*/ 2609938 w 5428342"/>
                  <a:gd name="connsiteY7" fmla="*/ 395057 h 1497017"/>
                  <a:gd name="connsiteX8" fmla="*/ 2214473 w 5428342"/>
                  <a:gd name="connsiteY8" fmla="*/ 166869 h 1497017"/>
                  <a:gd name="connsiteX9" fmla="*/ 2121315 w 5428342"/>
                  <a:gd name="connsiteY9" fmla="*/ 109372 h 1497017"/>
                  <a:gd name="connsiteX10" fmla="*/ 2037624 w 5428342"/>
                  <a:gd name="connsiteY10" fmla="*/ 58972 h 1497017"/>
                  <a:gd name="connsiteX11" fmla="*/ 1824749 w 5428342"/>
                  <a:gd name="connsiteY11" fmla="*/ 0 h 1497017"/>
                  <a:gd name="connsiteX12" fmla="*/ 1230424 w 5428342"/>
                  <a:gd name="connsiteY12" fmla="*/ 849 h 1497017"/>
                  <a:gd name="connsiteX13" fmla="*/ 1230424 w 5428342"/>
                  <a:gd name="connsiteY13" fmla="*/ 2413 h 1497017"/>
                  <a:gd name="connsiteX14" fmla="*/ 133438 w 5428342"/>
                  <a:gd name="connsiteY14" fmla="*/ 2413 h 1497017"/>
                  <a:gd name="connsiteX15" fmla="*/ 0 w 5428342"/>
                  <a:gd name="connsiteY15" fmla="*/ 135851 h 1497017"/>
                  <a:gd name="connsiteX16" fmla="*/ 0 w 5428342"/>
                  <a:gd name="connsiteY16" fmla="*/ 914375 h 1497017"/>
                  <a:gd name="connsiteX17" fmla="*/ 0 w 5428342"/>
                  <a:gd name="connsiteY17" fmla="*/ 1363579 h 1497017"/>
                  <a:gd name="connsiteX18" fmla="*/ 133438 w 5428342"/>
                  <a:gd name="connsiteY18" fmla="*/ 1497017 h 1497017"/>
                  <a:gd name="connsiteX19" fmla="*/ 1686405 w 5428342"/>
                  <a:gd name="connsiteY19" fmla="*/ 1497017 h 1497017"/>
                  <a:gd name="connsiteX20" fmla="*/ 1686405 w 5428342"/>
                  <a:gd name="connsiteY20" fmla="*/ 1496820 h 1497017"/>
                  <a:gd name="connsiteX21" fmla="*/ 1824749 w 5428342"/>
                  <a:gd name="connsiteY21" fmla="*/ 1497017 h 1497017"/>
                  <a:gd name="connsiteX22" fmla="*/ 2037624 w 5428342"/>
                  <a:gd name="connsiteY22" fmla="*/ 1438045 h 1497017"/>
                  <a:gd name="connsiteX23" fmla="*/ 2121315 w 5428342"/>
                  <a:gd name="connsiteY23" fmla="*/ 1387645 h 1497017"/>
                  <a:gd name="connsiteX24" fmla="*/ 2154423 w 5428342"/>
                  <a:gd name="connsiteY24" fmla="*/ 1367211 h 1497017"/>
                  <a:gd name="connsiteX25" fmla="*/ 2609938 w 5428342"/>
                  <a:gd name="connsiteY25" fmla="*/ 1104373 h 1497017"/>
                  <a:gd name="connsiteX26" fmla="*/ 2818407 w 5428342"/>
                  <a:gd name="connsiteY26" fmla="*/ 1104373 h 1497017"/>
                  <a:gd name="connsiteX27" fmla="*/ 3119246 w 5428342"/>
                  <a:gd name="connsiteY27" fmla="*/ 1277961 h 1497017"/>
                  <a:gd name="connsiteX28" fmla="*/ 3119246 w 5428342"/>
                  <a:gd name="connsiteY28" fmla="*/ 1280155 h 1497017"/>
                  <a:gd name="connsiteX29" fmla="*/ 3180682 w 5428342"/>
                  <a:gd name="connsiteY29" fmla="*/ 1317854 h 1497017"/>
                  <a:gd name="connsiteX30" fmla="*/ 3377450 w 5428342"/>
                  <a:gd name="connsiteY30" fmla="*/ 1438045 h 1497017"/>
                  <a:gd name="connsiteX31" fmla="*/ 3590324 w 5428342"/>
                  <a:gd name="connsiteY31" fmla="*/ 1497017 h 1497017"/>
                  <a:gd name="connsiteX32" fmla="*/ 3630476 w 5428342"/>
                  <a:gd name="connsiteY32" fmla="*/ 1496960 h 1497017"/>
                  <a:gd name="connsiteX33" fmla="*/ 3630476 w 5428342"/>
                  <a:gd name="connsiteY33" fmla="*/ 1497017 h 1497017"/>
                  <a:gd name="connsiteX34" fmla="*/ 5294904 w 5428342"/>
                  <a:gd name="connsiteY34" fmla="*/ 1497017 h 1497017"/>
                  <a:gd name="connsiteX35" fmla="*/ 5428342 w 5428342"/>
                  <a:gd name="connsiteY35" fmla="*/ 1363579 h 149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428342" h="1497017">
                    <a:moveTo>
                      <a:pt x="5428342" y="1363579"/>
                    </a:moveTo>
                    <a:lnTo>
                      <a:pt x="5428342" y="914375"/>
                    </a:lnTo>
                    <a:lnTo>
                      <a:pt x="5428342" y="135851"/>
                    </a:lnTo>
                    <a:cubicBezTo>
                      <a:pt x="5428342" y="62155"/>
                      <a:pt x="5368600" y="2413"/>
                      <a:pt x="5294904" y="2413"/>
                    </a:cubicBezTo>
                    <a:lnTo>
                      <a:pt x="3605041" y="0"/>
                    </a:lnTo>
                    <a:cubicBezTo>
                      <a:pt x="3490656" y="2769"/>
                      <a:pt x="3467950" y="22427"/>
                      <a:pt x="3392166" y="58972"/>
                    </a:cubicBezTo>
                    <a:cubicBezTo>
                      <a:pt x="3279295" y="124100"/>
                      <a:pt x="2948779" y="339043"/>
                      <a:pt x="2818407" y="395057"/>
                    </a:cubicBezTo>
                    <a:cubicBezTo>
                      <a:pt x="2688036" y="451071"/>
                      <a:pt x="2667099" y="428663"/>
                      <a:pt x="2609938" y="395057"/>
                    </a:cubicBezTo>
                    <a:lnTo>
                      <a:pt x="2214473" y="166869"/>
                    </a:lnTo>
                    <a:lnTo>
                      <a:pt x="2121315" y="109372"/>
                    </a:lnTo>
                    <a:cubicBezTo>
                      <a:pt x="2087603" y="88662"/>
                      <a:pt x="2058788" y="71184"/>
                      <a:pt x="2037624" y="58972"/>
                    </a:cubicBezTo>
                    <a:cubicBezTo>
                      <a:pt x="1961840" y="22427"/>
                      <a:pt x="1939134" y="2769"/>
                      <a:pt x="1824749" y="0"/>
                    </a:cubicBezTo>
                    <a:lnTo>
                      <a:pt x="1230424" y="849"/>
                    </a:lnTo>
                    <a:lnTo>
                      <a:pt x="1230424" y="2413"/>
                    </a:lnTo>
                    <a:lnTo>
                      <a:pt x="133438" y="2413"/>
                    </a:lnTo>
                    <a:cubicBezTo>
                      <a:pt x="59742" y="2413"/>
                      <a:pt x="0" y="62155"/>
                      <a:pt x="0" y="135851"/>
                    </a:cubicBezTo>
                    <a:lnTo>
                      <a:pt x="0" y="914375"/>
                    </a:lnTo>
                    <a:lnTo>
                      <a:pt x="0" y="1363579"/>
                    </a:lnTo>
                    <a:cubicBezTo>
                      <a:pt x="0" y="1437275"/>
                      <a:pt x="59742" y="1497017"/>
                      <a:pt x="133438" y="1497017"/>
                    </a:cubicBezTo>
                    <a:lnTo>
                      <a:pt x="1686405" y="1497017"/>
                    </a:lnTo>
                    <a:lnTo>
                      <a:pt x="1686405" y="1496820"/>
                    </a:lnTo>
                    <a:lnTo>
                      <a:pt x="1824749" y="1497017"/>
                    </a:lnTo>
                    <a:cubicBezTo>
                      <a:pt x="1939134" y="1494248"/>
                      <a:pt x="1961840" y="1474590"/>
                      <a:pt x="2037624" y="1438045"/>
                    </a:cubicBezTo>
                    <a:cubicBezTo>
                      <a:pt x="2058788" y="1425834"/>
                      <a:pt x="2087603" y="1408355"/>
                      <a:pt x="2121315" y="1387645"/>
                    </a:cubicBezTo>
                    <a:lnTo>
                      <a:pt x="2154423" y="1367211"/>
                    </a:lnTo>
                    <a:lnTo>
                      <a:pt x="2609938" y="1104373"/>
                    </a:lnTo>
                    <a:cubicBezTo>
                      <a:pt x="2667099" y="1070767"/>
                      <a:pt x="2761246" y="1070767"/>
                      <a:pt x="2818407" y="1104373"/>
                    </a:cubicBezTo>
                    <a:lnTo>
                      <a:pt x="3119246" y="1277961"/>
                    </a:lnTo>
                    <a:lnTo>
                      <a:pt x="3119246" y="1280155"/>
                    </a:lnTo>
                    <a:lnTo>
                      <a:pt x="3180682" y="1317854"/>
                    </a:lnTo>
                    <a:cubicBezTo>
                      <a:pt x="3262190" y="1368131"/>
                      <a:pt x="3335123" y="1413622"/>
                      <a:pt x="3377450" y="1438045"/>
                    </a:cubicBezTo>
                    <a:cubicBezTo>
                      <a:pt x="3453233" y="1474590"/>
                      <a:pt x="3475939" y="1494248"/>
                      <a:pt x="3590324" y="1497017"/>
                    </a:cubicBezTo>
                    <a:lnTo>
                      <a:pt x="3630476" y="1496960"/>
                    </a:lnTo>
                    <a:lnTo>
                      <a:pt x="3630476" y="1497017"/>
                    </a:lnTo>
                    <a:lnTo>
                      <a:pt x="5294904" y="1497017"/>
                    </a:lnTo>
                    <a:cubicBezTo>
                      <a:pt x="5368600" y="1497017"/>
                      <a:pt x="5428342" y="1437275"/>
                      <a:pt x="5428342" y="1363579"/>
                    </a:cubicBez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25400">
                <a:gradFill flip="none" rotWithShape="1">
                  <a:gsLst>
                    <a:gs pos="59000">
                      <a:srgbClr val="FBFBFB"/>
                    </a:gs>
                    <a:gs pos="0">
                      <a:srgbClr val="C7C7C7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Group 41"/>
            <p:cNvGrpSpPr>
              <a:grpSpLocks noChangeAspect="1"/>
            </p:cNvGrpSpPr>
            <p:nvPr/>
          </p:nvGrpSpPr>
          <p:grpSpPr bwMode="auto">
            <a:xfrm>
              <a:off x="7876457" y="4698265"/>
              <a:ext cx="447011" cy="547203"/>
              <a:chOff x="3783" y="2089"/>
              <a:chExt cx="116" cy="142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7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8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9" name="Group 52"/>
            <p:cNvGrpSpPr>
              <a:grpSpLocks noChangeAspect="1"/>
            </p:cNvGrpSpPr>
            <p:nvPr/>
          </p:nvGrpSpPr>
          <p:grpSpPr bwMode="auto">
            <a:xfrm>
              <a:off x="6361915" y="3292989"/>
              <a:ext cx="567188" cy="562297"/>
              <a:chOff x="3783" y="2102"/>
              <a:chExt cx="116" cy="115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2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4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5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6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7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8" name="Group 62"/>
            <p:cNvGrpSpPr>
              <a:grpSpLocks noChangeAspect="1"/>
            </p:cNvGrpSpPr>
            <p:nvPr/>
          </p:nvGrpSpPr>
          <p:grpSpPr bwMode="auto">
            <a:xfrm>
              <a:off x="7821335" y="1946316"/>
              <a:ext cx="549847" cy="439024"/>
              <a:chOff x="3775" y="2110"/>
              <a:chExt cx="129" cy="103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52" name="Group 68"/>
            <p:cNvGrpSpPr>
              <a:grpSpLocks noChangeAspect="1"/>
            </p:cNvGrpSpPr>
            <p:nvPr/>
          </p:nvGrpSpPr>
          <p:grpSpPr bwMode="auto">
            <a:xfrm>
              <a:off x="9313429" y="3314217"/>
              <a:ext cx="539531" cy="519841"/>
              <a:chOff x="3770" y="2095"/>
              <a:chExt cx="137" cy="132"/>
            </a:xfrm>
            <a:solidFill>
              <a:schemeClr val="bg1"/>
            </a:solidFill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5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6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7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8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9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159223" y="3480761"/>
              <a:ext cx="5876223" cy="186752"/>
              <a:chOff x="3158963" y="3335621"/>
              <a:chExt cx="5876222" cy="186752"/>
            </a:xfrm>
          </p:grpSpPr>
          <p:sp>
            <p:nvSpPr>
              <p:cNvPr id="7" name="圆角矩形 6"/>
              <p:cNvSpPr/>
              <p:nvPr/>
            </p:nvSpPr>
            <p:spPr>
              <a:xfrm rot="18900000">
                <a:off x="3158963" y="3335621"/>
                <a:ext cx="186751" cy="186751"/>
              </a:xfrm>
              <a:custGeom>
                <a:avLst/>
                <a:gdLst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1314450 w 1314450"/>
                  <a:gd name="connsiteY4" fmla="*/ 1095371 h 1314450"/>
                  <a:gd name="connsiteX5" fmla="*/ 1095371 w 1314450"/>
                  <a:gd name="connsiteY5" fmla="*/ 1314450 h 1314450"/>
                  <a:gd name="connsiteX6" fmla="*/ 219079 w 1314450"/>
                  <a:gd name="connsiteY6" fmla="*/ 1314450 h 1314450"/>
                  <a:gd name="connsiteX7" fmla="*/ 0 w 1314450"/>
                  <a:gd name="connsiteY7" fmla="*/ 1095371 h 1314450"/>
                  <a:gd name="connsiteX8" fmla="*/ 0 w 1314450"/>
                  <a:gd name="connsiteY8" fmla="*/ 219079 h 1314450"/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1314450 w 1314450"/>
                  <a:gd name="connsiteY4" fmla="*/ 1095371 h 1314450"/>
                  <a:gd name="connsiteX5" fmla="*/ 219079 w 1314450"/>
                  <a:gd name="connsiteY5" fmla="*/ 1314450 h 1314450"/>
                  <a:gd name="connsiteX6" fmla="*/ 0 w 1314450"/>
                  <a:gd name="connsiteY6" fmla="*/ 1095371 h 1314450"/>
                  <a:gd name="connsiteX7" fmla="*/ 0 w 1314450"/>
                  <a:gd name="connsiteY7" fmla="*/ 219079 h 1314450"/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219079 w 1314450"/>
                  <a:gd name="connsiteY4" fmla="*/ 1314450 h 1314450"/>
                  <a:gd name="connsiteX5" fmla="*/ 0 w 1314450"/>
                  <a:gd name="connsiteY5" fmla="*/ 1095371 h 1314450"/>
                  <a:gd name="connsiteX6" fmla="*/ 0 w 1314450"/>
                  <a:gd name="connsiteY6" fmla="*/ 219079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4450" h="1314450">
                    <a:moveTo>
                      <a:pt x="0" y="219079"/>
                    </a:moveTo>
                    <a:cubicBezTo>
                      <a:pt x="0" y="98085"/>
                      <a:pt x="98085" y="0"/>
                      <a:pt x="219079" y="0"/>
                    </a:cubicBezTo>
                    <a:lnTo>
                      <a:pt x="1095371" y="0"/>
                    </a:lnTo>
                    <a:cubicBezTo>
                      <a:pt x="1216365" y="0"/>
                      <a:pt x="1314450" y="98085"/>
                      <a:pt x="1314450" y="219079"/>
                    </a:cubicBezTo>
                    <a:lnTo>
                      <a:pt x="219079" y="1314450"/>
                    </a:lnTo>
                    <a:cubicBezTo>
                      <a:pt x="98085" y="1314450"/>
                      <a:pt x="0" y="1216365"/>
                      <a:pt x="0" y="1095371"/>
                    </a:cubicBezTo>
                    <a:lnTo>
                      <a:pt x="0" y="219079"/>
                    </a:lnTo>
                    <a:close/>
                  </a:path>
                </a:pathLst>
              </a:custGeom>
              <a:gradFill>
                <a:gsLst>
                  <a:gs pos="0">
                    <a:srgbClr val="E0E0E0"/>
                  </a:gs>
                  <a:gs pos="100000">
                    <a:schemeClr val="bg1"/>
                  </a:gs>
                </a:gsLst>
                <a:lin ang="54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rgbClr val="D7D7D7"/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60" name="圆角矩形 6"/>
              <p:cNvSpPr/>
              <p:nvPr/>
            </p:nvSpPr>
            <p:spPr>
              <a:xfrm rot="2700000" flipH="1">
                <a:off x="8848434" y="3335622"/>
                <a:ext cx="186751" cy="186751"/>
              </a:xfrm>
              <a:custGeom>
                <a:avLst/>
                <a:gdLst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1314450 w 1314450"/>
                  <a:gd name="connsiteY4" fmla="*/ 1095371 h 1314450"/>
                  <a:gd name="connsiteX5" fmla="*/ 1095371 w 1314450"/>
                  <a:gd name="connsiteY5" fmla="*/ 1314450 h 1314450"/>
                  <a:gd name="connsiteX6" fmla="*/ 219079 w 1314450"/>
                  <a:gd name="connsiteY6" fmla="*/ 1314450 h 1314450"/>
                  <a:gd name="connsiteX7" fmla="*/ 0 w 1314450"/>
                  <a:gd name="connsiteY7" fmla="*/ 1095371 h 1314450"/>
                  <a:gd name="connsiteX8" fmla="*/ 0 w 1314450"/>
                  <a:gd name="connsiteY8" fmla="*/ 219079 h 1314450"/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1314450 w 1314450"/>
                  <a:gd name="connsiteY4" fmla="*/ 1095371 h 1314450"/>
                  <a:gd name="connsiteX5" fmla="*/ 219079 w 1314450"/>
                  <a:gd name="connsiteY5" fmla="*/ 1314450 h 1314450"/>
                  <a:gd name="connsiteX6" fmla="*/ 0 w 1314450"/>
                  <a:gd name="connsiteY6" fmla="*/ 1095371 h 1314450"/>
                  <a:gd name="connsiteX7" fmla="*/ 0 w 1314450"/>
                  <a:gd name="connsiteY7" fmla="*/ 219079 h 1314450"/>
                  <a:gd name="connsiteX0" fmla="*/ 0 w 1314450"/>
                  <a:gd name="connsiteY0" fmla="*/ 219079 h 1314450"/>
                  <a:gd name="connsiteX1" fmla="*/ 219079 w 1314450"/>
                  <a:gd name="connsiteY1" fmla="*/ 0 h 1314450"/>
                  <a:gd name="connsiteX2" fmla="*/ 1095371 w 1314450"/>
                  <a:gd name="connsiteY2" fmla="*/ 0 h 1314450"/>
                  <a:gd name="connsiteX3" fmla="*/ 1314450 w 1314450"/>
                  <a:gd name="connsiteY3" fmla="*/ 219079 h 1314450"/>
                  <a:gd name="connsiteX4" fmla="*/ 219079 w 1314450"/>
                  <a:gd name="connsiteY4" fmla="*/ 1314450 h 1314450"/>
                  <a:gd name="connsiteX5" fmla="*/ 0 w 1314450"/>
                  <a:gd name="connsiteY5" fmla="*/ 1095371 h 1314450"/>
                  <a:gd name="connsiteX6" fmla="*/ 0 w 1314450"/>
                  <a:gd name="connsiteY6" fmla="*/ 219079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4450" h="1314450">
                    <a:moveTo>
                      <a:pt x="0" y="219079"/>
                    </a:moveTo>
                    <a:cubicBezTo>
                      <a:pt x="0" y="98085"/>
                      <a:pt x="98085" y="0"/>
                      <a:pt x="219079" y="0"/>
                    </a:cubicBezTo>
                    <a:lnTo>
                      <a:pt x="1095371" y="0"/>
                    </a:lnTo>
                    <a:cubicBezTo>
                      <a:pt x="1216365" y="0"/>
                      <a:pt x="1314450" y="98085"/>
                      <a:pt x="1314450" y="219079"/>
                    </a:cubicBezTo>
                    <a:lnTo>
                      <a:pt x="219079" y="1314450"/>
                    </a:lnTo>
                    <a:cubicBezTo>
                      <a:pt x="98085" y="1314450"/>
                      <a:pt x="0" y="1216365"/>
                      <a:pt x="0" y="1095371"/>
                    </a:cubicBezTo>
                    <a:lnTo>
                      <a:pt x="0" y="219079"/>
                    </a:lnTo>
                    <a:close/>
                  </a:path>
                </a:pathLst>
              </a:custGeom>
              <a:gradFill>
                <a:gsLst>
                  <a:gs pos="0">
                    <a:srgbClr val="E0E0E0"/>
                  </a:gs>
                  <a:gs pos="100000">
                    <a:schemeClr val="bg1"/>
                  </a:gs>
                </a:gsLst>
                <a:lin ang="10800000" scaled="0"/>
              </a:gradFill>
              <a:ln w="3175">
                <a:gradFill>
                  <a:gsLst>
                    <a:gs pos="0">
                      <a:schemeClr val="bg1"/>
                    </a:gs>
                    <a:gs pos="100000">
                      <a:srgbClr val="D7D7D7"/>
                    </a:gs>
                  </a:gsLst>
                  <a:lin ang="10800000" scaled="0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</p:grpSp>
        <p:sp>
          <p:nvSpPr>
            <p:cNvPr id="62" name="圆角矩形 6"/>
            <p:cNvSpPr/>
            <p:nvPr/>
          </p:nvSpPr>
          <p:spPr>
            <a:xfrm rot="2700000">
              <a:off x="8003961" y="636030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219079 w 1314450"/>
                <a:gd name="connsiteY5" fmla="*/ 1314450 h 1314450"/>
                <a:gd name="connsiteX6" fmla="*/ 0 w 1314450"/>
                <a:gd name="connsiteY6" fmla="*/ 1095371 h 1314450"/>
                <a:gd name="connsiteX7" fmla="*/ 0 w 1314450"/>
                <a:gd name="connsiteY7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219079 w 1314450"/>
                <a:gd name="connsiteY4" fmla="*/ 1314450 h 1314450"/>
                <a:gd name="connsiteX5" fmla="*/ 0 w 1314450"/>
                <a:gd name="connsiteY5" fmla="*/ 1095371 h 1314450"/>
                <a:gd name="connsiteX6" fmla="*/ 0 w 1314450"/>
                <a:gd name="connsiteY6" fmla="*/ 219079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3" name="圆角矩形 6"/>
            <p:cNvSpPr/>
            <p:nvPr/>
          </p:nvSpPr>
          <p:spPr>
            <a:xfrm rot="8100000" flipH="1">
              <a:off x="8003959" y="6325502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219079 w 1314450"/>
                <a:gd name="connsiteY5" fmla="*/ 1314450 h 1314450"/>
                <a:gd name="connsiteX6" fmla="*/ 0 w 1314450"/>
                <a:gd name="connsiteY6" fmla="*/ 1095371 h 1314450"/>
                <a:gd name="connsiteX7" fmla="*/ 0 w 1314450"/>
                <a:gd name="connsiteY7" fmla="*/ 219079 h 1314450"/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219079 w 1314450"/>
                <a:gd name="connsiteY4" fmla="*/ 1314450 h 1314450"/>
                <a:gd name="connsiteX5" fmla="*/ 0 w 1314450"/>
                <a:gd name="connsiteY5" fmla="*/ 1095371 h 1314450"/>
                <a:gd name="connsiteX6" fmla="*/ 0 w 1314450"/>
                <a:gd name="connsiteY6" fmla="*/ 219079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28000">
                  <a:srgbClr val="E0E0E0"/>
                </a:gs>
                <a:gs pos="100000">
                  <a:schemeClr val="bg1"/>
                </a:gs>
              </a:gsLst>
              <a:lin ang="162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162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556986" y="1688778"/>
              <a:ext cx="1792439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569749" y="1982304"/>
              <a:ext cx="1809889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556986" y="4426056"/>
              <a:ext cx="1792439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569749" y="4719581"/>
              <a:ext cx="1809889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828598" y="1688778"/>
              <a:ext cx="1792439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841361" y="1982304"/>
              <a:ext cx="1809889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828598" y="4426056"/>
              <a:ext cx="1792439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841361" y="4719581"/>
              <a:ext cx="1809889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575454" y="2609787"/>
              <a:ext cx="3018367" cy="1928707"/>
              <a:chOff x="1575453" y="2785353"/>
              <a:chExt cx="3018366" cy="1928707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1577070" y="2785353"/>
                <a:ext cx="26820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1ACBE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575453" y="3144400"/>
                <a:ext cx="301836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制作团队，有人人都能快速提升的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培训。清晰、美观、创意、有效、超值、保密，是他们为数百家客户带来意想不到的。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895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4CE8CD5-1138-4277-96D6-AA5BABDA955F}"/>
              </a:ext>
            </a:extLst>
          </p:cNvPr>
          <p:cNvGrpSpPr/>
          <p:nvPr/>
        </p:nvGrpSpPr>
        <p:grpSpPr>
          <a:xfrm>
            <a:off x="2337892" y="873442"/>
            <a:ext cx="8024980" cy="5463135"/>
            <a:chOff x="2337892" y="873442"/>
            <a:chExt cx="8024980" cy="5463135"/>
          </a:xfrm>
        </p:grpSpPr>
        <p:sp>
          <p:nvSpPr>
            <p:cNvPr id="39" name="圆角矩形 38"/>
            <p:cNvSpPr/>
            <p:nvPr/>
          </p:nvSpPr>
          <p:spPr>
            <a:xfrm>
              <a:off x="2929926" y="4458191"/>
              <a:ext cx="1448743" cy="1448743"/>
            </a:xfrm>
            <a:prstGeom prst="roundRect">
              <a:avLst>
                <a:gd name="adj" fmla="val 12985"/>
              </a:avLst>
            </a:prstGeom>
            <a:solidFill>
              <a:srgbClr val="FFB850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047875" y="4041585"/>
              <a:ext cx="1147235" cy="1147235"/>
            </a:xfrm>
            <a:prstGeom prst="roundRect">
              <a:avLst>
                <a:gd name="adj" fmla="val 12985"/>
              </a:avLst>
            </a:prstGeom>
            <a:solidFill>
              <a:srgbClr val="E8707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7574097" y="1456641"/>
              <a:ext cx="1147235" cy="1147235"/>
            </a:xfrm>
            <a:prstGeom prst="roundRect">
              <a:avLst>
                <a:gd name="adj" fmla="val 12985"/>
              </a:avLst>
            </a:prstGeom>
            <a:solidFill>
              <a:srgbClr val="663C77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7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432638" y="1938985"/>
              <a:ext cx="1448743" cy="1448743"/>
            </a:xfrm>
            <a:prstGeom prst="roundRect">
              <a:avLst>
                <a:gd name="adj" fmla="val 12985"/>
              </a:avLst>
            </a:prstGeom>
            <a:solidFill>
              <a:srgbClr val="01ACBE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任意多边形 31"/>
            <p:cNvSpPr/>
            <p:nvPr/>
          </p:nvSpPr>
          <p:spPr>
            <a:xfrm rot="18900000">
              <a:off x="2337892" y="2803972"/>
              <a:ext cx="7023637" cy="1854397"/>
            </a:xfrm>
            <a:custGeom>
              <a:avLst/>
              <a:gdLst>
                <a:gd name="connsiteX0" fmla="*/ 6382501 w 7023637"/>
                <a:gd name="connsiteY0" fmla="*/ 230936 h 1854397"/>
                <a:gd name="connsiteX1" fmla="*/ 6984659 w 7023637"/>
                <a:gd name="connsiteY1" fmla="*/ 833094 h 1854397"/>
                <a:gd name="connsiteX2" fmla="*/ 6984659 w 7023637"/>
                <a:gd name="connsiteY2" fmla="*/ 1021294 h 1854397"/>
                <a:gd name="connsiteX3" fmla="*/ 6382502 w 7023637"/>
                <a:gd name="connsiteY3" fmla="*/ 1623452 h 1854397"/>
                <a:gd name="connsiteX4" fmla="*/ 6238324 w 7023637"/>
                <a:gd name="connsiteY4" fmla="*/ 1652686 h 1854397"/>
                <a:gd name="connsiteX5" fmla="*/ 6233468 w 7023637"/>
                <a:gd name="connsiteY5" fmla="*/ 1649461 h 1854397"/>
                <a:gd name="connsiteX6" fmla="*/ 5619292 w 7023637"/>
                <a:gd name="connsiteY6" fmla="*/ 1035284 h 1854397"/>
                <a:gd name="connsiteX7" fmla="*/ 5381956 w 7023637"/>
                <a:gd name="connsiteY7" fmla="*/ 1035284 h 1854397"/>
                <a:gd name="connsiteX8" fmla="*/ 4622585 w 7023637"/>
                <a:gd name="connsiteY8" fmla="*/ 1794655 h 1854397"/>
                <a:gd name="connsiteX9" fmla="*/ 4612056 w 7023637"/>
                <a:gd name="connsiteY9" fmla="*/ 1810510 h 1854397"/>
                <a:gd name="connsiteX10" fmla="*/ 4564487 w 7023637"/>
                <a:gd name="connsiteY10" fmla="*/ 1842098 h 1854397"/>
                <a:gd name="connsiteX11" fmla="*/ 4423292 w 7023637"/>
                <a:gd name="connsiteY11" fmla="*/ 1835186 h 1854397"/>
                <a:gd name="connsiteX12" fmla="*/ 4387173 w 7023637"/>
                <a:gd name="connsiteY12" fmla="*/ 1808553 h 1854397"/>
                <a:gd name="connsiteX13" fmla="*/ 4380859 w 7023637"/>
                <a:gd name="connsiteY13" fmla="*/ 1799045 h 1854397"/>
                <a:gd name="connsiteX14" fmla="*/ 3621487 w 7023637"/>
                <a:gd name="connsiteY14" fmla="*/ 1039674 h 1854397"/>
                <a:gd name="connsiteX15" fmla="*/ 3439668 w 7023637"/>
                <a:gd name="connsiteY15" fmla="*/ 1002808 h 1854397"/>
                <a:gd name="connsiteX16" fmla="*/ 3407952 w 7023637"/>
                <a:gd name="connsiteY16" fmla="*/ 1023869 h 1854397"/>
                <a:gd name="connsiteX17" fmla="*/ 2808370 w 7023637"/>
                <a:gd name="connsiteY17" fmla="*/ 1623451 h 1854397"/>
                <a:gd name="connsiteX18" fmla="*/ 2620170 w 7023637"/>
                <a:gd name="connsiteY18" fmla="*/ 1623451 h 1854397"/>
                <a:gd name="connsiteX19" fmla="*/ 2194586 w 7023637"/>
                <a:gd name="connsiteY19" fmla="*/ 1197867 h 1854397"/>
                <a:gd name="connsiteX20" fmla="*/ 2194565 w 7023637"/>
                <a:gd name="connsiteY20" fmla="*/ 1197867 h 1854397"/>
                <a:gd name="connsiteX21" fmla="*/ 2042569 w 7023637"/>
                <a:gd name="connsiteY21" fmla="*/ 1045871 h 1854397"/>
                <a:gd name="connsiteX22" fmla="*/ 1805233 w 7023637"/>
                <a:gd name="connsiteY22" fmla="*/ 1045871 h 1854397"/>
                <a:gd name="connsiteX23" fmla="*/ 1045861 w 7023637"/>
                <a:gd name="connsiteY23" fmla="*/ 1805242 h 1854397"/>
                <a:gd name="connsiteX24" fmla="*/ 1045860 w 7023637"/>
                <a:gd name="connsiteY24" fmla="*/ 1805244 h 1854397"/>
                <a:gd name="connsiteX25" fmla="*/ 990345 w 7023637"/>
                <a:gd name="connsiteY25" fmla="*/ 1842109 h 1854397"/>
                <a:gd name="connsiteX26" fmla="*/ 808525 w 7023637"/>
                <a:gd name="connsiteY26" fmla="*/ 1805243 h 1854397"/>
                <a:gd name="connsiteX27" fmla="*/ 49154 w 7023637"/>
                <a:gd name="connsiteY27" fmla="*/ 1045872 h 1854397"/>
                <a:gd name="connsiteX28" fmla="*/ 49154 w 7023637"/>
                <a:gd name="connsiteY28" fmla="*/ 808536 h 1854397"/>
                <a:gd name="connsiteX29" fmla="*/ 808525 w 7023637"/>
                <a:gd name="connsiteY29" fmla="*/ 49164 h 1854397"/>
                <a:gd name="connsiteX30" fmla="*/ 1045861 w 7023637"/>
                <a:gd name="connsiteY30" fmla="*/ 49164 h 1854397"/>
                <a:gd name="connsiteX31" fmla="*/ 1653226 w 7023637"/>
                <a:gd name="connsiteY31" fmla="*/ 656529 h 1854397"/>
                <a:gd name="connsiteX32" fmla="*/ 1653248 w 7023637"/>
                <a:gd name="connsiteY32" fmla="*/ 656529 h 1854397"/>
                <a:gd name="connsiteX33" fmla="*/ 1805243 w 7023637"/>
                <a:gd name="connsiteY33" fmla="*/ 808524 h 1854397"/>
                <a:gd name="connsiteX34" fmla="*/ 2042579 w 7023637"/>
                <a:gd name="connsiteY34" fmla="*/ 808524 h 1854397"/>
                <a:gd name="connsiteX35" fmla="*/ 2112731 w 7023637"/>
                <a:gd name="connsiteY35" fmla="*/ 738372 h 1854397"/>
                <a:gd name="connsiteX36" fmla="*/ 2620169 w 7023637"/>
                <a:gd name="connsiteY36" fmla="*/ 230935 h 1854397"/>
                <a:gd name="connsiteX37" fmla="*/ 2808370 w 7023637"/>
                <a:gd name="connsiteY37" fmla="*/ 230935 h 1854397"/>
                <a:gd name="connsiteX38" fmla="*/ 3236140 w 7023637"/>
                <a:gd name="connsiteY38" fmla="*/ 658705 h 1854397"/>
                <a:gd name="connsiteX39" fmla="*/ 3240530 w 7023637"/>
                <a:gd name="connsiteY39" fmla="*/ 658705 h 1854397"/>
                <a:gd name="connsiteX40" fmla="*/ 3388156 w 7023637"/>
                <a:gd name="connsiteY40" fmla="*/ 806331 h 1854397"/>
                <a:gd name="connsiteX41" fmla="*/ 3625492 w 7023637"/>
                <a:gd name="connsiteY41" fmla="*/ 806331 h 1854397"/>
                <a:gd name="connsiteX42" fmla="*/ 4382672 w 7023637"/>
                <a:gd name="connsiteY42" fmla="*/ 49151 h 1854397"/>
                <a:gd name="connsiteX43" fmla="*/ 4438185 w 7023637"/>
                <a:gd name="connsiteY43" fmla="*/ 12288 h 1854397"/>
                <a:gd name="connsiteX44" fmla="*/ 4579381 w 7023637"/>
                <a:gd name="connsiteY44" fmla="*/ 19201 h 1854397"/>
                <a:gd name="connsiteX45" fmla="*/ 4615497 w 7023637"/>
                <a:gd name="connsiteY45" fmla="*/ 45831 h 1854397"/>
                <a:gd name="connsiteX46" fmla="*/ 4621812 w 7023637"/>
                <a:gd name="connsiteY46" fmla="*/ 55341 h 1854397"/>
                <a:gd name="connsiteX47" fmla="*/ 5381183 w 7023637"/>
                <a:gd name="connsiteY47" fmla="*/ 814712 h 1854397"/>
                <a:gd name="connsiteX48" fmla="*/ 5618519 w 7023637"/>
                <a:gd name="connsiteY48" fmla="*/ 814712 h 1854397"/>
                <a:gd name="connsiteX49" fmla="*/ 6218098 w 7023637"/>
                <a:gd name="connsiteY49" fmla="*/ 215133 h 1854397"/>
                <a:gd name="connsiteX50" fmla="*/ 6238324 w 7023637"/>
                <a:gd name="connsiteY50" fmla="*/ 201702 h 1854397"/>
                <a:gd name="connsiteX51" fmla="*/ 6382501 w 7023637"/>
                <a:gd name="connsiteY51" fmla="*/ 230936 h 185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23637" h="1854397">
                  <a:moveTo>
                    <a:pt x="6382501" y="230936"/>
                  </a:moveTo>
                  <a:lnTo>
                    <a:pt x="6984659" y="833094"/>
                  </a:lnTo>
                  <a:cubicBezTo>
                    <a:pt x="7036630" y="885064"/>
                    <a:pt x="7036630" y="969325"/>
                    <a:pt x="6984659" y="1021294"/>
                  </a:cubicBezTo>
                  <a:lnTo>
                    <a:pt x="6382502" y="1623452"/>
                  </a:lnTo>
                  <a:cubicBezTo>
                    <a:pt x="6343525" y="1662430"/>
                    <a:pt x="6286384" y="1672174"/>
                    <a:pt x="6238324" y="1652686"/>
                  </a:cubicBezTo>
                  <a:lnTo>
                    <a:pt x="6233468" y="1649461"/>
                  </a:lnTo>
                  <a:lnTo>
                    <a:pt x="5619292" y="1035284"/>
                  </a:lnTo>
                  <a:cubicBezTo>
                    <a:pt x="5553753" y="969745"/>
                    <a:pt x="5447494" y="969745"/>
                    <a:pt x="5381956" y="1035284"/>
                  </a:cubicBezTo>
                  <a:lnTo>
                    <a:pt x="4622585" y="1794655"/>
                  </a:lnTo>
                  <a:lnTo>
                    <a:pt x="4612056" y="1810510"/>
                  </a:lnTo>
                  <a:lnTo>
                    <a:pt x="4564487" y="1842098"/>
                  </a:lnTo>
                  <a:cubicBezTo>
                    <a:pt x="4519032" y="1860531"/>
                    <a:pt x="4467136" y="1858226"/>
                    <a:pt x="4423292" y="1835186"/>
                  </a:cubicBezTo>
                  <a:lnTo>
                    <a:pt x="4387173" y="1808553"/>
                  </a:lnTo>
                  <a:lnTo>
                    <a:pt x="4380859" y="1799045"/>
                  </a:lnTo>
                  <a:lnTo>
                    <a:pt x="3621487" y="1039674"/>
                  </a:lnTo>
                  <a:cubicBezTo>
                    <a:pt x="3572333" y="990520"/>
                    <a:pt x="3500274" y="978231"/>
                    <a:pt x="3439668" y="1002808"/>
                  </a:cubicBezTo>
                  <a:lnTo>
                    <a:pt x="3407952" y="1023869"/>
                  </a:lnTo>
                  <a:lnTo>
                    <a:pt x="2808370" y="1623451"/>
                  </a:lnTo>
                  <a:cubicBezTo>
                    <a:pt x="2756400" y="1675421"/>
                    <a:pt x="2672140" y="1675421"/>
                    <a:pt x="2620170" y="1623451"/>
                  </a:cubicBezTo>
                  <a:lnTo>
                    <a:pt x="2194586" y="1197867"/>
                  </a:lnTo>
                  <a:lnTo>
                    <a:pt x="2194565" y="1197867"/>
                  </a:lnTo>
                  <a:lnTo>
                    <a:pt x="2042569" y="1045871"/>
                  </a:lnTo>
                  <a:cubicBezTo>
                    <a:pt x="1977030" y="980332"/>
                    <a:pt x="1870772" y="980332"/>
                    <a:pt x="1805233" y="1045871"/>
                  </a:cubicBezTo>
                  <a:lnTo>
                    <a:pt x="1045861" y="1805242"/>
                  </a:lnTo>
                  <a:lnTo>
                    <a:pt x="1045860" y="1805244"/>
                  </a:lnTo>
                  <a:lnTo>
                    <a:pt x="990345" y="1842109"/>
                  </a:lnTo>
                  <a:cubicBezTo>
                    <a:pt x="929738" y="1866686"/>
                    <a:pt x="857679" y="1854397"/>
                    <a:pt x="808525" y="1805243"/>
                  </a:cubicBezTo>
                  <a:lnTo>
                    <a:pt x="49154" y="1045872"/>
                  </a:lnTo>
                  <a:cubicBezTo>
                    <a:pt x="-16385" y="980333"/>
                    <a:pt x="-16385" y="874074"/>
                    <a:pt x="49154" y="808536"/>
                  </a:cubicBezTo>
                  <a:lnTo>
                    <a:pt x="808525" y="49164"/>
                  </a:lnTo>
                  <a:cubicBezTo>
                    <a:pt x="874064" y="-16375"/>
                    <a:pt x="980322" y="-16375"/>
                    <a:pt x="1045861" y="49164"/>
                  </a:cubicBezTo>
                  <a:lnTo>
                    <a:pt x="1653226" y="656529"/>
                  </a:lnTo>
                  <a:lnTo>
                    <a:pt x="1653248" y="656529"/>
                  </a:lnTo>
                  <a:lnTo>
                    <a:pt x="1805243" y="808524"/>
                  </a:lnTo>
                  <a:cubicBezTo>
                    <a:pt x="1870782" y="874063"/>
                    <a:pt x="1977040" y="874063"/>
                    <a:pt x="2042579" y="808524"/>
                  </a:cubicBezTo>
                  <a:lnTo>
                    <a:pt x="2112731" y="738372"/>
                  </a:lnTo>
                  <a:lnTo>
                    <a:pt x="2620169" y="230935"/>
                  </a:lnTo>
                  <a:cubicBezTo>
                    <a:pt x="2672139" y="178964"/>
                    <a:pt x="2756399" y="178964"/>
                    <a:pt x="2808370" y="230935"/>
                  </a:cubicBezTo>
                  <a:lnTo>
                    <a:pt x="3236140" y="658705"/>
                  </a:lnTo>
                  <a:lnTo>
                    <a:pt x="3240530" y="658705"/>
                  </a:lnTo>
                  <a:lnTo>
                    <a:pt x="3388156" y="806331"/>
                  </a:lnTo>
                  <a:cubicBezTo>
                    <a:pt x="3453695" y="871870"/>
                    <a:pt x="3559954" y="871870"/>
                    <a:pt x="3625492" y="806331"/>
                  </a:cubicBezTo>
                  <a:lnTo>
                    <a:pt x="4382672" y="49151"/>
                  </a:lnTo>
                  <a:lnTo>
                    <a:pt x="4438185" y="12288"/>
                  </a:lnTo>
                  <a:cubicBezTo>
                    <a:pt x="4483639" y="-6144"/>
                    <a:pt x="4535536" y="-3840"/>
                    <a:pt x="4579381" y="19201"/>
                  </a:cubicBezTo>
                  <a:lnTo>
                    <a:pt x="4615497" y="45831"/>
                  </a:lnTo>
                  <a:lnTo>
                    <a:pt x="4621812" y="55341"/>
                  </a:lnTo>
                  <a:lnTo>
                    <a:pt x="5381183" y="814712"/>
                  </a:lnTo>
                  <a:cubicBezTo>
                    <a:pt x="5446722" y="880251"/>
                    <a:pt x="5552980" y="880251"/>
                    <a:pt x="5618519" y="814712"/>
                  </a:cubicBezTo>
                  <a:lnTo>
                    <a:pt x="6218098" y="215133"/>
                  </a:lnTo>
                  <a:lnTo>
                    <a:pt x="6238324" y="201702"/>
                  </a:lnTo>
                  <a:cubicBezTo>
                    <a:pt x="6286383" y="182213"/>
                    <a:pt x="6343523" y="191958"/>
                    <a:pt x="6382501" y="230936"/>
                  </a:cubicBezTo>
                  <a:close/>
                </a:path>
              </a:pathLst>
            </a:custGeom>
            <a:gradFill>
              <a:gsLst>
                <a:gs pos="100000">
                  <a:srgbClr val="F5F5F5"/>
                </a:gs>
                <a:gs pos="0">
                  <a:srgbClr val="D9D9D9"/>
                </a:gs>
              </a:gsLst>
              <a:lin ang="540000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499047" y="4936570"/>
              <a:ext cx="1128815" cy="1107949"/>
              <a:chOff x="3499046" y="4615023"/>
              <a:chExt cx="1128815" cy="1107948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005561" y="4615023"/>
                <a:ext cx="622300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40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499046" y="4891975"/>
                <a:ext cx="745732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>
                        <a:lumMod val="6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24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757562" y="3718422"/>
              <a:ext cx="1078015" cy="646331"/>
              <a:chOff x="3556196" y="4615023"/>
              <a:chExt cx="1078015" cy="646331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4011911" y="4615023"/>
                <a:ext cx="622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36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556196" y="4860226"/>
                <a:ext cx="7457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>
                        <a:lumMod val="6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983151" y="2376087"/>
              <a:ext cx="1128815" cy="1107949"/>
              <a:chOff x="3499046" y="4615023"/>
              <a:chExt cx="1128815" cy="110794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4005561" y="4615023"/>
                <a:ext cx="622300" cy="707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40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3499046" y="4891975"/>
                <a:ext cx="745732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>
                        <a:lumMod val="6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24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7281461" y="1235506"/>
              <a:ext cx="1078015" cy="646331"/>
              <a:chOff x="3556196" y="4615023"/>
              <a:chExt cx="1078015" cy="646331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4011911" y="4615023"/>
                <a:ext cx="6223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663C77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3600" dirty="0">
                  <a:solidFill>
                    <a:srgbClr val="663C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3556196" y="4860226"/>
                <a:ext cx="7457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>
                        <a:lumMod val="65000"/>
                      </a:schemeClr>
                    </a:solidFill>
                    <a:latin typeface="Impact" panose="020B0806030902050204" pitchFamily="34" charset="0"/>
                  </a:rPr>
                  <a:t>STEP</a:t>
                </a:r>
                <a:endPara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8" name="Group 4"/>
            <p:cNvGrpSpPr>
              <a:grpSpLocks noChangeAspect="1"/>
            </p:cNvGrpSpPr>
            <p:nvPr/>
          </p:nvGrpSpPr>
          <p:grpSpPr bwMode="auto">
            <a:xfrm>
              <a:off x="6279199" y="3088995"/>
              <a:ext cx="528972" cy="502245"/>
              <a:chOff x="4797" y="1501"/>
              <a:chExt cx="950" cy="902"/>
            </a:xfrm>
            <a:solidFill>
              <a:srgbClr val="01ACBE"/>
            </a:solidFill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>
                <a:off x="4797" y="1501"/>
                <a:ext cx="950" cy="902"/>
              </a:xfrm>
              <a:custGeom>
                <a:avLst/>
                <a:gdLst>
                  <a:gd name="T0" fmla="*/ 384 w 399"/>
                  <a:gd name="T1" fmla="*/ 350 h 379"/>
                  <a:gd name="T2" fmla="*/ 371 w 399"/>
                  <a:gd name="T3" fmla="*/ 360 h 379"/>
                  <a:gd name="T4" fmla="*/ 307 w 399"/>
                  <a:gd name="T5" fmla="*/ 360 h 379"/>
                  <a:gd name="T6" fmla="*/ 307 w 399"/>
                  <a:gd name="T7" fmla="*/ 349 h 379"/>
                  <a:gd name="T8" fmla="*/ 297 w 399"/>
                  <a:gd name="T9" fmla="*/ 349 h 379"/>
                  <a:gd name="T10" fmla="*/ 297 w 399"/>
                  <a:gd name="T11" fmla="*/ 360 h 379"/>
                  <a:gd name="T12" fmla="*/ 224 w 399"/>
                  <a:gd name="T13" fmla="*/ 360 h 379"/>
                  <a:gd name="T14" fmla="*/ 224 w 399"/>
                  <a:gd name="T15" fmla="*/ 349 h 379"/>
                  <a:gd name="T16" fmla="*/ 215 w 399"/>
                  <a:gd name="T17" fmla="*/ 349 h 379"/>
                  <a:gd name="T18" fmla="*/ 215 w 399"/>
                  <a:gd name="T19" fmla="*/ 360 h 379"/>
                  <a:gd name="T20" fmla="*/ 141 w 399"/>
                  <a:gd name="T21" fmla="*/ 360 h 379"/>
                  <a:gd name="T22" fmla="*/ 141 w 399"/>
                  <a:gd name="T23" fmla="*/ 349 h 379"/>
                  <a:gd name="T24" fmla="*/ 132 w 399"/>
                  <a:gd name="T25" fmla="*/ 349 h 379"/>
                  <a:gd name="T26" fmla="*/ 132 w 399"/>
                  <a:gd name="T27" fmla="*/ 360 h 379"/>
                  <a:gd name="T28" fmla="*/ 59 w 399"/>
                  <a:gd name="T29" fmla="*/ 360 h 379"/>
                  <a:gd name="T30" fmla="*/ 59 w 399"/>
                  <a:gd name="T31" fmla="*/ 349 h 379"/>
                  <a:gd name="T32" fmla="*/ 49 w 399"/>
                  <a:gd name="T33" fmla="*/ 349 h 379"/>
                  <a:gd name="T34" fmla="*/ 49 w 399"/>
                  <a:gd name="T35" fmla="*/ 360 h 379"/>
                  <a:gd name="T36" fmla="*/ 20 w 399"/>
                  <a:gd name="T37" fmla="*/ 360 h 379"/>
                  <a:gd name="T38" fmla="*/ 20 w 399"/>
                  <a:gd name="T39" fmla="*/ 331 h 379"/>
                  <a:gd name="T40" fmla="*/ 31 w 399"/>
                  <a:gd name="T41" fmla="*/ 331 h 379"/>
                  <a:gd name="T42" fmla="*/ 31 w 399"/>
                  <a:gd name="T43" fmla="*/ 322 h 379"/>
                  <a:gd name="T44" fmla="*/ 20 w 399"/>
                  <a:gd name="T45" fmla="*/ 322 h 379"/>
                  <a:gd name="T46" fmla="*/ 20 w 399"/>
                  <a:gd name="T47" fmla="*/ 244 h 379"/>
                  <a:gd name="T48" fmla="*/ 31 w 399"/>
                  <a:gd name="T49" fmla="*/ 244 h 379"/>
                  <a:gd name="T50" fmla="*/ 31 w 399"/>
                  <a:gd name="T51" fmla="*/ 235 h 379"/>
                  <a:gd name="T52" fmla="*/ 20 w 399"/>
                  <a:gd name="T53" fmla="*/ 235 h 379"/>
                  <a:gd name="T54" fmla="*/ 20 w 399"/>
                  <a:gd name="T55" fmla="*/ 157 h 379"/>
                  <a:gd name="T56" fmla="*/ 31 w 399"/>
                  <a:gd name="T57" fmla="*/ 157 h 379"/>
                  <a:gd name="T58" fmla="*/ 31 w 399"/>
                  <a:gd name="T59" fmla="*/ 148 h 379"/>
                  <a:gd name="T60" fmla="*/ 20 w 399"/>
                  <a:gd name="T61" fmla="*/ 148 h 379"/>
                  <a:gd name="T62" fmla="*/ 20 w 399"/>
                  <a:gd name="T63" fmla="*/ 70 h 379"/>
                  <a:gd name="T64" fmla="*/ 31 w 399"/>
                  <a:gd name="T65" fmla="*/ 70 h 379"/>
                  <a:gd name="T66" fmla="*/ 31 w 399"/>
                  <a:gd name="T67" fmla="*/ 61 h 379"/>
                  <a:gd name="T68" fmla="*/ 20 w 399"/>
                  <a:gd name="T69" fmla="*/ 61 h 379"/>
                  <a:gd name="T70" fmla="*/ 20 w 399"/>
                  <a:gd name="T71" fmla="*/ 28 h 379"/>
                  <a:gd name="T72" fmla="*/ 30 w 399"/>
                  <a:gd name="T73" fmla="*/ 14 h 379"/>
                  <a:gd name="T74" fmla="*/ 16 w 399"/>
                  <a:gd name="T75" fmla="*/ 0 h 379"/>
                  <a:gd name="T76" fmla="*/ 1 w 399"/>
                  <a:gd name="T77" fmla="*/ 14 h 379"/>
                  <a:gd name="T78" fmla="*/ 11 w 399"/>
                  <a:gd name="T79" fmla="*/ 28 h 379"/>
                  <a:gd name="T80" fmla="*/ 11 w 399"/>
                  <a:gd name="T81" fmla="*/ 61 h 379"/>
                  <a:gd name="T82" fmla="*/ 0 w 399"/>
                  <a:gd name="T83" fmla="*/ 61 h 379"/>
                  <a:gd name="T84" fmla="*/ 0 w 399"/>
                  <a:gd name="T85" fmla="*/ 70 h 379"/>
                  <a:gd name="T86" fmla="*/ 11 w 399"/>
                  <a:gd name="T87" fmla="*/ 70 h 379"/>
                  <a:gd name="T88" fmla="*/ 11 w 399"/>
                  <a:gd name="T89" fmla="*/ 148 h 379"/>
                  <a:gd name="T90" fmla="*/ 0 w 399"/>
                  <a:gd name="T91" fmla="*/ 148 h 379"/>
                  <a:gd name="T92" fmla="*/ 0 w 399"/>
                  <a:gd name="T93" fmla="*/ 157 h 379"/>
                  <a:gd name="T94" fmla="*/ 11 w 399"/>
                  <a:gd name="T95" fmla="*/ 157 h 379"/>
                  <a:gd name="T96" fmla="*/ 11 w 399"/>
                  <a:gd name="T97" fmla="*/ 235 h 379"/>
                  <a:gd name="T98" fmla="*/ 0 w 399"/>
                  <a:gd name="T99" fmla="*/ 235 h 379"/>
                  <a:gd name="T100" fmla="*/ 0 w 399"/>
                  <a:gd name="T101" fmla="*/ 244 h 379"/>
                  <a:gd name="T102" fmla="*/ 11 w 399"/>
                  <a:gd name="T103" fmla="*/ 244 h 379"/>
                  <a:gd name="T104" fmla="*/ 11 w 399"/>
                  <a:gd name="T105" fmla="*/ 322 h 379"/>
                  <a:gd name="T106" fmla="*/ 0 w 399"/>
                  <a:gd name="T107" fmla="*/ 322 h 379"/>
                  <a:gd name="T108" fmla="*/ 0 w 399"/>
                  <a:gd name="T109" fmla="*/ 331 h 379"/>
                  <a:gd name="T110" fmla="*/ 11 w 399"/>
                  <a:gd name="T111" fmla="*/ 331 h 379"/>
                  <a:gd name="T112" fmla="*/ 11 w 399"/>
                  <a:gd name="T113" fmla="*/ 369 h 379"/>
                  <a:gd name="T114" fmla="*/ 371 w 399"/>
                  <a:gd name="T115" fmla="*/ 369 h 379"/>
                  <a:gd name="T116" fmla="*/ 384 w 399"/>
                  <a:gd name="T117" fmla="*/ 379 h 379"/>
                  <a:gd name="T118" fmla="*/ 399 w 399"/>
                  <a:gd name="T119" fmla="*/ 365 h 379"/>
                  <a:gd name="T120" fmla="*/ 384 w 399"/>
                  <a:gd name="T121" fmla="*/ 35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99" h="379">
                    <a:moveTo>
                      <a:pt x="384" y="350"/>
                    </a:moveTo>
                    <a:cubicBezTo>
                      <a:pt x="378" y="350"/>
                      <a:pt x="373" y="354"/>
                      <a:pt x="371" y="360"/>
                    </a:cubicBezTo>
                    <a:cubicBezTo>
                      <a:pt x="307" y="360"/>
                      <a:pt x="307" y="360"/>
                      <a:pt x="307" y="360"/>
                    </a:cubicBezTo>
                    <a:cubicBezTo>
                      <a:pt x="307" y="349"/>
                      <a:pt x="307" y="349"/>
                      <a:pt x="307" y="349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7" y="360"/>
                      <a:pt x="297" y="360"/>
                      <a:pt x="297" y="360"/>
                    </a:cubicBezTo>
                    <a:cubicBezTo>
                      <a:pt x="224" y="360"/>
                      <a:pt x="224" y="360"/>
                      <a:pt x="224" y="360"/>
                    </a:cubicBezTo>
                    <a:cubicBezTo>
                      <a:pt x="224" y="349"/>
                      <a:pt x="224" y="349"/>
                      <a:pt x="224" y="349"/>
                    </a:cubicBezTo>
                    <a:cubicBezTo>
                      <a:pt x="215" y="349"/>
                      <a:pt x="215" y="349"/>
                      <a:pt x="215" y="349"/>
                    </a:cubicBezTo>
                    <a:cubicBezTo>
                      <a:pt x="215" y="360"/>
                      <a:pt x="215" y="360"/>
                      <a:pt x="215" y="360"/>
                    </a:cubicBezTo>
                    <a:cubicBezTo>
                      <a:pt x="141" y="360"/>
                      <a:pt x="141" y="360"/>
                      <a:pt x="141" y="360"/>
                    </a:cubicBezTo>
                    <a:cubicBezTo>
                      <a:pt x="141" y="349"/>
                      <a:pt x="141" y="349"/>
                      <a:pt x="141" y="349"/>
                    </a:cubicBezTo>
                    <a:cubicBezTo>
                      <a:pt x="132" y="349"/>
                      <a:pt x="132" y="349"/>
                      <a:pt x="132" y="349"/>
                    </a:cubicBezTo>
                    <a:cubicBezTo>
                      <a:pt x="132" y="360"/>
                      <a:pt x="132" y="360"/>
                      <a:pt x="132" y="360"/>
                    </a:cubicBezTo>
                    <a:cubicBezTo>
                      <a:pt x="59" y="360"/>
                      <a:pt x="59" y="360"/>
                      <a:pt x="59" y="360"/>
                    </a:cubicBezTo>
                    <a:cubicBezTo>
                      <a:pt x="59" y="349"/>
                      <a:pt x="59" y="349"/>
                      <a:pt x="59" y="349"/>
                    </a:cubicBezTo>
                    <a:cubicBezTo>
                      <a:pt x="49" y="349"/>
                      <a:pt x="49" y="349"/>
                      <a:pt x="49" y="349"/>
                    </a:cubicBezTo>
                    <a:cubicBezTo>
                      <a:pt x="49" y="360"/>
                      <a:pt x="49" y="360"/>
                      <a:pt x="49" y="360"/>
                    </a:cubicBezTo>
                    <a:cubicBezTo>
                      <a:pt x="20" y="360"/>
                      <a:pt x="20" y="360"/>
                      <a:pt x="20" y="360"/>
                    </a:cubicBezTo>
                    <a:cubicBezTo>
                      <a:pt x="20" y="331"/>
                      <a:pt x="20" y="331"/>
                      <a:pt x="20" y="331"/>
                    </a:cubicBezTo>
                    <a:cubicBezTo>
                      <a:pt x="31" y="331"/>
                      <a:pt x="31" y="331"/>
                      <a:pt x="31" y="331"/>
                    </a:cubicBezTo>
                    <a:cubicBezTo>
                      <a:pt x="31" y="322"/>
                      <a:pt x="31" y="322"/>
                      <a:pt x="31" y="322"/>
                    </a:cubicBezTo>
                    <a:cubicBezTo>
                      <a:pt x="20" y="322"/>
                      <a:pt x="20" y="322"/>
                      <a:pt x="20" y="322"/>
                    </a:cubicBezTo>
                    <a:cubicBezTo>
                      <a:pt x="20" y="244"/>
                      <a:pt x="20" y="244"/>
                      <a:pt x="20" y="244"/>
                    </a:cubicBezTo>
                    <a:cubicBezTo>
                      <a:pt x="31" y="244"/>
                      <a:pt x="31" y="244"/>
                      <a:pt x="31" y="244"/>
                    </a:cubicBezTo>
                    <a:cubicBezTo>
                      <a:pt x="31" y="235"/>
                      <a:pt x="31" y="235"/>
                      <a:pt x="31" y="235"/>
                    </a:cubicBezTo>
                    <a:cubicBezTo>
                      <a:pt x="20" y="235"/>
                      <a:pt x="20" y="235"/>
                      <a:pt x="20" y="235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31" y="157"/>
                      <a:pt x="31" y="157"/>
                      <a:pt x="31" y="157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6" y="26"/>
                      <a:pt x="30" y="21"/>
                      <a:pt x="30" y="14"/>
                    </a:cubicBezTo>
                    <a:cubicBezTo>
                      <a:pt x="30" y="6"/>
                      <a:pt x="24" y="0"/>
                      <a:pt x="16" y="0"/>
                    </a:cubicBezTo>
                    <a:cubicBezTo>
                      <a:pt x="8" y="0"/>
                      <a:pt x="1" y="6"/>
                      <a:pt x="1" y="14"/>
                    </a:cubicBezTo>
                    <a:cubicBezTo>
                      <a:pt x="1" y="21"/>
                      <a:pt x="5" y="26"/>
                      <a:pt x="11" y="28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148"/>
                      <a:pt x="11" y="148"/>
                      <a:pt x="11" y="148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11" y="157"/>
                      <a:pt x="11" y="157"/>
                      <a:pt x="11" y="157"/>
                    </a:cubicBezTo>
                    <a:cubicBezTo>
                      <a:pt x="11" y="235"/>
                      <a:pt x="11" y="235"/>
                      <a:pt x="11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11" y="244"/>
                      <a:pt x="11" y="244"/>
                      <a:pt x="11" y="244"/>
                    </a:cubicBezTo>
                    <a:cubicBezTo>
                      <a:pt x="11" y="322"/>
                      <a:pt x="11" y="322"/>
                      <a:pt x="11" y="322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11" y="369"/>
                      <a:pt x="11" y="369"/>
                      <a:pt x="11" y="369"/>
                    </a:cubicBezTo>
                    <a:cubicBezTo>
                      <a:pt x="371" y="369"/>
                      <a:pt x="371" y="369"/>
                      <a:pt x="371" y="369"/>
                    </a:cubicBezTo>
                    <a:cubicBezTo>
                      <a:pt x="373" y="375"/>
                      <a:pt x="378" y="379"/>
                      <a:pt x="384" y="379"/>
                    </a:cubicBezTo>
                    <a:cubicBezTo>
                      <a:pt x="392" y="379"/>
                      <a:pt x="399" y="372"/>
                      <a:pt x="399" y="365"/>
                    </a:cubicBezTo>
                    <a:cubicBezTo>
                      <a:pt x="399" y="357"/>
                      <a:pt x="392" y="350"/>
                      <a:pt x="384" y="35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4868" y="1594"/>
                <a:ext cx="793" cy="667"/>
              </a:xfrm>
              <a:custGeom>
                <a:avLst/>
                <a:gdLst>
                  <a:gd name="T0" fmla="*/ 206 w 333"/>
                  <a:gd name="T1" fmla="*/ 121 h 280"/>
                  <a:gd name="T2" fmla="*/ 189 w 333"/>
                  <a:gd name="T3" fmla="*/ 104 h 280"/>
                  <a:gd name="T4" fmla="*/ 101 w 333"/>
                  <a:gd name="T5" fmla="*/ 193 h 280"/>
                  <a:gd name="T6" fmla="*/ 80 w 333"/>
                  <a:gd name="T7" fmla="*/ 172 h 280"/>
                  <a:gd name="T8" fmla="*/ 0 w 333"/>
                  <a:gd name="T9" fmla="*/ 252 h 280"/>
                  <a:gd name="T10" fmla="*/ 0 w 333"/>
                  <a:gd name="T11" fmla="*/ 276 h 280"/>
                  <a:gd name="T12" fmla="*/ 8 w 333"/>
                  <a:gd name="T13" fmla="*/ 276 h 280"/>
                  <a:gd name="T14" fmla="*/ 8 w 333"/>
                  <a:gd name="T15" fmla="*/ 280 h 280"/>
                  <a:gd name="T16" fmla="*/ 70 w 333"/>
                  <a:gd name="T17" fmla="*/ 217 h 280"/>
                  <a:gd name="T18" fmla="*/ 115 w 333"/>
                  <a:gd name="T19" fmla="*/ 262 h 280"/>
                  <a:gd name="T20" fmla="*/ 201 w 333"/>
                  <a:gd name="T21" fmla="*/ 176 h 280"/>
                  <a:gd name="T22" fmla="*/ 251 w 333"/>
                  <a:gd name="T23" fmla="*/ 226 h 280"/>
                  <a:gd name="T24" fmla="*/ 333 w 333"/>
                  <a:gd name="T25" fmla="*/ 137 h 280"/>
                  <a:gd name="T26" fmla="*/ 333 w 333"/>
                  <a:gd name="T27" fmla="*/ 0 h 280"/>
                  <a:gd name="T28" fmla="*/ 206 w 333"/>
                  <a:gd name="T29" fmla="*/ 121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3" h="280">
                    <a:moveTo>
                      <a:pt x="206" y="121"/>
                    </a:moveTo>
                    <a:cubicBezTo>
                      <a:pt x="206" y="121"/>
                      <a:pt x="192" y="107"/>
                      <a:pt x="189" y="104"/>
                    </a:cubicBezTo>
                    <a:cubicBezTo>
                      <a:pt x="185" y="108"/>
                      <a:pt x="101" y="193"/>
                      <a:pt x="101" y="193"/>
                    </a:cubicBezTo>
                    <a:cubicBezTo>
                      <a:pt x="101" y="193"/>
                      <a:pt x="84" y="176"/>
                      <a:pt x="80" y="172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4" y="276"/>
                      <a:pt x="8" y="276"/>
                      <a:pt x="8" y="276"/>
                    </a:cubicBezTo>
                    <a:cubicBezTo>
                      <a:pt x="8" y="280"/>
                      <a:pt x="8" y="280"/>
                      <a:pt x="8" y="280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17"/>
                      <a:pt x="106" y="253"/>
                      <a:pt x="115" y="262"/>
                    </a:cubicBezTo>
                    <a:cubicBezTo>
                      <a:pt x="127" y="251"/>
                      <a:pt x="201" y="176"/>
                      <a:pt x="201" y="176"/>
                    </a:cubicBezTo>
                    <a:cubicBezTo>
                      <a:pt x="201" y="176"/>
                      <a:pt x="240" y="216"/>
                      <a:pt x="251" y="226"/>
                    </a:cubicBezTo>
                    <a:cubicBezTo>
                      <a:pt x="260" y="216"/>
                      <a:pt x="312" y="160"/>
                      <a:pt x="333" y="137"/>
                    </a:cubicBezTo>
                    <a:cubicBezTo>
                      <a:pt x="333" y="0"/>
                      <a:pt x="333" y="0"/>
                      <a:pt x="333" y="0"/>
                    </a:cubicBezTo>
                    <a:lnTo>
                      <a:pt x="20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4868" y="1563"/>
                <a:ext cx="793" cy="621"/>
              </a:xfrm>
              <a:custGeom>
                <a:avLst/>
                <a:gdLst>
                  <a:gd name="T0" fmla="*/ 491 w 793"/>
                  <a:gd name="T1" fmla="*/ 288 h 621"/>
                  <a:gd name="T2" fmla="*/ 458 w 793"/>
                  <a:gd name="T3" fmla="*/ 252 h 621"/>
                  <a:gd name="T4" fmla="*/ 450 w 793"/>
                  <a:gd name="T5" fmla="*/ 248 h 621"/>
                  <a:gd name="T6" fmla="*/ 446 w 793"/>
                  <a:gd name="T7" fmla="*/ 252 h 621"/>
                  <a:gd name="T8" fmla="*/ 241 w 793"/>
                  <a:gd name="T9" fmla="*/ 457 h 621"/>
                  <a:gd name="T10" fmla="*/ 198 w 793"/>
                  <a:gd name="T11" fmla="*/ 414 h 621"/>
                  <a:gd name="T12" fmla="*/ 191 w 793"/>
                  <a:gd name="T13" fmla="*/ 409 h 621"/>
                  <a:gd name="T14" fmla="*/ 0 w 793"/>
                  <a:gd name="T15" fmla="*/ 600 h 621"/>
                  <a:gd name="T16" fmla="*/ 0 w 793"/>
                  <a:gd name="T17" fmla="*/ 609 h 621"/>
                  <a:gd name="T18" fmla="*/ 0 w 793"/>
                  <a:gd name="T19" fmla="*/ 621 h 621"/>
                  <a:gd name="T20" fmla="*/ 191 w 793"/>
                  <a:gd name="T21" fmla="*/ 431 h 621"/>
                  <a:gd name="T22" fmla="*/ 236 w 793"/>
                  <a:gd name="T23" fmla="*/ 474 h 621"/>
                  <a:gd name="T24" fmla="*/ 241 w 793"/>
                  <a:gd name="T25" fmla="*/ 479 h 621"/>
                  <a:gd name="T26" fmla="*/ 246 w 793"/>
                  <a:gd name="T27" fmla="*/ 474 h 621"/>
                  <a:gd name="T28" fmla="*/ 450 w 793"/>
                  <a:gd name="T29" fmla="*/ 269 h 621"/>
                  <a:gd name="T30" fmla="*/ 486 w 793"/>
                  <a:gd name="T31" fmla="*/ 302 h 621"/>
                  <a:gd name="T32" fmla="*/ 491 w 793"/>
                  <a:gd name="T33" fmla="*/ 307 h 621"/>
                  <a:gd name="T34" fmla="*/ 496 w 793"/>
                  <a:gd name="T35" fmla="*/ 302 h 621"/>
                  <a:gd name="T36" fmla="*/ 793 w 793"/>
                  <a:gd name="T37" fmla="*/ 19 h 621"/>
                  <a:gd name="T38" fmla="*/ 793 w 793"/>
                  <a:gd name="T39" fmla="*/ 0 h 621"/>
                  <a:gd name="T40" fmla="*/ 491 w 793"/>
                  <a:gd name="T41" fmla="*/ 288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3" h="621">
                    <a:moveTo>
                      <a:pt x="491" y="288"/>
                    </a:moveTo>
                    <a:lnTo>
                      <a:pt x="458" y="252"/>
                    </a:lnTo>
                    <a:lnTo>
                      <a:pt x="450" y="248"/>
                    </a:lnTo>
                    <a:lnTo>
                      <a:pt x="446" y="252"/>
                    </a:lnTo>
                    <a:lnTo>
                      <a:pt x="241" y="457"/>
                    </a:lnTo>
                    <a:lnTo>
                      <a:pt x="198" y="414"/>
                    </a:lnTo>
                    <a:lnTo>
                      <a:pt x="191" y="409"/>
                    </a:lnTo>
                    <a:lnTo>
                      <a:pt x="0" y="600"/>
                    </a:lnTo>
                    <a:lnTo>
                      <a:pt x="0" y="609"/>
                    </a:lnTo>
                    <a:lnTo>
                      <a:pt x="0" y="621"/>
                    </a:lnTo>
                    <a:lnTo>
                      <a:pt x="191" y="431"/>
                    </a:lnTo>
                    <a:lnTo>
                      <a:pt x="236" y="474"/>
                    </a:lnTo>
                    <a:lnTo>
                      <a:pt x="241" y="479"/>
                    </a:lnTo>
                    <a:lnTo>
                      <a:pt x="246" y="474"/>
                    </a:lnTo>
                    <a:lnTo>
                      <a:pt x="450" y="269"/>
                    </a:lnTo>
                    <a:lnTo>
                      <a:pt x="486" y="302"/>
                    </a:lnTo>
                    <a:lnTo>
                      <a:pt x="491" y="307"/>
                    </a:lnTo>
                    <a:lnTo>
                      <a:pt x="496" y="302"/>
                    </a:lnTo>
                    <a:lnTo>
                      <a:pt x="793" y="19"/>
                    </a:lnTo>
                    <a:lnTo>
                      <a:pt x="793" y="0"/>
                    </a:lnTo>
                    <a:lnTo>
                      <a:pt x="491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4868" y="1984"/>
                <a:ext cx="793" cy="360"/>
              </a:xfrm>
              <a:custGeom>
                <a:avLst/>
                <a:gdLst>
                  <a:gd name="T0" fmla="*/ 251 w 333"/>
                  <a:gd name="T1" fmla="*/ 89 h 151"/>
                  <a:gd name="T2" fmla="*/ 201 w 333"/>
                  <a:gd name="T3" fmla="*/ 39 h 151"/>
                  <a:gd name="T4" fmla="*/ 115 w 333"/>
                  <a:gd name="T5" fmla="*/ 125 h 151"/>
                  <a:gd name="T6" fmla="*/ 70 w 333"/>
                  <a:gd name="T7" fmla="*/ 80 h 151"/>
                  <a:gd name="T8" fmla="*/ 0 w 333"/>
                  <a:gd name="T9" fmla="*/ 150 h 151"/>
                  <a:gd name="T10" fmla="*/ 0 w 333"/>
                  <a:gd name="T11" fmla="*/ 151 h 151"/>
                  <a:gd name="T12" fmla="*/ 13 w 333"/>
                  <a:gd name="T13" fmla="*/ 151 h 151"/>
                  <a:gd name="T14" fmla="*/ 13 w 333"/>
                  <a:gd name="T15" fmla="*/ 140 h 151"/>
                  <a:gd name="T16" fmla="*/ 35 w 333"/>
                  <a:gd name="T17" fmla="*/ 140 h 151"/>
                  <a:gd name="T18" fmla="*/ 35 w 333"/>
                  <a:gd name="T19" fmla="*/ 151 h 151"/>
                  <a:gd name="T20" fmla="*/ 96 w 333"/>
                  <a:gd name="T21" fmla="*/ 151 h 151"/>
                  <a:gd name="T22" fmla="*/ 96 w 333"/>
                  <a:gd name="T23" fmla="*/ 140 h 151"/>
                  <a:gd name="T24" fmla="*/ 118 w 333"/>
                  <a:gd name="T25" fmla="*/ 140 h 151"/>
                  <a:gd name="T26" fmla="*/ 118 w 333"/>
                  <a:gd name="T27" fmla="*/ 151 h 151"/>
                  <a:gd name="T28" fmla="*/ 178 w 333"/>
                  <a:gd name="T29" fmla="*/ 151 h 151"/>
                  <a:gd name="T30" fmla="*/ 178 w 333"/>
                  <a:gd name="T31" fmla="*/ 140 h 151"/>
                  <a:gd name="T32" fmla="*/ 200 w 333"/>
                  <a:gd name="T33" fmla="*/ 140 h 151"/>
                  <a:gd name="T34" fmla="*/ 200 w 333"/>
                  <a:gd name="T35" fmla="*/ 151 h 151"/>
                  <a:gd name="T36" fmla="*/ 261 w 333"/>
                  <a:gd name="T37" fmla="*/ 151 h 151"/>
                  <a:gd name="T38" fmla="*/ 261 w 333"/>
                  <a:gd name="T39" fmla="*/ 140 h 151"/>
                  <a:gd name="T40" fmla="*/ 283 w 333"/>
                  <a:gd name="T41" fmla="*/ 140 h 151"/>
                  <a:gd name="T42" fmla="*/ 283 w 333"/>
                  <a:gd name="T43" fmla="*/ 151 h 151"/>
                  <a:gd name="T44" fmla="*/ 333 w 333"/>
                  <a:gd name="T45" fmla="*/ 151 h 151"/>
                  <a:gd name="T46" fmla="*/ 333 w 333"/>
                  <a:gd name="T47" fmla="*/ 0 h 151"/>
                  <a:gd name="T48" fmla="*/ 251 w 333"/>
                  <a:gd name="T49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3" h="151">
                    <a:moveTo>
                      <a:pt x="251" y="89"/>
                    </a:moveTo>
                    <a:cubicBezTo>
                      <a:pt x="251" y="89"/>
                      <a:pt x="205" y="43"/>
                      <a:pt x="201" y="39"/>
                    </a:cubicBezTo>
                    <a:cubicBezTo>
                      <a:pt x="197" y="43"/>
                      <a:pt x="115" y="125"/>
                      <a:pt x="115" y="125"/>
                    </a:cubicBezTo>
                    <a:cubicBezTo>
                      <a:pt x="115" y="125"/>
                      <a:pt x="75" y="84"/>
                      <a:pt x="70" y="8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3" y="151"/>
                      <a:pt x="13" y="151"/>
                      <a:pt x="13" y="151"/>
                    </a:cubicBezTo>
                    <a:cubicBezTo>
                      <a:pt x="13" y="148"/>
                      <a:pt x="13" y="140"/>
                      <a:pt x="13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35" y="140"/>
                      <a:pt x="35" y="148"/>
                      <a:pt x="35" y="151"/>
                    </a:cubicBezTo>
                    <a:cubicBezTo>
                      <a:pt x="96" y="151"/>
                      <a:pt x="96" y="151"/>
                      <a:pt x="96" y="151"/>
                    </a:cubicBezTo>
                    <a:cubicBezTo>
                      <a:pt x="96" y="148"/>
                      <a:pt x="96" y="140"/>
                      <a:pt x="96" y="140"/>
                    </a:cubicBezTo>
                    <a:cubicBezTo>
                      <a:pt x="118" y="140"/>
                      <a:pt x="118" y="140"/>
                      <a:pt x="118" y="140"/>
                    </a:cubicBezTo>
                    <a:cubicBezTo>
                      <a:pt x="118" y="140"/>
                      <a:pt x="118" y="148"/>
                      <a:pt x="118" y="151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78" y="148"/>
                      <a:pt x="178" y="140"/>
                      <a:pt x="178" y="14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40"/>
                      <a:pt x="200" y="148"/>
                      <a:pt x="200" y="151"/>
                    </a:cubicBezTo>
                    <a:cubicBezTo>
                      <a:pt x="261" y="151"/>
                      <a:pt x="261" y="151"/>
                      <a:pt x="261" y="151"/>
                    </a:cubicBezTo>
                    <a:cubicBezTo>
                      <a:pt x="261" y="148"/>
                      <a:pt x="261" y="140"/>
                      <a:pt x="261" y="140"/>
                    </a:cubicBezTo>
                    <a:cubicBezTo>
                      <a:pt x="283" y="140"/>
                      <a:pt x="283" y="140"/>
                      <a:pt x="283" y="140"/>
                    </a:cubicBezTo>
                    <a:cubicBezTo>
                      <a:pt x="283" y="140"/>
                      <a:pt x="283" y="148"/>
                      <a:pt x="283" y="151"/>
                    </a:cubicBezTo>
                    <a:cubicBezTo>
                      <a:pt x="333" y="151"/>
                      <a:pt x="333" y="151"/>
                      <a:pt x="333" y="151"/>
                    </a:cubicBezTo>
                    <a:cubicBezTo>
                      <a:pt x="333" y="0"/>
                      <a:pt x="333" y="0"/>
                      <a:pt x="333" y="0"/>
                    </a:cubicBezTo>
                    <a:lnTo>
                      <a:pt x="251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4868" y="1951"/>
                <a:ext cx="793" cy="381"/>
              </a:xfrm>
              <a:custGeom>
                <a:avLst/>
                <a:gdLst>
                  <a:gd name="T0" fmla="*/ 598 w 793"/>
                  <a:gd name="T1" fmla="*/ 212 h 381"/>
                  <a:gd name="T2" fmla="*/ 479 w 793"/>
                  <a:gd name="T3" fmla="*/ 95 h 381"/>
                  <a:gd name="T4" fmla="*/ 474 w 793"/>
                  <a:gd name="T5" fmla="*/ 100 h 381"/>
                  <a:gd name="T6" fmla="*/ 274 w 793"/>
                  <a:gd name="T7" fmla="*/ 300 h 381"/>
                  <a:gd name="T8" fmla="*/ 167 w 793"/>
                  <a:gd name="T9" fmla="*/ 193 h 381"/>
                  <a:gd name="T10" fmla="*/ 0 w 793"/>
                  <a:gd name="T11" fmla="*/ 360 h 381"/>
                  <a:gd name="T12" fmla="*/ 0 w 793"/>
                  <a:gd name="T13" fmla="*/ 369 h 381"/>
                  <a:gd name="T14" fmla="*/ 0 w 793"/>
                  <a:gd name="T15" fmla="*/ 381 h 381"/>
                  <a:gd name="T16" fmla="*/ 167 w 793"/>
                  <a:gd name="T17" fmla="*/ 212 h 381"/>
                  <a:gd name="T18" fmla="*/ 274 w 793"/>
                  <a:gd name="T19" fmla="*/ 319 h 381"/>
                  <a:gd name="T20" fmla="*/ 281 w 793"/>
                  <a:gd name="T21" fmla="*/ 314 h 381"/>
                  <a:gd name="T22" fmla="*/ 479 w 793"/>
                  <a:gd name="T23" fmla="*/ 117 h 381"/>
                  <a:gd name="T24" fmla="*/ 593 w 793"/>
                  <a:gd name="T25" fmla="*/ 229 h 381"/>
                  <a:gd name="T26" fmla="*/ 598 w 793"/>
                  <a:gd name="T27" fmla="*/ 233 h 381"/>
                  <a:gd name="T28" fmla="*/ 603 w 793"/>
                  <a:gd name="T29" fmla="*/ 229 h 381"/>
                  <a:gd name="T30" fmla="*/ 793 w 793"/>
                  <a:gd name="T31" fmla="*/ 24 h 381"/>
                  <a:gd name="T32" fmla="*/ 793 w 793"/>
                  <a:gd name="T33" fmla="*/ 0 h 381"/>
                  <a:gd name="T34" fmla="*/ 598 w 793"/>
                  <a:gd name="T35" fmla="*/ 21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3" h="381">
                    <a:moveTo>
                      <a:pt x="598" y="212"/>
                    </a:moveTo>
                    <a:lnTo>
                      <a:pt x="479" y="95"/>
                    </a:lnTo>
                    <a:lnTo>
                      <a:pt x="474" y="100"/>
                    </a:lnTo>
                    <a:lnTo>
                      <a:pt x="274" y="300"/>
                    </a:lnTo>
                    <a:lnTo>
                      <a:pt x="167" y="193"/>
                    </a:lnTo>
                    <a:lnTo>
                      <a:pt x="0" y="360"/>
                    </a:lnTo>
                    <a:lnTo>
                      <a:pt x="0" y="369"/>
                    </a:lnTo>
                    <a:lnTo>
                      <a:pt x="0" y="381"/>
                    </a:lnTo>
                    <a:lnTo>
                      <a:pt x="167" y="212"/>
                    </a:lnTo>
                    <a:lnTo>
                      <a:pt x="274" y="319"/>
                    </a:lnTo>
                    <a:lnTo>
                      <a:pt x="281" y="314"/>
                    </a:lnTo>
                    <a:lnTo>
                      <a:pt x="479" y="117"/>
                    </a:lnTo>
                    <a:lnTo>
                      <a:pt x="593" y="229"/>
                    </a:lnTo>
                    <a:lnTo>
                      <a:pt x="598" y="233"/>
                    </a:lnTo>
                    <a:lnTo>
                      <a:pt x="603" y="229"/>
                    </a:lnTo>
                    <a:lnTo>
                      <a:pt x="793" y="24"/>
                    </a:lnTo>
                    <a:lnTo>
                      <a:pt x="793" y="0"/>
                    </a:lnTo>
                    <a:lnTo>
                      <a:pt x="598" y="2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65" name="Group 12"/>
            <p:cNvGrpSpPr>
              <a:grpSpLocks noChangeAspect="1"/>
            </p:cNvGrpSpPr>
            <p:nvPr/>
          </p:nvGrpSpPr>
          <p:grpSpPr bwMode="auto">
            <a:xfrm>
              <a:off x="3765415" y="5687469"/>
              <a:ext cx="514167" cy="492217"/>
              <a:chOff x="851" y="1961"/>
              <a:chExt cx="773" cy="740"/>
            </a:xfrm>
            <a:solidFill>
              <a:srgbClr val="FFB850"/>
            </a:solidFill>
          </p:grpSpPr>
          <p:sp>
            <p:nvSpPr>
              <p:cNvPr id="67" name="Freeform 13"/>
              <p:cNvSpPr>
                <a:spLocks noEditPoints="1"/>
              </p:cNvSpPr>
              <p:nvPr/>
            </p:nvSpPr>
            <p:spPr bwMode="auto">
              <a:xfrm>
                <a:off x="851" y="2424"/>
                <a:ext cx="277" cy="277"/>
              </a:xfrm>
              <a:custGeom>
                <a:avLst/>
                <a:gdLst>
                  <a:gd name="T0" fmla="*/ 116 w 116"/>
                  <a:gd name="T1" fmla="*/ 67 h 116"/>
                  <a:gd name="T2" fmla="*/ 116 w 116"/>
                  <a:gd name="T3" fmla="*/ 49 h 116"/>
                  <a:gd name="T4" fmla="*/ 106 w 116"/>
                  <a:gd name="T5" fmla="*/ 49 h 116"/>
                  <a:gd name="T6" fmla="*/ 98 w 116"/>
                  <a:gd name="T7" fmla="*/ 31 h 116"/>
                  <a:gd name="T8" fmla="*/ 106 w 116"/>
                  <a:gd name="T9" fmla="*/ 23 h 116"/>
                  <a:gd name="T10" fmla="*/ 93 w 116"/>
                  <a:gd name="T11" fmla="*/ 10 h 116"/>
                  <a:gd name="T12" fmla="*/ 85 w 116"/>
                  <a:gd name="T13" fmla="*/ 18 h 116"/>
                  <a:gd name="T14" fmla="*/ 67 w 116"/>
                  <a:gd name="T15" fmla="*/ 11 h 116"/>
                  <a:gd name="T16" fmla="*/ 67 w 116"/>
                  <a:gd name="T17" fmla="*/ 0 h 116"/>
                  <a:gd name="T18" fmla="*/ 49 w 116"/>
                  <a:gd name="T19" fmla="*/ 0 h 116"/>
                  <a:gd name="T20" fmla="*/ 49 w 116"/>
                  <a:gd name="T21" fmla="*/ 11 h 116"/>
                  <a:gd name="T22" fmla="*/ 31 w 116"/>
                  <a:gd name="T23" fmla="*/ 18 h 116"/>
                  <a:gd name="T24" fmla="*/ 23 w 116"/>
                  <a:gd name="T25" fmla="*/ 10 h 116"/>
                  <a:gd name="T26" fmla="*/ 10 w 116"/>
                  <a:gd name="T27" fmla="*/ 23 h 116"/>
                  <a:gd name="T28" fmla="*/ 18 w 116"/>
                  <a:gd name="T29" fmla="*/ 31 h 116"/>
                  <a:gd name="T30" fmla="*/ 11 w 116"/>
                  <a:gd name="T31" fmla="*/ 49 h 116"/>
                  <a:gd name="T32" fmla="*/ 0 w 116"/>
                  <a:gd name="T33" fmla="*/ 49 h 116"/>
                  <a:gd name="T34" fmla="*/ 0 w 116"/>
                  <a:gd name="T35" fmla="*/ 67 h 116"/>
                  <a:gd name="T36" fmla="*/ 11 w 116"/>
                  <a:gd name="T37" fmla="*/ 67 h 116"/>
                  <a:gd name="T38" fmla="*/ 18 w 116"/>
                  <a:gd name="T39" fmla="*/ 85 h 116"/>
                  <a:gd name="T40" fmla="*/ 10 w 116"/>
                  <a:gd name="T41" fmla="*/ 93 h 116"/>
                  <a:gd name="T42" fmla="*/ 23 w 116"/>
                  <a:gd name="T43" fmla="*/ 106 h 116"/>
                  <a:gd name="T44" fmla="*/ 31 w 116"/>
                  <a:gd name="T45" fmla="*/ 98 h 116"/>
                  <a:gd name="T46" fmla="*/ 49 w 116"/>
                  <a:gd name="T47" fmla="*/ 106 h 116"/>
                  <a:gd name="T48" fmla="*/ 49 w 116"/>
                  <a:gd name="T49" fmla="*/ 116 h 116"/>
                  <a:gd name="T50" fmla="*/ 67 w 116"/>
                  <a:gd name="T51" fmla="*/ 116 h 116"/>
                  <a:gd name="T52" fmla="*/ 67 w 116"/>
                  <a:gd name="T53" fmla="*/ 106 h 116"/>
                  <a:gd name="T54" fmla="*/ 85 w 116"/>
                  <a:gd name="T55" fmla="*/ 98 h 116"/>
                  <a:gd name="T56" fmla="*/ 93 w 116"/>
                  <a:gd name="T57" fmla="*/ 106 h 116"/>
                  <a:gd name="T58" fmla="*/ 106 w 116"/>
                  <a:gd name="T59" fmla="*/ 93 h 116"/>
                  <a:gd name="T60" fmla="*/ 98 w 116"/>
                  <a:gd name="T61" fmla="*/ 85 h 116"/>
                  <a:gd name="T62" fmla="*/ 106 w 116"/>
                  <a:gd name="T63" fmla="*/ 67 h 116"/>
                  <a:gd name="T64" fmla="*/ 116 w 116"/>
                  <a:gd name="T65" fmla="*/ 67 h 116"/>
                  <a:gd name="T66" fmla="*/ 58 w 116"/>
                  <a:gd name="T67" fmla="*/ 88 h 116"/>
                  <a:gd name="T68" fmla="*/ 28 w 116"/>
                  <a:gd name="T69" fmla="*/ 58 h 116"/>
                  <a:gd name="T70" fmla="*/ 58 w 116"/>
                  <a:gd name="T71" fmla="*/ 28 h 116"/>
                  <a:gd name="T72" fmla="*/ 88 w 116"/>
                  <a:gd name="T73" fmla="*/ 58 h 116"/>
                  <a:gd name="T74" fmla="*/ 58 w 116"/>
                  <a:gd name="T75" fmla="*/ 8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16">
                    <a:moveTo>
                      <a:pt x="116" y="67"/>
                    </a:moveTo>
                    <a:cubicBezTo>
                      <a:pt x="116" y="49"/>
                      <a:pt x="116" y="49"/>
                      <a:pt x="116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4" y="42"/>
                      <a:pt x="102" y="36"/>
                      <a:pt x="98" y="31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0" y="14"/>
                      <a:pt x="74" y="12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2" y="12"/>
                      <a:pt x="36" y="14"/>
                      <a:pt x="31" y="18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4" y="36"/>
                      <a:pt x="12" y="42"/>
                      <a:pt x="11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74"/>
                      <a:pt x="14" y="80"/>
                      <a:pt x="18" y="85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6" y="102"/>
                      <a:pt x="42" y="104"/>
                      <a:pt x="49" y="106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74" y="104"/>
                      <a:pt x="80" y="102"/>
                      <a:pt x="85" y="98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2" y="80"/>
                      <a:pt x="104" y="74"/>
                      <a:pt x="106" y="67"/>
                    </a:cubicBezTo>
                    <a:lnTo>
                      <a:pt x="116" y="67"/>
                    </a:lnTo>
                    <a:close/>
                    <a:moveTo>
                      <a:pt x="58" y="88"/>
                    </a:moveTo>
                    <a:cubicBezTo>
                      <a:pt x="41" y="88"/>
                      <a:pt x="28" y="75"/>
                      <a:pt x="28" y="58"/>
                    </a:cubicBezTo>
                    <a:cubicBezTo>
                      <a:pt x="28" y="41"/>
                      <a:pt x="41" y="28"/>
                      <a:pt x="58" y="28"/>
                    </a:cubicBezTo>
                    <a:cubicBezTo>
                      <a:pt x="75" y="28"/>
                      <a:pt x="88" y="41"/>
                      <a:pt x="88" y="58"/>
                    </a:cubicBezTo>
                    <a:cubicBezTo>
                      <a:pt x="88" y="75"/>
                      <a:pt x="75" y="88"/>
                      <a:pt x="58" y="8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14"/>
              <p:cNvSpPr>
                <a:spLocks noEditPoints="1"/>
              </p:cNvSpPr>
              <p:nvPr/>
            </p:nvSpPr>
            <p:spPr bwMode="auto">
              <a:xfrm>
                <a:off x="1202" y="2424"/>
                <a:ext cx="279" cy="277"/>
              </a:xfrm>
              <a:custGeom>
                <a:avLst/>
                <a:gdLst>
                  <a:gd name="T0" fmla="*/ 117 w 117"/>
                  <a:gd name="T1" fmla="*/ 67 h 116"/>
                  <a:gd name="T2" fmla="*/ 117 w 117"/>
                  <a:gd name="T3" fmla="*/ 49 h 116"/>
                  <a:gd name="T4" fmla="*/ 106 w 117"/>
                  <a:gd name="T5" fmla="*/ 49 h 116"/>
                  <a:gd name="T6" fmla="*/ 98 w 117"/>
                  <a:gd name="T7" fmla="*/ 31 h 116"/>
                  <a:gd name="T8" fmla="*/ 106 w 117"/>
                  <a:gd name="T9" fmla="*/ 23 h 116"/>
                  <a:gd name="T10" fmla="*/ 93 w 117"/>
                  <a:gd name="T11" fmla="*/ 10 h 116"/>
                  <a:gd name="T12" fmla="*/ 86 w 117"/>
                  <a:gd name="T13" fmla="*/ 18 h 116"/>
                  <a:gd name="T14" fmla="*/ 67 w 117"/>
                  <a:gd name="T15" fmla="*/ 11 h 116"/>
                  <a:gd name="T16" fmla="*/ 67 w 117"/>
                  <a:gd name="T17" fmla="*/ 0 h 116"/>
                  <a:gd name="T18" fmla="*/ 49 w 117"/>
                  <a:gd name="T19" fmla="*/ 0 h 116"/>
                  <a:gd name="T20" fmla="*/ 49 w 117"/>
                  <a:gd name="T21" fmla="*/ 11 h 116"/>
                  <a:gd name="T22" fmla="*/ 31 w 117"/>
                  <a:gd name="T23" fmla="*/ 18 h 116"/>
                  <a:gd name="T24" fmla="*/ 24 w 117"/>
                  <a:gd name="T25" fmla="*/ 10 h 116"/>
                  <a:gd name="T26" fmla="*/ 11 w 117"/>
                  <a:gd name="T27" fmla="*/ 23 h 116"/>
                  <a:gd name="T28" fmla="*/ 18 w 117"/>
                  <a:gd name="T29" fmla="*/ 31 h 116"/>
                  <a:gd name="T30" fmla="*/ 11 w 117"/>
                  <a:gd name="T31" fmla="*/ 49 h 116"/>
                  <a:gd name="T32" fmla="*/ 0 w 117"/>
                  <a:gd name="T33" fmla="*/ 49 h 116"/>
                  <a:gd name="T34" fmla="*/ 0 w 117"/>
                  <a:gd name="T35" fmla="*/ 67 h 116"/>
                  <a:gd name="T36" fmla="*/ 11 w 117"/>
                  <a:gd name="T37" fmla="*/ 67 h 116"/>
                  <a:gd name="T38" fmla="*/ 18 w 117"/>
                  <a:gd name="T39" fmla="*/ 85 h 116"/>
                  <a:gd name="T40" fmla="*/ 11 w 117"/>
                  <a:gd name="T41" fmla="*/ 93 h 116"/>
                  <a:gd name="T42" fmla="*/ 24 w 117"/>
                  <a:gd name="T43" fmla="*/ 106 h 116"/>
                  <a:gd name="T44" fmla="*/ 31 w 117"/>
                  <a:gd name="T45" fmla="*/ 98 h 116"/>
                  <a:gd name="T46" fmla="*/ 49 w 117"/>
                  <a:gd name="T47" fmla="*/ 106 h 116"/>
                  <a:gd name="T48" fmla="*/ 49 w 117"/>
                  <a:gd name="T49" fmla="*/ 116 h 116"/>
                  <a:gd name="T50" fmla="*/ 67 w 117"/>
                  <a:gd name="T51" fmla="*/ 116 h 116"/>
                  <a:gd name="T52" fmla="*/ 67 w 117"/>
                  <a:gd name="T53" fmla="*/ 106 h 116"/>
                  <a:gd name="T54" fmla="*/ 86 w 117"/>
                  <a:gd name="T55" fmla="*/ 98 h 116"/>
                  <a:gd name="T56" fmla="*/ 93 w 117"/>
                  <a:gd name="T57" fmla="*/ 106 h 116"/>
                  <a:gd name="T58" fmla="*/ 106 w 117"/>
                  <a:gd name="T59" fmla="*/ 93 h 116"/>
                  <a:gd name="T60" fmla="*/ 98 w 117"/>
                  <a:gd name="T61" fmla="*/ 85 h 116"/>
                  <a:gd name="T62" fmla="*/ 106 w 117"/>
                  <a:gd name="T63" fmla="*/ 67 h 116"/>
                  <a:gd name="T64" fmla="*/ 117 w 117"/>
                  <a:gd name="T65" fmla="*/ 67 h 116"/>
                  <a:gd name="T66" fmla="*/ 58 w 117"/>
                  <a:gd name="T67" fmla="*/ 88 h 116"/>
                  <a:gd name="T68" fmla="*/ 28 w 117"/>
                  <a:gd name="T69" fmla="*/ 58 h 116"/>
                  <a:gd name="T70" fmla="*/ 58 w 117"/>
                  <a:gd name="T71" fmla="*/ 28 h 116"/>
                  <a:gd name="T72" fmla="*/ 89 w 117"/>
                  <a:gd name="T73" fmla="*/ 58 h 116"/>
                  <a:gd name="T74" fmla="*/ 58 w 117"/>
                  <a:gd name="T75" fmla="*/ 8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7" h="116">
                    <a:moveTo>
                      <a:pt x="117" y="67"/>
                    </a:moveTo>
                    <a:cubicBezTo>
                      <a:pt x="117" y="49"/>
                      <a:pt x="117" y="49"/>
                      <a:pt x="117" y="49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42"/>
                      <a:pt x="102" y="36"/>
                      <a:pt x="98" y="31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0" y="14"/>
                      <a:pt x="74" y="12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3" y="12"/>
                      <a:pt x="37" y="14"/>
                      <a:pt x="31" y="18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5" y="36"/>
                      <a:pt x="12" y="42"/>
                      <a:pt x="11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2" y="74"/>
                      <a:pt x="15" y="80"/>
                      <a:pt x="18" y="85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7" y="102"/>
                      <a:pt x="43" y="104"/>
                      <a:pt x="49" y="106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74" y="104"/>
                      <a:pt x="80" y="102"/>
                      <a:pt x="86" y="98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102" y="80"/>
                      <a:pt x="105" y="74"/>
                      <a:pt x="106" y="67"/>
                    </a:cubicBezTo>
                    <a:lnTo>
                      <a:pt x="117" y="67"/>
                    </a:lnTo>
                    <a:close/>
                    <a:moveTo>
                      <a:pt x="58" y="88"/>
                    </a:moveTo>
                    <a:cubicBezTo>
                      <a:pt x="42" y="88"/>
                      <a:pt x="28" y="75"/>
                      <a:pt x="28" y="58"/>
                    </a:cubicBezTo>
                    <a:cubicBezTo>
                      <a:pt x="28" y="41"/>
                      <a:pt x="42" y="28"/>
                      <a:pt x="58" y="28"/>
                    </a:cubicBezTo>
                    <a:cubicBezTo>
                      <a:pt x="75" y="28"/>
                      <a:pt x="89" y="41"/>
                      <a:pt x="89" y="58"/>
                    </a:cubicBezTo>
                    <a:cubicBezTo>
                      <a:pt x="89" y="75"/>
                      <a:pt x="75" y="88"/>
                      <a:pt x="58" y="8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15"/>
              <p:cNvSpPr>
                <a:spLocks noEditPoints="1"/>
              </p:cNvSpPr>
              <p:nvPr/>
            </p:nvSpPr>
            <p:spPr bwMode="auto">
              <a:xfrm>
                <a:off x="1059" y="2259"/>
                <a:ext cx="217" cy="220"/>
              </a:xfrm>
              <a:custGeom>
                <a:avLst/>
                <a:gdLst>
                  <a:gd name="T0" fmla="*/ 90 w 91"/>
                  <a:gd name="T1" fmla="*/ 42 h 92"/>
                  <a:gd name="T2" fmla="*/ 88 w 91"/>
                  <a:gd name="T3" fmla="*/ 45 h 92"/>
                  <a:gd name="T4" fmla="*/ 91 w 91"/>
                  <a:gd name="T5" fmla="*/ 44 h 92"/>
                  <a:gd name="T6" fmla="*/ 90 w 91"/>
                  <a:gd name="T7" fmla="*/ 42 h 92"/>
                  <a:gd name="T8" fmla="*/ 80 w 91"/>
                  <a:gd name="T9" fmla="*/ 57 h 92"/>
                  <a:gd name="T10" fmla="*/ 81 w 91"/>
                  <a:gd name="T11" fmla="*/ 51 h 92"/>
                  <a:gd name="T12" fmla="*/ 73 w 91"/>
                  <a:gd name="T13" fmla="*/ 56 h 92"/>
                  <a:gd name="T14" fmla="*/ 61 w 91"/>
                  <a:gd name="T15" fmla="*/ 56 h 92"/>
                  <a:gd name="T16" fmla="*/ 35 w 91"/>
                  <a:gd name="T17" fmla="*/ 62 h 92"/>
                  <a:gd name="T18" fmla="*/ 28 w 91"/>
                  <a:gd name="T19" fmla="*/ 36 h 92"/>
                  <a:gd name="T20" fmla="*/ 54 w 91"/>
                  <a:gd name="T21" fmla="*/ 29 h 92"/>
                  <a:gd name="T22" fmla="*/ 66 w 91"/>
                  <a:gd name="T23" fmla="*/ 6 h 92"/>
                  <a:gd name="T24" fmla="*/ 60 w 91"/>
                  <a:gd name="T25" fmla="*/ 3 h 92"/>
                  <a:gd name="T26" fmla="*/ 56 w 91"/>
                  <a:gd name="T27" fmla="*/ 10 h 92"/>
                  <a:gd name="T28" fmla="*/ 45 w 91"/>
                  <a:gd name="T29" fmla="*/ 9 h 92"/>
                  <a:gd name="T30" fmla="*/ 43 w 91"/>
                  <a:gd name="T31" fmla="*/ 0 h 92"/>
                  <a:gd name="T32" fmla="*/ 37 w 91"/>
                  <a:gd name="T33" fmla="*/ 1 h 92"/>
                  <a:gd name="T34" fmla="*/ 27 w 91"/>
                  <a:gd name="T35" fmla="*/ 9 h 92"/>
                  <a:gd name="T36" fmla="*/ 27 w 91"/>
                  <a:gd name="T37" fmla="*/ 13 h 92"/>
                  <a:gd name="T38" fmla="*/ 19 w 91"/>
                  <a:gd name="T39" fmla="*/ 19 h 92"/>
                  <a:gd name="T40" fmla="*/ 15 w 91"/>
                  <a:gd name="T41" fmla="*/ 17 h 92"/>
                  <a:gd name="T42" fmla="*/ 15 w 91"/>
                  <a:gd name="T43" fmla="*/ 20 h 92"/>
                  <a:gd name="T44" fmla="*/ 9 w 91"/>
                  <a:gd name="T45" fmla="*/ 30 h 92"/>
                  <a:gd name="T46" fmla="*/ 8 w 91"/>
                  <a:gd name="T47" fmla="*/ 34 h 92"/>
                  <a:gd name="T48" fmla="*/ 9 w 91"/>
                  <a:gd name="T49" fmla="*/ 35 h 92"/>
                  <a:gd name="T50" fmla="*/ 8 w 91"/>
                  <a:gd name="T51" fmla="*/ 45 h 92"/>
                  <a:gd name="T52" fmla="*/ 5 w 91"/>
                  <a:gd name="T53" fmla="*/ 46 h 92"/>
                  <a:gd name="T54" fmla="*/ 0 w 91"/>
                  <a:gd name="T55" fmla="*/ 54 h 92"/>
                  <a:gd name="T56" fmla="*/ 3 w 91"/>
                  <a:gd name="T57" fmla="*/ 65 h 92"/>
                  <a:gd name="T58" fmla="*/ 12 w 91"/>
                  <a:gd name="T59" fmla="*/ 63 h 92"/>
                  <a:gd name="T60" fmla="*/ 18 w 91"/>
                  <a:gd name="T61" fmla="*/ 72 h 92"/>
                  <a:gd name="T62" fmla="*/ 13 w 91"/>
                  <a:gd name="T63" fmla="*/ 79 h 92"/>
                  <a:gd name="T64" fmla="*/ 29 w 91"/>
                  <a:gd name="T65" fmla="*/ 89 h 92"/>
                  <a:gd name="T66" fmla="*/ 34 w 91"/>
                  <a:gd name="T67" fmla="*/ 81 h 92"/>
                  <a:gd name="T68" fmla="*/ 44 w 91"/>
                  <a:gd name="T69" fmla="*/ 83 h 92"/>
                  <a:gd name="T70" fmla="*/ 46 w 91"/>
                  <a:gd name="T71" fmla="*/ 92 h 92"/>
                  <a:gd name="T72" fmla="*/ 64 w 91"/>
                  <a:gd name="T73" fmla="*/ 88 h 92"/>
                  <a:gd name="T74" fmla="*/ 62 w 91"/>
                  <a:gd name="T75" fmla="*/ 79 h 92"/>
                  <a:gd name="T76" fmla="*/ 71 w 91"/>
                  <a:gd name="T77" fmla="*/ 72 h 92"/>
                  <a:gd name="T78" fmla="*/ 78 w 91"/>
                  <a:gd name="T79" fmla="*/ 77 h 92"/>
                  <a:gd name="T80" fmla="*/ 88 w 91"/>
                  <a:gd name="T81" fmla="*/ 62 h 92"/>
                  <a:gd name="T82" fmla="*/ 80 w 91"/>
                  <a:gd name="T83" fmla="*/ 5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" h="92">
                    <a:moveTo>
                      <a:pt x="90" y="42"/>
                    </a:moveTo>
                    <a:cubicBezTo>
                      <a:pt x="89" y="43"/>
                      <a:pt x="89" y="44"/>
                      <a:pt x="88" y="45"/>
                    </a:cubicBezTo>
                    <a:cubicBezTo>
                      <a:pt x="91" y="44"/>
                      <a:pt x="91" y="44"/>
                      <a:pt x="91" y="44"/>
                    </a:cubicBezTo>
                    <a:lnTo>
                      <a:pt x="90" y="42"/>
                    </a:lnTo>
                    <a:close/>
                    <a:moveTo>
                      <a:pt x="80" y="57"/>
                    </a:moveTo>
                    <a:cubicBezTo>
                      <a:pt x="81" y="55"/>
                      <a:pt x="81" y="53"/>
                      <a:pt x="81" y="51"/>
                    </a:cubicBezTo>
                    <a:cubicBezTo>
                      <a:pt x="79" y="54"/>
                      <a:pt x="76" y="55"/>
                      <a:pt x="73" y="56"/>
                    </a:cubicBezTo>
                    <a:cubicBezTo>
                      <a:pt x="69" y="58"/>
                      <a:pt x="64" y="58"/>
                      <a:pt x="61" y="56"/>
                    </a:cubicBezTo>
                    <a:cubicBezTo>
                      <a:pt x="55" y="65"/>
                      <a:pt x="44" y="67"/>
                      <a:pt x="35" y="62"/>
                    </a:cubicBezTo>
                    <a:cubicBezTo>
                      <a:pt x="26" y="57"/>
                      <a:pt x="23" y="45"/>
                      <a:pt x="28" y="36"/>
                    </a:cubicBezTo>
                    <a:cubicBezTo>
                      <a:pt x="34" y="27"/>
                      <a:pt x="45" y="25"/>
                      <a:pt x="54" y="29"/>
                    </a:cubicBezTo>
                    <a:cubicBezTo>
                      <a:pt x="56" y="21"/>
                      <a:pt x="62" y="13"/>
                      <a:pt x="66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2" y="9"/>
                      <a:pt x="49" y="9"/>
                      <a:pt x="45" y="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4" y="4"/>
                      <a:pt x="31" y="7"/>
                      <a:pt x="27" y="9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4" y="15"/>
                      <a:pt x="21" y="17"/>
                      <a:pt x="19" y="19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9"/>
                      <a:pt x="15" y="20"/>
                    </a:cubicBezTo>
                    <a:cubicBezTo>
                      <a:pt x="14" y="24"/>
                      <a:pt x="12" y="28"/>
                      <a:pt x="9" y="30"/>
                    </a:cubicBezTo>
                    <a:cubicBezTo>
                      <a:pt x="9" y="32"/>
                      <a:pt x="8" y="33"/>
                      <a:pt x="8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8"/>
                      <a:pt x="8" y="42"/>
                      <a:pt x="8" y="45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9"/>
                      <a:pt x="2" y="52"/>
                      <a:pt x="0" y="54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6"/>
                      <a:pt x="16" y="69"/>
                      <a:pt x="18" y="72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7" y="82"/>
                      <a:pt x="41" y="83"/>
                      <a:pt x="44" y="83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5" y="77"/>
                      <a:pt x="68" y="75"/>
                      <a:pt x="71" y="72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88" y="62"/>
                      <a:pt x="88" y="62"/>
                      <a:pt x="88" y="62"/>
                    </a:cubicBezTo>
                    <a:lnTo>
                      <a:pt x="80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1014" y="2014"/>
                <a:ext cx="460" cy="389"/>
              </a:xfrm>
              <a:custGeom>
                <a:avLst/>
                <a:gdLst>
                  <a:gd name="T0" fmla="*/ 193 w 193"/>
                  <a:gd name="T1" fmla="*/ 50 h 163"/>
                  <a:gd name="T2" fmla="*/ 160 w 193"/>
                  <a:gd name="T3" fmla="*/ 69 h 163"/>
                  <a:gd name="T4" fmla="*/ 119 w 193"/>
                  <a:gd name="T5" fmla="*/ 115 h 163"/>
                  <a:gd name="T6" fmla="*/ 81 w 193"/>
                  <a:gd name="T7" fmla="*/ 153 h 163"/>
                  <a:gd name="T8" fmla="*/ 91 w 193"/>
                  <a:gd name="T9" fmla="*/ 110 h 163"/>
                  <a:gd name="T10" fmla="*/ 94 w 193"/>
                  <a:gd name="T11" fmla="*/ 89 h 163"/>
                  <a:gd name="T12" fmla="*/ 56 w 193"/>
                  <a:gd name="T13" fmla="*/ 97 h 163"/>
                  <a:gd name="T14" fmla="*/ 30 w 193"/>
                  <a:gd name="T15" fmla="*/ 111 h 163"/>
                  <a:gd name="T16" fmla="*/ 22 w 193"/>
                  <a:gd name="T17" fmla="*/ 130 h 163"/>
                  <a:gd name="T18" fmla="*/ 11 w 193"/>
                  <a:gd name="T19" fmla="*/ 156 h 163"/>
                  <a:gd name="T20" fmla="*/ 2 w 193"/>
                  <a:gd name="T21" fmla="*/ 149 h 163"/>
                  <a:gd name="T22" fmla="*/ 5 w 193"/>
                  <a:gd name="T23" fmla="*/ 126 h 163"/>
                  <a:gd name="T24" fmla="*/ 10 w 193"/>
                  <a:gd name="T25" fmla="*/ 99 h 163"/>
                  <a:gd name="T26" fmla="*/ 46 w 193"/>
                  <a:gd name="T27" fmla="*/ 71 h 163"/>
                  <a:gd name="T28" fmla="*/ 64 w 193"/>
                  <a:gd name="T29" fmla="*/ 55 h 163"/>
                  <a:gd name="T30" fmla="*/ 92 w 193"/>
                  <a:gd name="T31" fmla="*/ 44 h 163"/>
                  <a:gd name="T32" fmla="*/ 137 w 193"/>
                  <a:gd name="T33" fmla="*/ 19 h 163"/>
                  <a:gd name="T34" fmla="*/ 175 w 193"/>
                  <a:gd name="T35" fmla="*/ 0 h 163"/>
                  <a:gd name="T36" fmla="*/ 193 w 193"/>
                  <a:gd name="T37" fmla="*/ 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163">
                    <a:moveTo>
                      <a:pt x="193" y="50"/>
                    </a:moveTo>
                    <a:cubicBezTo>
                      <a:pt x="177" y="50"/>
                      <a:pt x="161" y="57"/>
                      <a:pt x="160" y="69"/>
                    </a:cubicBezTo>
                    <a:cubicBezTo>
                      <a:pt x="158" y="81"/>
                      <a:pt x="128" y="106"/>
                      <a:pt x="119" y="115"/>
                    </a:cubicBezTo>
                    <a:cubicBezTo>
                      <a:pt x="114" y="129"/>
                      <a:pt x="96" y="163"/>
                      <a:pt x="81" y="153"/>
                    </a:cubicBezTo>
                    <a:cubicBezTo>
                      <a:pt x="66" y="144"/>
                      <a:pt x="89" y="114"/>
                      <a:pt x="91" y="110"/>
                    </a:cubicBezTo>
                    <a:cubicBezTo>
                      <a:pt x="98" y="100"/>
                      <a:pt x="100" y="94"/>
                      <a:pt x="94" y="89"/>
                    </a:cubicBezTo>
                    <a:cubicBezTo>
                      <a:pt x="89" y="84"/>
                      <a:pt x="69" y="100"/>
                      <a:pt x="56" y="97"/>
                    </a:cubicBezTo>
                    <a:cubicBezTo>
                      <a:pt x="50" y="103"/>
                      <a:pt x="37" y="114"/>
                      <a:pt x="30" y="111"/>
                    </a:cubicBezTo>
                    <a:cubicBezTo>
                      <a:pt x="30" y="116"/>
                      <a:pt x="28" y="129"/>
                      <a:pt x="22" y="130"/>
                    </a:cubicBezTo>
                    <a:cubicBezTo>
                      <a:pt x="23" y="135"/>
                      <a:pt x="20" y="154"/>
                      <a:pt x="11" y="156"/>
                    </a:cubicBezTo>
                    <a:cubicBezTo>
                      <a:pt x="2" y="157"/>
                      <a:pt x="0" y="154"/>
                      <a:pt x="2" y="149"/>
                    </a:cubicBezTo>
                    <a:cubicBezTo>
                      <a:pt x="3" y="145"/>
                      <a:pt x="3" y="132"/>
                      <a:pt x="5" y="126"/>
                    </a:cubicBezTo>
                    <a:cubicBezTo>
                      <a:pt x="7" y="120"/>
                      <a:pt x="8" y="105"/>
                      <a:pt x="10" y="99"/>
                    </a:cubicBezTo>
                    <a:cubicBezTo>
                      <a:pt x="12" y="94"/>
                      <a:pt x="42" y="75"/>
                      <a:pt x="46" y="71"/>
                    </a:cubicBezTo>
                    <a:cubicBezTo>
                      <a:pt x="50" y="66"/>
                      <a:pt x="62" y="58"/>
                      <a:pt x="64" y="55"/>
                    </a:cubicBezTo>
                    <a:cubicBezTo>
                      <a:pt x="66" y="53"/>
                      <a:pt x="85" y="47"/>
                      <a:pt x="92" y="44"/>
                    </a:cubicBezTo>
                    <a:cubicBezTo>
                      <a:pt x="98" y="40"/>
                      <a:pt x="124" y="22"/>
                      <a:pt x="137" y="19"/>
                    </a:cubicBezTo>
                    <a:cubicBezTo>
                      <a:pt x="151" y="16"/>
                      <a:pt x="160" y="9"/>
                      <a:pt x="175" y="0"/>
                    </a:cubicBezTo>
                    <a:lnTo>
                      <a:pt x="193" y="5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1419" y="1985"/>
                <a:ext cx="103" cy="160"/>
              </a:xfrm>
              <a:custGeom>
                <a:avLst/>
                <a:gdLst>
                  <a:gd name="T0" fmla="*/ 67 w 103"/>
                  <a:gd name="T1" fmla="*/ 0 h 160"/>
                  <a:gd name="T2" fmla="*/ 0 w 103"/>
                  <a:gd name="T3" fmla="*/ 26 h 160"/>
                  <a:gd name="T4" fmla="*/ 53 w 103"/>
                  <a:gd name="T5" fmla="*/ 160 h 160"/>
                  <a:gd name="T6" fmla="*/ 103 w 103"/>
                  <a:gd name="T7" fmla="*/ 143 h 160"/>
                  <a:gd name="T8" fmla="*/ 67 w 103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60">
                    <a:moveTo>
                      <a:pt x="67" y="0"/>
                    </a:moveTo>
                    <a:lnTo>
                      <a:pt x="0" y="26"/>
                    </a:lnTo>
                    <a:lnTo>
                      <a:pt x="53" y="160"/>
                    </a:lnTo>
                    <a:lnTo>
                      <a:pt x="103" y="143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1474" y="1961"/>
                <a:ext cx="150" cy="191"/>
              </a:xfrm>
              <a:custGeom>
                <a:avLst/>
                <a:gdLst>
                  <a:gd name="T0" fmla="*/ 26 w 63"/>
                  <a:gd name="T1" fmla="*/ 1 h 80"/>
                  <a:gd name="T2" fmla="*/ 0 w 63"/>
                  <a:gd name="T3" fmla="*/ 9 h 80"/>
                  <a:gd name="T4" fmla="*/ 21 w 63"/>
                  <a:gd name="T5" fmla="*/ 80 h 80"/>
                  <a:gd name="T6" fmla="*/ 56 w 63"/>
                  <a:gd name="T7" fmla="*/ 72 h 80"/>
                  <a:gd name="T8" fmla="*/ 58 w 63"/>
                  <a:gd name="T9" fmla="*/ 48 h 80"/>
                  <a:gd name="T10" fmla="*/ 39 w 63"/>
                  <a:gd name="T11" fmla="*/ 31 h 80"/>
                  <a:gd name="T12" fmla="*/ 46 w 63"/>
                  <a:gd name="T13" fmla="*/ 8 h 80"/>
                  <a:gd name="T14" fmla="*/ 26 w 63"/>
                  <a:gd name="T15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80">
                    <a:moveTo>
                      <a:pt x="26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63" y="56"/>
                      <a:pt x="58" y="48"/>
                    </a:cubicBezTo>
                    <a:cubicBezTo>
                      <a:pt x="53" y="40"/>
                      <a:pt x="41" y="40"/>
                      <a:pt x="39" y="31"/>
                    </a:cubicBezTo>
                    <a:cubicBezTo>
                      <a:pt x="37" y="22"/>
                      <a:pt x="48" y="16"/>
                      <a:pt x="46" y="8"/>
                    </a:cubicBezTo>
                    <a:cubicBezTo>
                      <a:pt x="43" y="0"/>
                      <a:pt x="35" y="1"/>
                      <a:pt x="26" y="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73" name="Group 21"/>
            <p:cNvGrpSpPr>
              <a:grpSpLocks noChangeAspect="1"/>
            </p:cNvGrpSpPr>
            <p:nvPr/>
          </p:nvGrpSpPr>
          <p:grpSpPr bwMode="auto">
            <a:xfrm>
              <a:off x="4970551" y="4516951"/>
              <a:ext cx="642652" cy="224789"/>
              <a:chOff x="4095" y="2571"/>
              <a:chExt cx="1155" cy="404"/>
            </a:xfrm>
            <a:solidFill>
              <a:srgbClr val="E87071"/>
            </a:solidFill>
          </p:grpSpPr>
          <p:sp>
            <p:nvSpPr>
              <p:cNvPr id="75" name="Freeform 22"/>
              <p:cNvSpPr>
                <a:spLocks noEditPoints="1"/>
              </p:cNvSpPr>
              <p:nvPr/>
            </p:nvSpPr>
            <p:spPr bwMode="auto">
              <a:xfrm>
                <a:off x="4741" y="2730"/>
                <a:ext cx="242" cy="245"/>
              </a:xfrm>
              <a:custGeom>
                <a:avLst/>
                <a:gdLst>
                  <a:gd name="T0" fmla="*/ 31 w 102"/>
                  <a:gd name="T1" fmla="*/ 65 h 102"/>
                  <a:gd name="T2" fmla="*/ 11 w 102"/>
                  <a:gd name="T3" fmla="*/ 66 h 102"/>
                  <a:gd name="T4" fmla="*/ 8 w 102"/>
                  <a:gd name="T5" fmla="*/ 70 h 102"/>
                  <a:gd name="T6" fmla="*/ 0 w 102"/>
                  <a:gd name="T7" fmla="*/ 79 h 102"/>
                  <a:gd name="T8" fmla="*/ 11 w 102"/>
                  <a:gd name="T9" fmla="*/ 87 h 102"/>
                  <a:gd name="T10" fmla="*/ 36 w 102"/>
                  <a:gd name="T11" fmla="*/ 66 h 102"/>
                  <a:gd name="T12" fmla="*/ 31 w 102"/>
                  <a:gd name="T13" fmla="*/ 65 h 102"/>
                  <a:gd name="T14" fmla="*/ 33 w 102"/>
                  <a:gd name="T15" fmla="*/ 87 h 102"/>
                  <a:gd name="T16" fmla="*/ 43 w 102"/>
                  <a:gd name="T17" fmla="*/ 102 h 102"/>
                  <a:gd name="T18" fmla="*/ 70 w 102"/>
                  <a:gd name="T19" fmla="*/ 77 h 102"/>
                  <a:gd name="T20" fmla="*/ 70 w 102"/>
                  <a:gd name="T21" fmla="*/ 77 h 102"/>
                  <a:gd name="T22" fmla="*/ 43 w 102"/>
                  <a:gd name="T23" fmla="*/ 67 h 102"/>
                  <a:gd name="T24" fmla="*/ 33 w 102"/>
                  <a:gd name="T25" fmla="*/ 87 h 102"/>
                  <a:gd name="T26" fmla="*/ 76 w 102"/>
                  <a:gd name="T27" fmla="*/ 80 h 102"/>
                  <a:gd name="T28" fmla="*/ 74 w 102"/>
                  <a:gd name="T29" fmla="*/ 84 h 102"/>
                  <a:gd name="T30" fmla="*/ 84 w 102"/>
                  <a:gd name="T31" fmla="*/ 99 h 102"/>
                  <a:gd name="T32" fmla="*/ 102 w 102"/>
                  <a:gd name="T33" fmla="*/ 89 h 102"/>
                  <a:gd name="T34" fmla="*/ 76 w 102"/>
                  <a:gd name="T35" fmla="*/ 80 h 102"/>
                  <a:gd name="T36" fmla="*/ 68 w 102"/>
                  <a:gd name="T37" fmla="*/ 3 h 102"/>
                  <a:gd name="T38" fmla="*/ 38 w 102"/>
                  <a:gd name="T39" fmla="*/ 2 h 102"/>
                  <a:gd name="T40" fmla="*/ 32 w 102"/>
                  <a:gd name="T41" fmla="*/ 13 h 102"/>
                  <a:gd name="T42" fmla="*/ 46 w 102"/>
                  <a:gd name="T43" fmla="*/ 14 h 102"/>
                  <a:gd name="T44" fmla="*/ 70 w 102"/>
                  <a:gd name="T45" fmla="*/ 8 h 102"/>
                  <a:gd name="T46" fmla="*/ 70 w 102"/>
                  <a:gd name="T47" fmla="*/ 6 h 102"/>
                  <a:gd name="T48" fmla="*/ 68 w 102"/>
                  <a:gd name="T4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02">
                    <a:moveTo>
                      <a:pt x="31" y="65"/>
                    </a:moveTo>
                    <a:cubicBezTo>
                      <a:pt x="24" y="65"/>
                      <a:pt x="17" y="65"/>
                      <a:pt x="11" y="6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6" y="73"/>
                      <a:pt x="3" y="76"/>
                      <a:pt x="0" y="79"/>
                    </a:cubicBezTo>
                    <a:cubicBezTo>
                      <a:pt x="2" y="83"/>
                      <a:pt x="5" y="87"/>
                      <a:pt x="11" y="87"/>
                    </a:cubicBezTo>
                    <a:cubicBezTo>
                      <a:pt x="21" y="87"/>
                      <a:pt x="28" y="79"/>
                      <a:pt x="36" y="66"/>
                    </a:cubicBezTo>
                    <a:cubicBezTo>
                      <a:pt x="34" y="65"/>
                      <a:pt x="33" y="65"/>
                      <a:pt x="31" y="65"/>
                    </a:cubicBezTo>
                    <a:close/>
                    <a:moveTo>
                      <a:pt x="33" y="87"/>
                    </a:moveTo>
                    <a:cubicBezTo>
                      <a:pt x="30" y="92"/>
                      <a:pt x="34" y="102"/>
                      <a:pt x="43" y="102"/>
                    </a:cubicBezTo>
                    <a:cubicBezTo>
                      <a:pt x="53" y="102"/>
                      <a:pt x="61" y="93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73"/>
                      <a:pt x="50" y="70"/>
                      <a:pt x="43" y="67"/>
                    </a:cubicBezTo>
                    <a:cubicBezTo>
                      <a:pt x="38" y="76"/>
                      <a:pt x="34" y="84"/>
                      <a:pt x="33" y="87"/>
                    </a:cubicBezTo>
                    <a:close/>
                    <a:moveTo>
                      <a:pt x="76" y="80"/>
                    </a:moveTo>
                    <a:cubicBezTo>
                      <a:pt x="76" y="81"/>
                      <a:pt x="75" y="83"/>
                      <a:pt x="74" y="84"/>
                    </a:cubicBezTo>
                    <a:cubicBezTo>
                      <a:pt x="71" y="89"/>
                      <a:pt x="75" y="99"/>
                      <a:pt x="84" y="99"/>
                    </a:cubicBezTo>
                    <a:cubicBezTo>
                      <a:pt x="91" y="99"/>
                      <a:pt x="96" y="95"/>
                      <a:pt x="102" y="89"/>
                    </a:cubicBezTo>
                    <a:cubicBezTo>
                      <a:pt x="93" y="86"/>
                      <a:pt x="85" y="83"/>
                      <a:pt x="76" y="80"/>
                    </a:cubicBezTo>
                    <a:close/>
                    <a:moveTo>
                      <a:pt x="68" y="3"/>
                    </a:moveTo>
                    <a:cubicBezTo>
                      <a:pt x="62" y="0"/>
                      <a:pt x="52" y="0"/>
                      <a:pt x="38" y="2"/>
                    </a:cubicBezTo>
                    <a:cubicBezTo>
                      <a:pt x="36" y="6"/>
                      <a:pt x="34" y="10"/>
                      <a:pt x="32" y="13"/>
                    </a:cubicBezTo>
                    <a:cubicBezTo>
                      <a:pt x="36" y="14"/>
                      <a:pt x="41" y="14"/>
                      <a:pt x="46" y="14"/>
                    </a:cubicBezTo>
                    <a:cubicBezTo>
                      <a:pt x="61" y="14"/>
                      <a:pt x="68" y="11"/>
                      <a:pt x="70" y="8"/>
                    </a:cubicBezTo>
                    <a:cubicBezTo>
                      <a:pt x="70" y="8"/>
                      <a:pt x="71" y="8"/>
                      <a:pt x="70" y="6"/>
                    </a:cubicBezTo>
                    <a:cubicBezTo>
                      <a:pt x="70" y="4"/>
                      <a:pt x="69" y="3"/>
                      <a:pt x="6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6" name="Freeform 23"/>
              <p:cNvSpPr>
                <a:spLocks/>
              </p:cNvSpPr>
              <p:nvPr/>
            </p:nvSpPr>
            <p:spPr bwMode="auto">
              <a:xfrm>
                <a:off x="4095" y="2706"/>
                <a:ext cx="648" cy="236"/>
              </a:xfrm>
              <a:custGeom>
                <a:avLst/>
                <a:gdLst>
                  <a:gd name="T0" fmla="*/ 267 w 273"/>
                  <a:gd name="T1" fmla="*/ 76 h 98"/>
                  <a:gd name="T2" fmla="*/ 259 w 273"/>
                  <a:gd name="T3" fmla="*/ 75 h 98"/>
                  <a:gd name="T4" fmla="*/ 232 w 273"/>
                  <a:gd name="T5" fmla="*/ 87 h 98"/>
                  <a:gd name="T6" fmla="*/ 194 w 273"/>
                  <a:gd name="T7" fmla="*/ 49 h 98"/>
                  <a:gd name="T8" fmla="*/ 232 w 273"/>
                  <a:gd name="T9" fmla="*/ 11 h 98"/>
                  <a:gd name="T10" fmla="*/ 259 w 273"/>
                  <a:gd name="T11" fmla="*/ 23 h 98"/>
                  <a:gd name="T12" fmla="*/ 270 w 273"/>
                  <a:gd name="T13" fmla="*/ 21 h 98"/>
                  <a:gd name="T14" fmla="*/ 273 w 273"/>
                  <a:gd name="T15" fmla="*/ 21 h 98"/>
                  <a:gd name="T16" fmla="*/ 232 w 273"/>
                  <a:gd name="T17" fmla="*/ 0 h 98"/>
                  <a:gd name="T18" fmla="*/ 183 w 273"/>
                  <a:gd name="T19" fmla="*/ 43 h 98"/>
                  <a:gd name="T20" fmla="*/ 90 w 273"/>
                  <a:gd name="T21" fmla="*/ 43 h 98"/>
                  <a:gd name="T22" fmla="*/ 90 w 273"/>
                  <a:gd name="T23" fmla="*/ 12 h 98"/>
                  <a:gd name="T24" fmla="*/ 79 w 273"/>
                  <a:gd name="T25" fmla="*/ 12 h 98"/>
                  <a:gd name="T26" fmla="*/ 79 w 273"/>
                  <a:gd name="T27" fmla="*/ 34 h 98"/>
                  <a:gd name="T28" fmla="*/ 69 w 273"/>
                  <a:gd name="T29" fmla="*/ 34 h 98"/>
                  <a:gd name="T30" fmla="*/ 69 w 273"/>
                  <a:gd name="T31" fmla="*/ 24 h 98"/>
                  <a:gd name="T32" fmla="*/ 52 w 273"/>
                  <a:gd name="T33" fmla="*/ 24 h 98"/>
                  <a:gd name="T34" fmla="*/ 52 w 273"/>
                  <a:gd name="T35" fmla="*/ 43 h 98"/>
                  <a:gd name="T36" fmla="*/ 44 w 273"/>
                  <a:gd name="T37" fmla="*/ 43 h 98"/>
                  <a:gd name="T38" fmla="*/ 44 w 273"/>
                  <a:gd name="T39" fmla="*/ 13 h 98"/>
                  <a:gd name="T40" fmla="*/ 24 w 273"/>
                  <a:gd name="T41" fmla="*/ 13 h 98"/>
                  <a:gd name="T42" fmla="*/ 24 w 273"/>
                  <a:gd name="T43" fmla="*/ 43 h 98"/>
                  <a:gd name="T44" fmla="*/ 6 w 273"/>
                  <a:gd name="T45" fmla="*/ 43 h 98"/>
                  <a:gd name="T46" fmla="*/ 0 w 273"/>
                  <a:gd name="T47" fmla="*/ 49 h 98"/>
                  <a:gd name="T48" fmla="*/ 6 w 273"/>
                  <a:gd name="T49" fmla="*/ 55 h 98"/>
                  <a:gd name="T50" fmla="*/ 24 w 273"/>
                  <a:gd name="T51" fmla="*/ 55 h 98"/>
                  <a:gd name="T52" fmla="*/ 24 w 273"/>
                  <a:gd name="T53" fmla="*/ 81 h 98"/>
                  <a:gd name="T54" fmla="*/ 44 w 273"/>
                  <a:gd name="T55" fmla="*/ 81 h 98"/>
                  <a:gd name="T56" fmla="*/ 44 w 273"/>
                  <a:gd name="T57" fmla="*/ 71 h 98"/>
                  <a:gd name="T58" fmla="*/ 54 w 273"/>
                  <a:gd name="T59" fmla="*/ 71 h 98"/>
                  <a:gd name="T60" fmla="*/ 54 w 273"/>
                  <a:gd name="T61" fmla="*/ 77 h 98"/>
                  <a:gd name="T62" fmla="*/ 65 w 273"/>
                  <a:gd name="T63" fmla="*/ 77 h 98"/>
                  <a:gd name="T64" fmla="*/ 65 w 273"/>
                  <a:gd name="T65" fmla="*/ 61 h 98"/>
                  <a:gd name="T66" fmla="*/ 76 w 273"/>
                  <a:gd name="T67" fmla="*/ 61 h 98"/>
                  <a:gd name="T68" fmla="*/ 76 w 273"/>
                  <a:gd name="T69" fmla="*/ 83 h 98"/>
                  <a:gd name="T70" fmla="*/ 93 w 273"/>
                  <a:gd name="T71" fmla="*/ 83 h 98"/>
                  <a:gd name="T72" fmla="*/ 93 w 273"/>
                  <a:gd name="T73" fmla="*/ 55 h 98"/>
                  <a:gd name="T74" fmla="*/ 183 w 273"/>
                  <a:gd name="T75" fmla="*/ 55 h 98"/>
                  <a:gd name="T76" fmla="*/ 232 w 273"/>
                  <a:gd name="T77" fmla="*/ 98 h 98"/>
                  <a:gd name="T78" fmla="*/ 273 w 273"/>
                  <a:gd name="T79" fmla="*/ 76 h 98"/>
                  <a:gd name="T80" fmla="*/ 267 w 273"/>
                  <a:gd name="T81" fmla="*/ 7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73" h="98">
                    <a:moveTo>
                      <a:pt x="267" y="76"/>
                    </a:moveTo>
                    <a:cubicBezTo>
                      <a:pt x="264" y="76"/>
                      <a:pt x="262" y="76"/>
                      <a:pt x="259" y="75"/>
                    </a:cubicBezTo>
                    <a:cubicBezTo>
                      <a:pt x="252" y="82"/>
                      <a:pt x="242" y="87"/>
                      <a:pt x="232" y="87"/>
                    </a:cubicBezTo>
                    <a:cubicBezTo>
                      <a:pt x="211" y="87"/>
                      <a:pt x="194" y="70"/>
                      <a:pt x="194" y="49"/>
                    </a:cubicBezTo>
                    <a:cubicBezTo>
                      <a:pt x="194" y="28"/>
                      <a:pt x="211" y="11"/>
                      <a:pt x="232" y="11"/>
                    </a:cubicBezTo>
                    <a:cubicBezTo>
                      <a:pt x="242" y="11"/>
                      <a:pt x="252" y="15"/>
                      <a:pt x="259" y="23"/>
                    </a:cubicBezTo>
                    <a:cubicBezTo>
                      <a:pt x="263" y="22"/>
                      <a:pt x="267" y="21"/>
                      <a:pt x="270" y="21"/>
                    </a:cubicBezTo>
                    <a:cubicBezTo>
                      <a:pt x="270" y="21"/>
                      <a:pt x="271" y="21"/>
                      <a:pt x="273" y="21"/>
                    </a:cubicBezTo>
                    <a:cubicBezTo>
                      <a:pt x="264" y="8"/>
                      <a:pt x="249" y="0"/>
                      <a:pt x="232" y="0"/>
                    </a:cubicBezTo>
                    <a:cubicBezTo>
                      <a:pt x="206" y="0"/>
                      <a:pt x="186" y="19"/>
                      <a:pt x="183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34"/>
                      <a:pt x="79" y="34"/>
                      <a:pt x="79" y="34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3" y="43"/>
                      <a:pt x="0" y="46"/>
                      <a:pt x="0" y="49"/>
                    </a:cubicBezTo>
                    <a:cubicBezTo>
                      <a:pt x="0" y="52"/>
                      <a:pt x="3" y="55"/>
                      <a:pt x="6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93" y="83"/>
                      <a:pt x="93" y="83"/>
                      <a:pt x="93" y="83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6" y="79"/>
                      <a:pt x="206" y="98"/>
                      <a:pt x="232" y="98"/>
                    </a:cubicBezTo>
                    <a:cubicBezTo>
                      <a:pt x="249" y="98"/>
                      <a:pt x="264" y="89"/>
                      <a:pt x="273" y="76"/>
                    </a:cubicBezTo>
                    <a:lnTo>
                      <a:pt x="26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7" name="Freeform 24"/>
              <p:cNvSpPr>
                <a:spLocks noEditPoints="1"/>
              </p:cNvSpPr>
              <p:nvPr/>
            </p:nvSpPr>
            <p:spPr bwMode="auto">
              <a:xfrm>
                <a:off x="4594" y="2571"/>
                <a:ext cx="656" cy="380"/>
              </a:xfrm>
              <a:custGeom>
                <a:avLst/>
                <a:gdLst>
                  <a:gd name="T0" fmla="*/ 22 w 276"/>
                  <a:gd name="T1" fmla="*/ 75 h 158"/>
                  <a:gd name="T2" fmla="*/ 0 w 276"/>
                  <a:gd name="T3" fmla="*/ 84 h 158"/>
                  <a:gd name="T4" fmla="*/ 4 w 276"/>
                  <a:gd name="T5" fmla="*/ 95 h 158"/>
                  <a:gd name="T6" fmla="*/ 40 w 276"/>
                  <a:gd name="T7" fmla="*/ 81 h 158"/>
                  <a:gd name="T8" fmla="*/ 22 w 276"/>
                  <a:gd name="T9" fmla="*/ 75 h 158"/>
                  <a:gd name="T10" fmla="*/ 252 w 276"/>
                  <a:gd name="T11" fmla="*/ 68 h 158"/>
                  <a:gd name="T12" fmla="*/ 151 w 276"/>
                  <a:gd name="T13" fmla="*/ 0 h 158"/>
                  <a:gd name="T14" fmla="*/ 51 w 276"/>
                  <a:gd name="T15" fmla="*/ 41 h 158"/>
                  <a:gd name="T16" fmla="*/ 36 w 276"/>
                  <a:gd name="T17" fmla="*/ 50 h 158"/>
                  <a:gd name="T18" fmla="*/ 67 w 276"/>
                  <a:gd name="T19" fmla="*/ 70 h 158"/>
                  <a:gd name="T20" fmla="*/ 140 w 276"/>
                  <a:gd name="T21" fmla="*/ 70 h 158"/>
                  <a:gd name="T22" fmla="*/ 108 w 276"/>
                  <a:gd name="T23" fmla="*/ 88 h 158"/>
                  <a:gd name="T24" fmla="*/ 60 w 276"/>
                  <a:gd name="T25" fmla="*/ 85 h 158"/>
                  <a:gd name="T26" fmla="*/ 25 w 276"/>
                  <a:gd name="T27" fmla="*/ 107 h 158"/>
                  <a:gd name="T28" fmla="*/ 57 w 276"/>
                  <a:gd name="T29" fmla="*/ 124 h 158"/>
                  <a:gd name="T30" fmla="*/ 93 w 276"/>
                  <a:gd name="T31" fmla="*/ 123 h 158"/>
                  <a:gd name="T32" fmla="*/ 212 w 276"/>
                  <a:gd name="T33" fmla="*/ 158 h 158"/>
                  <a:gd name="T34" fmla="*/ 276 w 276"/>
                  <a:gd name="T35" fmla="*/ 133 h 158"/>
                  <a:gd name="T36" fmla="*/ 276 w 276"/>
                  <a:gd name="T37" fmla="*/ 61 h 158"/>
                  <a:gd name="T38" fmla="*/ 252 w 276"/>
                  <a:gd name="T39" fmla="*/ 6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6" h="158">
                    <a:moveTo>
                      <a:pt x="22" y="75"/>
                    </a:moveTo>
                    <a:cubicBezTo>
                      <a:pt x="13" y="75"/>
                      <a:pt x="6" y="78"/>
                      <a:pt x="0" y="84"/>
                    </a:cubicBezTo>
                    <a:cubicBezTo>
                      <a:pt x="0" y="88"/>
                      <a:pt x="1" y="91"/>
                      <a:pt x="4" y="95"/>
                    </a:cubicBezTo>
                    <a:cubicBezTo>
                      <a:pt x="12" y="102"/>
                      <a:pt x="29" y="89"/>
                      <a:pt x="40" y="81"/>
                    </a:cubicBezTo>
                    <a:cubicBezTo>
                      <a:pt x="35" y="77"/>
                      <a:pt x="28" y="75"/>
                      <a:pt x="22" y="75"/>
                    </a:cubicBezTo>
                    <a:close/>
                    <a:moveTo>
                      <a:pt x="252" y="68"/>
                    </a:moveTo>
                    <a:cubicBezTo>
                      <a:pt x="231" y="67"/>
                      <a:pt x="177" y="0"/>
                      <a:pt x="151" y="0"/>
                    </a:cubicBezTo>
                    <a:cubicBezTo>
                      <a:pt x="126" y="0"/>
                      <a:pt x="70" y="29"/>
                      <a:pt x="51" y="41"/>
                    </a:cubicBezTo>
                    <a:cubicBezTo>
                      <a:pt x="47" y="43"/>
                      <a:pt x="42" y="46"/>
                      <a:pt x="36" y="50"/>
                    </a:cubicBezTo>
                    <a:cubicBezTo>
                      <a:pt x="48" y="53"/>
                      <a:pt x="59" y="60"/>
                      <a:pt x="67" y="70"/>
                    </a:cubicBezTo>
                    <a:cubicBezTo>
                      <a:pt x="97" y="59"/>
                      <a:pt x="135" y="51"/>
                      <a:pt x="140" y="70"/>
                    </a:cubicBezTo>
                    <a:cubicBezTo>
                      <a:pt x="143" y="82"/>
                      <a:pt x="130" y="88"/>
                      <a:pt x="108" y="88"/>
                    </a:cubicBezTo>
                    <a:cubicBezTo>
                      <a:pt x="87" y="88"/>
                      <a:pt x="70" y="85"/>
                      <a:pt x="60" y="85"/>
                    </a:cubicBezTo>
                    <a:cubicBezTo>
                      <a:pt x="49" y="85"/>
                      <a:pt x="25" y="93"/>
                      <a:pt x="25" y="107"/>
                    </a:cubicBezTo>
                    <a:cubicBezTo>
                      <a:pt x="25" y="121"/>
                      <a:pt x="49" y="124"/>
                      <a:pt x="57" y="124"/>
                    </a:cubicBezTo>
                    <a:cubicBezTo>
                      <a:pt x="65" y="124"/>
                      <a:pt x="78" y="123"/>
                      <a:pt x="93" y="123"/>
                    </a:cubicBezTo>
                    <a:cubicBezTo>
                      <a:pt x="114" y="123"/>
                      <a:pt x="175" y="158"/>
                      <a:pt x="212" y="158"/>
                    </a:cubicBezTo>
                    <a:cubicBezTo>
                      <a:pt x="249" y="158"/>
                      <a:pt x="268" y="140"/>
                      <a:pt x="276" y="133"/>
                    </a:cubicBezTo>
                    <a:cubicBezTo>
                      <a:pt x="276" y="122"/>
                      <a:pt x="276" y="61"/>
                      <a:pt x="276" y="61"/>
                    </a:cubicBezTo>
                    <a:cubicBezTo>
                      <a:pt x="261" y="68"/>
                      <a:pt x="259" y="69"/>
                      <a:pt x="252" y="6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78" name="Group 27"/>
            <p:cNvGrpSpPr>
              <a:grpSpLocks noChangeAspect="1"/>
            </p:cNvGrpSpPr>
            <p:nvPr/>
          </p:nvGrpSpPr>
          <p:grpSpPr bwMode="auto">
            <a:xfrm>
              <a:off x="7633603" y="1949401"/>
              <a:ext cx="332115" cy="337923"/>
              <a:chOff x="4766" y="1799"/>
              <a:chExt cx="629" cy="640"/>
            </a:xfrm>
            <a:solidFill>
              <a:srgbClr val="663C77"/>
            </a:solidFill>
          </p:grpSpPr>
          <p:sp>
            <p:nvSpPr>
              <p:cNvPr id="80" name="Freeform 28"/>
              <p:cNvSpPr>
                <a:spLocks noEditPoints="1"/>
              </p:cNvSpPr>
              <p:nvPr/>
            </p:nvSpPr>
            <p:spPr bwMode="auto">
              <a:xfrm>
                <a:off x="5017" y="2057"/>
                <a:ext cx="191" cy="191"/>
              </a:xfrm>
              <a:custGeom>
                <a:avLst/>
                <a:gdLst>
                  <a:gd name="T0" fmla="*/ 40 w 80"/>
                  <a:gd name="T1" fmla="*/ 61 h 80"/>
                  <a:gd name="T2" fmla="*/ 20 w 80"/>
                  <a:gd name="T3" fmla="*/ 40 h 80"/>
                  <a:gd name="T4" fmla="*/ 40 w 80"/>
                  <a:gd name="T5" fmla="*/ 20 h 80"/>
                  <a:gd name="T6" fmla="*/ 61 w 80"/>
                  <a:gd name="T7" fmla="*/ 40 h 80"/>
                  <a:gd name="T8" fmla="*/ 40 w 80"/>
                  <a:gd name="T9" fmla="*/ 61 h 80"/>
                  <a:gd name="T10" fmla="*/ 40 w 80"/>
                  <a:gd name="T11" fmla="*/ 61 h 80"/>
                  <a:gd name="T12" fmla="*/ 34 w 80"/>
                  <a:gd name="T13" fmla="*/ 0 h 80"/>
                  <a:gd name="T14" fmla="*/ 34 w 80"/>
                  <a:gd name="T15" fmla="*/ 8 h 80"/>
                  <a:gd name="T16" fmla="*/ 22 w 80"/>
                  <a:gd name="T17" fmla="*/ 13 h 80"/>
                  <a:gd name="T18" fmla="*/ 17 w 80"/>
                  <a:gd name="T19" fmla="*/ 8 h 80"/>
                  <a:gd name="T20" fmla="*/ 8 w 80"/>
                  <a:gd name="T21" fmla="*/ 16 h 80"/>
                  <a:gd name="T22" fmla="*/ 13 w 80"/>
                  <a:gd name="T23" fmla="*/ 22 h 80"/>
                  <a:gd name="T24" fmla="*/ 8 w 80"/>
                  <a:gd name="T25" fmla="*/ 34 h 80"/>
                  <a:gd name="T26" fmla="*/ 0 w 80"/>
                  <a:gd name="T27" fmla="*/ 34 h 80"/>
                  <a:gd name="T28" fmla="*/ 0 w 80"/>
                  <a:gd name="T29" fmla="*/ 47 h 80"/>
                  <a:gd name="T30" fmla="*/ 8 w 80"/>
                  <a:gd name="T31" fmla="*/ 47 h 80"/>
                  <a:gd name="T32" fmla="*/ 13 w 80"/>
                  <a:gd name="T33" fmla="*/ 59 h 80"/>
                  <a:gd name="T34" fmla="*/ 8 w 80"/>
                  <a:gd name="T35" fmla="*/ 64 h 80"/>
                  <a:gd name="T36" fmla="*/ 17 w 80"/>
                  <a:gd name="T37" fmla="*/ 73 h 80"/>
                  <a:gd name="T38" fmla="*/ 22 w 80"/>
                  <a:gd name="T39" fmla="*/ 68 h 80"/>
                  <a:gd name="T40" fmla="*/ 34 w 80"/>
                  <a:gd name="T41" fmla="*/ 73 h 80"/>
                  <a:gd name="T42" fmla="*/ 34 w 80"/>
                  <a:gd name="T43" fmla="*/ 80 h 80"/>
                  <a:gd name="T44" fmla="*/ 47 w 80"/>
                  <a:gd name="T45" fmla="*/ 80 h 80"/>
                  <a:gd name="T46" fmla="*/ 47 w 80"/>
                  <a:gd name="T47" fmla="*/ 73 h 80"/>
                  <a:gd name="T48" fmla="*/ 59 w 80"/>
                  <a:gd name="T49" fmla="*/ 68 h 80"/>
                  <a:gd name="T50" fmla="*/ 64 w 80"/>
                  <a:gd name="T51" fmla="*/ 73 h 80"/>
                  <a:gd name="T52" fmla="*/ 73 w 80"/>
                  <a:gd name="T53" fmla="*/ 64 h 80"/>
                  <a:gd name="T54" fmla="*/ 68 w 80"/>
                  <a:gd name="T55" fmla="*/ 59 h 80"/>
                  <a:gd name="T56" fmla="*/ 73 w 80"/>
                  <a:gd name="T57" fmla="*/ 47 h 80"/>
                  <a:gd name="T58" fmla="*/ 80 w 80"/>
                  <a:gd name="T59" fmla="*/ 47 h 80"/>
                  <a:gd name="T60" fmla="*/ 80 w 80"/>
                  <a:gd name="T61" fmla="*/ 34 h 80"/>
                  <a:gd name="T62" fmla="*/ 73 w 80"/>
                  <a:gd name="T63" fmla="*/ 34 h 80"/>
                  <a:gd name="T64" fmla="*/ 68 w 80"/>
                  <a:gd name="T65" fmla="*/ 22 h 80"/>
                  <a:gd name="T66" fmla="*/ 73 w 80"/>
                  <a:gd name="T67" fmla="*/ 16 h 80"/>
                  <a:gd name="T68" fmla="*/ 64 w 80"/>
                  <a:gd name="T69" fmla="*/ 8 h 80"/>
                  <a:gd name="T70" fmla="*/ 59 w 80"/>
                  <a:gd name="T71" fmla="*/ 13 h 80"/>
                  <a:gd name="T72" fmla="*/ 47 w 80"/>
                  <a:gd name="T73" fmla="*/ 8 h 80"/>
                  <a:gd name="T74" fmla="*/ 47 w 80"/>
                  <a:gd name="T75" fmla="*/ 0 h 80"/>
                  <a:gd name="T76" fmla="*/ 34 w 80"/>
                  <a:gd name="T7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80">
                    <a:moveTo>
                      <a:pt x="40" y="61"/>
                    </a:moveTo>
                    <a:cubicBezTo>
                      <a:pt x="29" y="61"/>
                      <a:pt x="20" y="52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ubicBezTo>
                      <a:pt x="52" y="20"/>
                      <a:pt x="61" y="29"/>
                      <a:pt x="61" y="40"/>
                    </a:cubicBezTo>
                    <a:cubicBezTo>
                      <a:pt x="61" y="52"/>
                      <a:pt x="52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moveTo>
                      <a:pt x="34" y="0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0" y="9"/>
                      <a:pt x="25" y="10"/>
                      <a:pt x="22" y="1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0" y="25"/>
                      <a:pt x="9" y="30"/>
                      <a:pt x="8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9" y="51"/>
                      <a:pt x="10" y="55"/>
                      <a:pt x="13" y="59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5" y="70"/>
                      <a:pt x="30" y="72"/>
                      <a:pt x="34" y="73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1" y="72"/>
                      <a:pt x="55" y="70"/>
                      <a:pt x="59" y="68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70" y="55"/>
                      <a:pt x="72" y="51"/>
                      <a:pt x="73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30"/>
                      <a:pt x="70" y="25"/>
                      <a:pt x="68" y="22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5" y="10"/>
                      <a:pt x="51" y="9"/>
                      <a:pt x="47" y="8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1" name="Freeform 29"/>
              <p:cNvSpPr>
                <a:spLocks noEditPoints="1"/>
              </p:cNvSpPr>
              <p:nvPr/>
            </p:nvSpPr>
            <p:spPr bwMode="auto">
              <a:xfrm>
                <a:off x="5203" y="1799"/>
                <a:ext cx="192" cy="174"/>
              </a:xfrm>
              <a:custGeom>
                <a:avLst/>
                <a:gdLst>
                  <a:gd name="T0" fmla="*/ 40 w 80"/>
                  <a:gd name="T1" fmla="*/ 53 h 73"/>
                  <a:gd name="T2" fmla="*/ 27 w 80"/>
                  <a:gd name="T3" fmla="*/ 40 h 73"/>
                  <a:gd name="T4" fmla="*/ 40 w 80"/>
                  <a:gd name="T5" fmla="*/ 27 h 73"/>
                  <a:gd name="T6" fmla="*/ 53 w 80"/>
                  <a:gd name="T7" fmla="*/ 40 h 73"/>
                  <a:gd name="T8" fmla="*/ 40 w 80"/>
                  <a:gd name="T9" fmla="*/ 53 h 73"/>
                  <a:gd name="T10" fmla="*/ 34 w 80"/>
                  <a:gd name="T11" fmla="*/ 0 h 73"/>
                  <a:gd name="T12" fmla="*/ 34 w 80"/>
                  <a:gd name="T13" fmla="*/ 7 h 73"/>
                  <a:gd name="T14" fmla="*/ 21 w 80"/>
                  <a:gd name="T15" fmla="*/ 12 h 73"/>
                  <a:gd name="T16" fmla="*/ 16 w 80"/>
                  <a:gd name="T17" fmla="*/ 7 h 73"/>
                  <a:gd name="T18" fmla="*/ 7 w 80"/>
                  <a:gd name="T19" fmla="*/ 16 h 73"/>
                  <a:gd name="T20" fmla="*/ 13 w 80"/>
                  <a:gd name="T21" fmla="*/ 21 h 73"/>
                  <a:gd name="T22" fmla="*/ 7 w 80"/>
                  <a:gd name="T23" fmla="*/ 34 h 73"/>
                  <a:gd name="T24" fmla="*/ 0 w 80"/>
                  <a:gd name="T25" fmla="*/ 34 h 73"/>
                  <a:gd name="T26" fmla="*/ 0 w 80"/>
                  <a:gd name="T27" fmla="*/ 39 h 73"/>
                  <a:gd name="T28" fmla="*/ 22 w 80"/>
                  <a:gd name="T29" fmla="*/ 48 h 73"/>
                  <a:gd name="T30" fmla="*/ 18 w 80"/>
                  <a:gd name="T31" fmla="*/ 57 h 73"/>
                  <a:gd name="T32" fmla="*/ 27 w 80"/>
                  <a:gd name="T33" fmla="*/ 63 h 73"/>
                  <a:gd name="T34" fmla="*/ 34 w 80"/>
                  <a:gd name="T35" fmla="*/ 56 h 73"/>
                  <a:gd name="T36" fmla="*/ 49 w 80"/>
                  <a:gd name="T37" fmla="*/ 72 h 73"/>
                  <a:gd name="T38" fmla="*/ 59 w 80"/>
                  <a:gd name="T39" fmla="*/ 67 h 73"/>
                  <a:gd name="T40" fmla="*/ 64 w 80"/>
                  <a:gd name="T41" fmla="*/ 73 h 73"/>
                  <a:gd name="T42" fmla="*/ 73 w 80"/>
                  <a:gd name="T43" fmla="*/ 64 h 73"/>
                  <a:gd name="T44" fmla="*/ 67 w 80"/>
                  <a:gd name="T45" fmla="*/ 59 h 73"/>
                  <a:gd name="T46" fmla="*/ 73 w 80"/>
                  <a:gd name="T47" fmla="*/ 46 h 73"/>
                  <a:gd name="T48" fmla="*/ 80 w 80"/>
                  <a:gd name="T49" fmla="*/ 46 h 73"/>
                  <a:gd name="T50" fmla="*/ 80 w 80"/>
                  <a:gd name="T51" fmla="*/ 34 h 73"/>
                  <a:gd name="T52" fmla="*/ 73 w 80"/>
                  <a:gd name="T53" fmla="*/ 34 h 73"/>
                  <a:gd name="T54" fmla="*/ 67 w 80"/>
                  <a:gd name="T55" fmla="*/ 21 h 73"/>
                  <a:gd name="T56" fmla="*/ 73 w 80"/>
                  <a:gd name="T57" fmla="*/ 16 h 73"/>
                  <a:gd name="T58" fmla="*/ 64 w 80"/>
                  <a:gd name="T59" fmla="*/ 7 h 73"/>
                  <a:gd name="T60" fmla="*/ 59 w 80"/>
                  <a:gd name="T61" fmla="*/ 12 h 73"/>
                  <a:gd name="T62" fmla="*/ 46 w 80"/>
                  <a:gd name="T63" fmla="*/ 7 h 73"/>
                  <a:gd name="T64" fmla="*/ 46 w 80"/>
                  <a:gd name="T65" fmla="*/ 0 h 73"/>
                  <a:gd name="T66" fmla="*/ 34 w 80"/>
                  <a:gd name="T6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3">
                    <a:moveTo>
                      <a:pt x="40" y="53"/>
                    </a:moveTo>
                    <a:cubicBezTo>
                      <a:pt x="33" y="53"/>
                      <a:pt x="27" y="47"/>
                      <a:pt x="27" y="40"/>
                    </a:cubicBezTo>
                    <a:cubicBezTo>
                      <a:pt x="27" y="33"/>
                      <a:pt x="33" y="27"/>
                      <a:pt x="40" y="27"/>
                    </a:cubicBezTo>
                    <a:cubicBezTo>
                      <a:pt x="47" y="27"/>
                      <a:pt x="53" y="33"/>
                      <a:pt x="53" y="40"/>
                    </a:cubicBezTo>
                    <a:cubicBezTo>
                      <a:pt x="53" y="47"/>
                      <a:pt x="47" y="53"/>
                      <a:pt x="40" y="53"/>
                    </a:cubicBezTo>
                    <a:moveTo>
                      <a:pt x="34" y="0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29" y="8"/>
                      <a:pt x="25" y="10"/>
                      <a:pt x="21" y="12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0" y="25"/>
                      <a:pt x="8" y="29"/>
                      <a:pt x="7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19" y="56"/>
                      <a:pt x="18" y="57"/>
                    </a:cubicBezTo>
                    <a:cubicBezTo>
                      <a:pt x="21" y="59"/>
                      <a:pt x="24" y="61"/>
                      <a:pt x="27" y="63"/>
                    </a:cubicBezTo>
                    <a:cubicBezTo>
                      <a:pt x="28" y="62"/>
                      <a:pt x="34" y="56"/>
                      <a:pt x="34" y="56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3" y="71"/>
                      <a:pt x="56" y="69"/>
                      <a:pt x="59" y="67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70" y="55"/>
                      <a:pt x="72" y="51"/>
                      <a:pt x="73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2" y="29"/>
                      <a:pt x="70" y="25"/>
                      <a:pt x="67" y="21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5" y="10"/>
                      <a:pt x="51" y="8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2" name="Freeform 30"/>
              <p:cNvSpPr>
                <a:spLocks/>
              </p:cNvSpPr>
              <p:nvPr/>
            </p:nvSpPr>
            <p:spPr bwMode="auto">
              <a:xfrm>
                <a:off x="4766" y="2248"/>
                <a:ext cx="191" cy="191"/>
              </a:xfrm>
              <a:custGeom>
                <a:avLst/>
                <a:gdLst>
                  <a:gd name="T0" fmla="*/ 17 w 80"/>
                  <a:gd name="T1" fmla="*/ 0 h 80"/>
                  <a:gd name="T2" fmla="*/ 8 w 80"/>
                  <a:gd name="T3" fmla="*/ 10 h 80"/>
                  <a:gd name="T4" fmla="*/ 13 w 80"/>
                  <a:gd name="T5" fmla="*/ 16 h 80"/>
                  <a:gd name="T6" fmla="*/ 8 w 80"/>
                  <a:gd name="T7" fmla="*/ 29 h 80"/>
                  <a:gd name="T8" fmla="*/ 0 w 80"/>
                  <a:gd name="T9" fmla="*/ 29 h 80"/>
                  <a:gd name="T10" fmla="*/ 0 w 80"/>
                  <a:gd name="T11" fmla="*/ 43 h 80"/>
                  <a:gd name="T12" fmla="*/ 8 w 80"/>
                  <a:gd name="T13" fmla="*/ 43 h 80"/>
                  <a:gd name="T14" fmla="*/ 13 w 80"/>
                  <a:gd name="T15" fmla="*/ 57 h 80"/>
                  <a:gd name="T16" fmla="*/ 8 w 80"/>
                  <a:gd name="T17" fmla="*/ 63 h 80"/>
                  <a:gd name="T18" fmla="*/ 17 w 80"/>
                  <a:gd name="T19" fmla="*/ 72 h 80"/>
                  <a:gd name="T20" fmla="*/ 23 w 80"/>
                  <a:gd name="T21" fmla="*/ 67 h 80"/>
                  <a:gd name="T22" fmla="*/ 37 w 80"/>
                  <a:gd name="T23" fmla="*/ 72 h 80"/>
                  <a:gd name="T24" fmla="*/ 37 w 80"/>
                  <a:gd name="T25" fmla="*/ 80 h 80"/>
                  <a:gd name="T26" fmla="*/ 51 w 80"/>
                  <a:gd name="T27" fmla="*/ 80 h 80"/>
                  <a:gd name="T28" fmla="*/ 51 w 80"/>
                  <a:gd name="T29" fmla="*/ 72 h 80"/>
                  <a:gd name="T30" fmla="*/ 64 w 80"/>
                  <a:gd name="T31" fmla="*/ 67 h 80"/>
                  <a:gd name="T32" fmla="*/ 70 w 80"/>
                  <a:gd name="T33" fmla="*/ 72 h 80"/>
                  <a:gd name="T34" fmla="*/ 80 w 80"/>
                  <a:gd name="T35" fmla="*/ 63 h 80"/>
                  <a:gd name="T36" fmla="*/ 74 w 80"/>
                  <a:gd name="T37" fmla="*/ 57 h 80"/>
                  <a:gd name="T38" fmla="*/ 78 w 80"/>
                  <a:gd name="T39" fmla="*/ 49 h 80"/>
                  <a:gd name="T40" fmla="*/ 74 w 80"/>
                  <a:gd name="T41" fmla="*/ 53 h 80"/>
                  <a:gd name="T42" fmla="*/ 53 w 80"/>
                  <a:gd name="T43" fmla="*/ 32 h 80"/>
                  <a:gd name="T44" fmla="*/ 60 w 80"/>
                  <a:gd name="T45" fmla="*/ 24 h 80"/>
                  <a:gd name="T46" fmla="*/ 53 w 80"/>
                  <a:gd name="T47" fmla="*/ 13 h 80"/>
                  <a:gd name="T48" fmla="*/ 43 w 80"/>
                  <a:gd name="T49" fmla="*/ 17 h 80"/>
                  <a:gd name="T50" fmla="*/ 37 w 80"/>
                  <a:gd name="T51" fmla="*/ 0 h 80"/>
                  <a:gd name="T52" fmla="*/ 37 w 80"/>
                  <a:gd name="T53" fmla="*/ 0 h 80"/>
                  <a:gd name="T54" fmla="*/ 23 w 80"/>
                  <a:gd name="T55" fmla="*/ 6 h 80"/>
                  <a:gd name="T56" fmla="*/ 17 w 80"/>
                  <a:gd name="T5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" h="80">
                    <a:moveTo>
                      <a:pt x="17" y="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20"/>
                      <a:pt x="9" y="24"/>
                      <a:pt x="8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8"/>
                      <a:pt x="11" y="53"/>
                      <a:pt x="13" y="57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7" y="69"/>
                      <a:pt x="32" y="71"/>
                      <a:pt x="37" y="72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6" y="71"/>
                      <a:pt x="60" y="69"/>
                      <a:pt x="64" y="67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6" y="54"/>
                      <a:pt x="77" y="52"/>
                      <a:pt x="78" y="49"/>
                    </a:cubicBezTo>
                    <a:cubicBezTo>
                      <a:pt x="76" y="51"/>
                      <a:pt x="74" y="53"/>
                      <a:pt x="74" y="53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9" y="26"/>
                      <a:pt x="60" y="24"/>
                    </a:cubicBezTo>
                    <a:cubicBezTo>
                      <a:pt x="57" y="21"/>
                      <a:pt x="55" y="17"/>
                      <a:pt x="53" y="13"/>
                    </a:cubicBezTo>
                    <a:cubicBezTo>
                      <a:pt x="51" y="14"/>
                      <a:pt x="43" y="17"/>
                      <a:pt x="43" y="1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2" y="1"/>
                      <a:pt x="27" y="3"/>
                      <a:pt x="23" y="6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3" name="Freeform 31"/>
              <p:cNvSpPr>
                <a:spLocks noEditPoints="1"/>
              </p:cNvSpPr>
              <p:nvPr/>
            </p:nvSpPr>
            <p:spPr bwMode="auto">
              <a:xfrm>
                <a:off x="4852" y="1892"/>
                <a:ext cx="523" cy="523"/>
              </a:xfrm>
              <a:custGeom>
                <a:avLst/>
                <a:gdLst>
                  <a:gd name="T0" fmla="*/ 49 w 219"/>
                  <a:gd name="T1" fmla="*/ 159 h 219"/>
                  <a:gd name="T2" fmla="*/ 74 w 219"/>
                  <a:gd name="T3" fmla="*/ 159 h 219"/>
                  <a:gd name="T4" fmla="*/ 156 w 219"/>
                  <a:gd name="T5" fmla="*/ 172 h 219"/>
                  <a:gd name="T6" fmla="*/ 156 w 219"/>
                  <a:gd name="T7" fmla="*/ 147 h 219"/>
                  <a:gd name="T8" fmla="*/ 156 w 219"/>
                  <a:gd name="T9" fmla="*/ 172 h 219"/>
                  <a:gd name="T10" fmla="*/ 92 w 219"/>
                  <a:gd name="T11" fmla="*/ 74 h 219"/>
                  <a:gd name="T12" fmla="*/ 97 w 219"/>
                  <a:gd name="T13" fmla="*/ 63 h 219"/>
                  <a:gd name="T14" fmla="*/ 122 w 219"/>
                  <a:gd name="T15" fmla="*/ 72 h 219"/>
                  <a:gd name="T16" fmla="*/ 133 w 219"/>
                  <a:gd name="T17" fmla="*/ 68 h 219"/>
                  <a:gd name="T18" fmla="*/ 145 w 219"/>
                  <a:gd name="T19" fmla="*/ 92 h 219"/>
                  <a:gd name="T20" fmla="*/ 150 w 219"/>
                  <a:gd name="T21" fmla="*/ 97 h 219"/>
                  <a:gd name="T22" fmla="*/ 156 w 219"/>
                  <a:gd name="T23" fmla="*/ 122 h 219"/>
                  <a:gd name="T24" fmla="*/ 145 w 219"/>
                  <a:gd name="T25" fmla="*/ 127 h 219"/>
                  <a:gd name="T26" fmla="*/ 133 w 219"/>
                  <a:gd name="T27" fmla="*/ 151 h 219"/>
                  <a:gd name="T28" fmla="*/ 122 w 219"/>
                  <a:gd name="T29" fmla="*/ 147 h 219"/>
                  <a:gd name="T30" fmla="*/ 97 w 219"/>
                  <a:gd name="T31" fmla="*/ 156 h 219"/>
                  <a:gd name="T32" fmla="*/ 92 w 219"/>
                  <a:gd name="T33" fmla="*/ 145 h 219"/>
                  <a:gd name="T34" fmla="*/ 68 w 219"/>
                  <a:gd name="T35" fmla="*/ 133 h 219"/>
                  <a:gd name="T36" fmla="*/ 72 w 219"/>
                  <a:gd name="T37" fmla="*/ 122 h 219"/>
                  <a:gd name="T38" fmla="*/ 63 w 219"/>
                  <a:gd name="T39" fmla="*/ 97 h 219"/>
                  <a:gd name="T40" fmla="*/ 72 w 219"/>
                  <a:gd name="T41" fmla="*/ 97 h 219"/>
                  <a:gd name="T42" fmla="*/ 68 w 219"/>
                  <a:gd name="T43" fmla="*/ 85 h 219"/>
                  <a:gd name="T44" fmla="*/ 92 w 219"/>
                  <a:gd name="T45" fmla="*/ 74 h 219"/>
                  <a:gd name="T46" fmla="*/ 143 w 219"/>
                  <a:gd name="T47" fmla="*/ 59 h 219"/>
                  <a:gd name="T48" fmla="*/ 168 w 219"/>
                  <a:gd name="T49" fmla="*/ 59 h 219"/>
                  <a:gd name="T50" fmla="*/ 61 w 219"/>
                  <a:gd name="T51" fmla="*/ 71 h 219"/>
                  <a:gd name="T52" fmla="*/ 61 w 219"/>
                  <a:gd name="T53" fmla="*/ 46 h 219"/>
                  <a:gd name="T54" fmla="*/ 61 w 219"/>
                  <a:gd name="T55" fmla="*/ 71 h 219"/>
                  <a:gd name="T56" fmla="*/ 101 w 219"/>
                  <a:gd name="T57" fmla="*/ 0 h 219"/>
                  <a:gd name="T58" fmla="*/ 81 w 219"/>
                  <a:gd name="T59" fmla="*/ 13 h 219"/>
                  <a:gd name="T60" fmla="*/ 61 w 219"/>
                  <a:gd name="T61" fmla="*/ 11 h 219"/>
                  <a:gd name="T62" fmla="*/ 45 w 219"/>
                  <a:gd name="T63" fmla="*/ 32 h 219"/>
                  <a:gd name="T64" fmla="*/ 26 w 219"/>
                  <a:gd name="T65" fmla="*/ 38 h 219"/>
                  <a:gd name="T66" fmla="*/ 21 w 219"/>
                  <a:gd name="T67" fmla="*/ 62 h 219"/>
                  <a:gd name="T68" fmla="*/ 5 w 219"/>
                  <a:gd name="T69" fmla="*/ 74 h 219"/>
                  <a:gd name="T70" fmla="*/ 9 w 219"/>
                  <a:gd name="T71" fmla="*/ 101 h 219"/>
                  <a:gd name="T72" fmla="*/ 0 w 219"/>
                  <a:gd name="T73" fmla="*/ 118 h 219"/>
                  <a:gd name="T74" fmla="*/ 13 w 219"/>
                  <a:gd name="T75" fmla="*/ 138 h 219"/>
                  <a:gd name="T76" fmla="*/ 11 w 219"/>
                  <a:gd name="T77" fmla="*/ 158 h 219"/>
                  <a:gd name="T78" fmla="*/ 32 w 219"/>
                  <a:gd name="T79" fmla="*/ 174 h 219"/>
                  <a:gd name="T80" fmla="*/ 38 w 219"/>
                  <a:gd name="T81" fmla="*/ 193 h 219"/>
                  <a:gd name="T82" fmla="*/ 62 w 219"/>
                  <a:gd name="T83" fmla="*/ 198 h 219"/>
                  <a:gd name="T84" fmla="*/ 74 w 219"/>
                  <a:gd name="T85" fmla="*/ 213 h 219"/>
                  <a:gd name="T86" fmla="*/ 101 w 219"/>
                  <a:gd name="T87" fmla="*/ 210 h 219"/>
                  <a:gd name="T88" fmla="*/ 118 w 219"/>
                  <a:gd name="T89" fmla="*/ 219 h 219"/>
                  <a:gd name="T90" fmla="*/ 138 w 219"/>
                  <a:gd name="T91" fmla="*/ 206 h 219"/>
                  <a:gd name="T92" fmla="*/ 158 w 219"/>
                  <a:gd name="T93" fmla="*/ 208 h 219"/>
                  <a:gd name="T94" fmla="*/ 174 w 219"/>
                  <a:gd name="T95" fmla="*/ 186 h 219"/>
                  <a:gd name="T96" fmla="*/ 193 w 219"/>
                  <a:gd name="T97" fmla="*/ 181 h 219"/>
                  <a:gd name="T98" fmla="*/ 198 w 219"/>
                  <a:gd name="T99" fmla="*/ 157 h 219"/>
                  <a:gd name="T100" fmla="*/ 213 w 219"/>
                  <a:gd name="T101" fmla="*/ 145 h 219"/>
                  <a:gd name="T102" fmla="*/ 210 w 219"/>
                  <a:gd name="T103" fmla="*/ 118 h 219"/>
                  <a:gd name="T104" fmla="*/ 219 w 219"/>
                  <a:gd name="T105" fmla="*/ 101 h 219"/>
                  <a:gd name="T106" fmla="*/ 206 w 219"/>
                  <a:gd name="T107" fmla="*/ 81 h 219"/>
                  <a:gd name="T108" fmla="*/ 208 w 219"/>
                  <a:gd name="T109" fmla="*/ 61 h 219"/>
                  <a:gd name="T110" fmla="*/ 187 w 219"/>
                  <a:gd name="T111" fmla="*/ 45 h 219"/>
                  <a:gd name="T112" fmla="*/ 181 w 219"/>
                  <a:gd name="T113" fmla="*/ 26 h 219"/>
                  <a:gd name="T114" fmla="*/ 157 w 219"/>
                  <a:gd name="T115" fmla="*/ 21 h 219"/>
                  <a:gd name="T116" fmla="*/ 145 w 219"/>
                  <a:gd name="T117" fmla="*/ 5 h 219"/>
                  <a:gd name="T118" fmla="*/ 118 w 219"/>
                  <a:gd name="T119" fmla="*/ 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219">
                    <a:moveTo>
                      <a:pt x="61" y="172"/>
                    </a:moveTo>
                    <a:cubicBezTo>
                      <a:pt x="54" y="172"/>
                      <a:pt x="49" y="166"/>
                      <a:pt x="49" y="159"/>
                    </a:cubicBezTo>
                    <a:cubicBezTo>
                      <a:pt x="49" y="152"/>
                      <a:pt x="54" y="147"/>
                      <a:pt x="61" y="147"/>
                    </a:cubicBezTo>
                    <a:cubicBezTo>
                      <a:pt x="68" y="147"/>
                      <a:pt x="74" y="152"/>
                      <a:pt x="74" y="159"/>
                    </a:cubicBezTo>
                    <a:cubicBezTo>
                      <a:pt x="74" y="166"/>
                      <a:pt x="68" y="172"/>
                      <a:pt x="61" y="172"/>
                    </a:cubicBezTo>
                    <a:moveTo>
                      <a:pt x="156" y="172"/>
                    </a:moveTo>
                    <a:cubicBezTo>
                      <a:pt x="149" y="172"/>
                      <a:pt x="143" y="166"/>
                      <a:pt x="143" y="159"/>
                    </a:cubicBezTo>
                    <a:cubicBezTo>
                      <a:pt x="143" y="152"/>
                      <a:pt x="149" y="147"/>
                      <a:pt x="156" y="147"/>
                    </a:cubicBezTo>
                    <a:cubicBezTo>
                      <a:pt x="163" y="147"/>
                      <a:pt x="168" y="152"/>
                      <a:pt x="168" y="159"/>
                    </a:cubicBezTo>
                    <a:cubicBezTo>
                      <a:pt x="168" y="166"/>
                      <a:pt x="163" y="172"/>
                      <a:pt x="156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moveTo>
                      <a:pt x="92" y="74"/>
                    </a:moveTo>
                    <a:cubicBezTo>
                      <a:pt x="94" y="73"/>
                      <a:pt x="95" y="73"/>
                      <a:pt x="97" y="72"/>
                    </a:cubicBezTo>
                    <a:cubicBezTo>
                      <a:pt x="97" y="71"/>
                      <a:pt x="97" y="63"/>
                      <a:pt x="97" y="63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2" y="63"/>
                      <a:pt x="122" y="71"/>
                      <a:pt x="122" y="72"/>
                    </a:cubicBezTo>
                    <a:cubicBezTo>
                      <a:pt x="124" y="73"/>
                      <a:pt x="125" y="73"/>
                      <a:pt x="127" y="74"/>
                    </a:cubicBezTo>
                    <a:cubicBezTo>
                      <a:pt x="128" y="73"/>
                      <a:pt x="133" y="68"/>
                      <a:pt x="133" y="68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1" y="85"/>
                      <a:pt x="146" y="91"/>
                      <a:pt x="145" y="92"/>
                    </a:cubicBezTo>
                    <a:cubicBezTo>
                      <a:pt x="145" y="93"/>
                      <a:pt x="146" y="95"/>
                      <a:pt x="147" y="97"/>
                    </a:cubicBezTo>
                    <a:cubicBezTo>
                      <a:pt x="147" y="97"/>
                      <a:pt x="148" y="97"/>
                      <a:pt x="150" y="97"/>
                    </a:cubicBezTo>
                    <a:cubicBezTo>
                      <a:pt x="152" y="97"/>
                      <a:pt x="156" y="97"/>
                      <a:pt x="156" y="97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2"/>
                      <a:pt x="148" y="122"/>
                      <a:pt x="147" y="122"/>
                    </a:cubicBezTo>
                    <a:cubicBezTo>
                      <a:pt x="146" y="124"/>
                      <a:pt x="145" y="125"/>
                      <a:pt x="145" y="127"/>
                    </a:cubicBezTo>
                    <a:cubicBezTo>
                      <a:pt x="146" y="128"/>
                      <a:pt x="151" y="133"/>
                      <a:pt x="151" y="133"/>
                    </a:cubicBezTo>
                    <a:cubicBezTo>
                      <a:pt x="133" y="151"/>
                      <a:pt x="133" y="151"/>
                      <a:pt x="133" y="151"/>
                    </a:cubicBezTo>
                    <a:cubicBezTo>
                      <a:pt x="133" y="151"/>
                      <a:pt x="128" y="145"/>
                      <a:pt x="127" y="145"/>
                    </a:cubicBezTo>
                    <a:cubicBezTo>
                      <a:pt x="125" y="145"/>
                      <a:pt x="124" y="146"/>
                      <a:pt x="122" y="147"/>
                    </a:cubicBezTo>
                    <a:cubicBezTo>
                      <a:pt x="122" y="148"/>
                      <a:pt x="122" y="156"/>
                      <a:pt x="122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97" y="156"/>
                      <a:pt x="97" y="148"/>
                      <a:pt x="97" y="147"/>
                    </a:cubicBezTo>
                    <a:cubicBezTo>
                      <a:pt x="95" y="146"/>
                      <a:pt x="94" y="145"/>
                      <a:pt x="92" y="145"/>
                    </a:cubicBezTo>
                    <a:cubicBezTo>
                      <a:pt x="91" y="145"/>
                      <a:pt x="86" y="151"/>
                      <a:pt x="86" y="151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8" y="133"/>
                      <a:pt x="73" y="128"/>
                      <a:pt x="74" y="127"/>
                    </a:cubicBezTo>
                    <a:cubicBezTo>
                      <a:pt x="73" y="125"/>
                      <a:pt x="73" y="124"/>
                      <a:pt x="72" y="122"/>
                    </a:cubicBezTo>
                    <a:cubicBezTo>
                      <a:pt x="71" y="122"/>
                      <a:pt x="63" y="122"/>
                      <a:pt x="63" y="122"/>
                    </a:cubicBezTo>
                    <a:cubicBezTo>
                      <a:pt x="63" y="97"/>
                      <a:pt x="63" y="97"/>
                      <a:pt x="63" y="97"/>
                    </a:cubicBezTo>
                    <a:cubicBezTo>
                      <a:pt x="63" y="97"/>
                      <a:pt x="67" y="97"/>
                      <a:pt x="69" y="97"/>
                    </a:cubicBezTo>
                    <a:cubicBezTo>
                      <a:pt x="71" y="97"/>
                      <a:pt x="72" y="97"/>
                      <a:pt x="72" y="97"/>
                    </a:cubicBezTo>
                    <a:cubicBezTo>
                      <a:pt x="73" y="95"/>
                      <a:pt x="73" y="93"/>
                      <a:pt x="74" y="92"/>
                    </a:cubicBezTo>
                    <a:cubicBezTo>
                      <a:pt x="73" y="91"/>
                      <a:pt x="68" y="85"/>
                      <a:pt x="68" y="85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6" y="68"/>
                      <a:pt x="91" y="73"/>
                      <a:pt x="92" y="74"/>
                    </a:cubicBezTo>
                    <a:moveTo>
                      <a:pt x="156" y="71"/>
                    </a:moveTo>
                    <a:cubicBezTo>
                      <a:pt x="149" y="71"/>
                      <a:pt x="143" y="65"/>
                      <a:pt x="143" y="59"/>
                    </a:cubicBezTo>
                    <a:cubicBezTo>
                      <a:pt x="143" y="52"/>
                      <a:pt x="149" y="46"/>
                      <a:pt x="156" y="46"/>
                    </a:cubicBezTo>
                    <a:cubicBezTo>
                      <a:pt x="163" y="46"/>
                      <a:pt x="168" y="52"/>
                      <a:pt x="168" y="59"/>
                    </a:cubicBezTo>
                    <a:cubicBezTo>
                      <a:pt x="168" y="65"/>
                      <a:pt x="163" y="71"/>
                      <a:pt x="156" y="71"/>
                    </a:cubicBezTo>
                    <a:moveTo>
                      <a:pt x="61" y="71"/>
                    </a:moveTo>
                    <a:cubicBezTo>
                      <a:pt x="54" y="71"/>
                      <a:pt x="49" y="65"/>
                      <a:pt x="49" y="59"/>
                    </a:cubicBezTo>
                    <a:cubicBezTo>
                      <a:pt x="49" y="52"/>
                      <a:pt x="54" y="46"/>
                      <a:pt x="61" y="46"/>
                    </a:cubicBezTo>
                    <a:cubicBezTo>
                      <a:pt x="68" y="46"/>
                      <a:pt x="74" y="52"/>
                      <a:pt x="74" y="59"/>
                    </a:cubicBezTo>
                    <a:cubicBezTo>
                      <a:pt x="74" y="65"/>
                      <a:pt x="68" y="71"/>
                      <a:pt x="61" y="71"/>
                    </a:cubicBezTo>
                    <a:moveTo>
                      <a:pt x="118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94" y="10"/>
                      <a:pt x="87" y="11"/>
                      <a:pt x="81" y="1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57" y="23"/>
                      <a:pt x="51" y="27"/>
                      <a:pt x="45" y="32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8" y="50"/>
                      <a:pt x="24" y="55"/>
                      <a:pt x="21" y="62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1" y="85"/>
                      <a:pt x="10" y="93"/>
                      <a:pt x="9" y="10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0" y="125"/>
                      <a:pt x="11" y="132"/>
                      <a:pt x="13" y="138"/>
                    </a:cubicBezTo>
                    <a:cubicBezTo>
                      <a:pt x="4" y="142"/>
                      <a:pt x="4" y="142"/>
                      <a:pt x="4" y="142"/>
                    </a:cubicBezTo>
                    <a:cubicBezTo>
                      <a:pt x="11" y="158"/>
                      <a:pt x="11" y="158"/>
                      <a:pt x="11" y="158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23" y="161"/>
                      <a:pt x="27" y="168"/>
                      <a:pt x="32" y="174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8" y="193"/>
                      <a:pt x="38" y="193"/>
                      <a:pt x="38" y="193"/>
                    </a:cubicBezTo>
                    <a:cubicBezTo>
                      <a:pt x="45" y="186"/>
                      <a:pt x="45" y="186"/>
                      <a:pt x="45" y="186"/>
                    </a:cubicBezTo>
                    <a:cubicBezTo>
                      <a:pt x="50" y="191"/>
                      <a:pt x="56" y="195"/>
                      <a:pt x="62" y="198"/>
                    </a:cubicBezTo>
                    <a:cubicBezTo>
                      <a:pt x="58" y="206"/>
                      <a:pt x="58" y="206"/>
                      <a:pt x="58" y="206"/>
                    </a:cubicBezTo>
                    <a:cubicBezTo>
                      <a:pt x="74" y="213"/>
                      <a:pt x="74" y="213"/>
                      <a:pt x="74" y="213"/>
                    </a:cubicBezTo>
                    <a:cubicBezTo>
                      <a:pt x="78" y="205"/>
                      <a:pt x="78" y="205"/>
                      <a:pt x="78" y="205"/>
                    </a:cubicBezTo>
                    <a:cubicBezTo>
                      <a:pt x="85" y="207"/>
                      <a:pt x="93" y="209"/>
                      <a:pt x="101" y="210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18" y="219"/>
                      <a:pt x="118" y="219"/>
                      <a:pt x="118" y="219"/>
                    </a:cubicBezTo>
                    <a:cubicBezTo>
                      <a:pt x="118" y="210"/>
                      <a:pt x="118" y="210"/>
                      <a:pt x="118" y="210"/>
                    </a:cubicBezTo>
                    <a:cubicBezTo>
                      <a:pt x="125" y="209"/>
                      <a:pt x="132" y="208"/>
                      <a:pt x="138" y="206"/>
                    </a:cubicBezTo>
                    <a:cubicBezTo>
                      <a:pt x="142" y="214"/>
                      <a:pt x="142" y="214"/>
                      <a:pt x="142" y="214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5" y="199"/>
                      <a:pt x="155" y="199"/>
                      <a:pt x="155" y="199"/>
                    </a:cubicBezTo>
                    <a:cubicBezTo>
                      <a:pt x="162" y="196"/>
                      <a:pt x="168" y="191"/>
                      <a:pt x="174" y="186"/>
                    </a:cubicBezTo>
                    <a:cubicBezTo>
                      <a:pt x="181" y="193"/>
                      <a:pt x="181" y="193"/>
                      <a:pt x="181" y="193"/>
                    </a:cubicBezTo>
                    <a:cubicBezTo>
                      <a:pt x="193" y="181"/>
                      <a:pt x="193" y="181"/>
                      <a:pt x="193" y="181"/>
                    </a:cubicBezTo>
                    <a:cubicBezTo>
                      <a:pt x="187" y="174"/>
                      <a:pt x="187" y="174"/>
                      <a:pt x="187" y="174"/>
                    </a:cubicBezTo>
                    <a:cubicBezTo>
                      <a:pt x="191" y="169"/>
                      <a:pt x="195" y="163"/>
                      <a:pt x="198" y="157"/>
                    </a:cubicBezTo>
                    <a:cubicBezTo>
                      <a:pt x="206" y="161"/>
                      <a:pt x="206" y="161"/>
                      <a:pt x="206" y="161"/>
                    </a:cubicBezTo>
                    <a:cubicBezTo>
                      <a:pt x="213" y="145"/>
                      <a:pt x="213" y="145"/>
                      <a:pt x="213" y="145"/>
                    </a:cubicBezTo>
                    <a:cubicBezTo>
                      <a:pt x="205" y="141"/>
                      <a:pt x="205" y="141"/>
                      <a:pt x="205" y="141"/>
                    </a:cubicBezTo>
                    <a:cubicBezTo>
                      <a:pt x="207" y="134"/>
                      <a:pt x="209" y="126"/>
                      <a:pt x="210" y="118"/>
                    </a:cubicBezTo>
                    <a:cubicBezTo>
                      <a:pt x="219" y="118"/>
                      <a:pt x="219" y="118"/>
                      <a:pt x="219" y="118"/>
                    </a:cubicBezTo>
                    <a:cubicBezTo>
                      <a:pt x="219" y="101"/>
                      <a:pt x="219" y="101"/>
                      <a:pt x="219" y="101"/>
                    </a:cubicBezTo>
                    <a:cubicBezTo>
                      <a:pt x="210" y="101"/>
                      <a:pt x="210" y="101"/>
                      <a:pt x="210" y="101"/>
                    </a:cubicBezTo>
                    <a:cubicBezTo>
                      <a:pt x="209" y="94"/>
                      <a:pt x="208" y="87"/>
                      <a:pt x="206" y="81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08" y="61"/>
                      <a:pt x="208" y="61"/>
                      <a:pt x="208" y="61"/>
                    </a:cubicBezTo>
                    <a:cubicBezTo>
                      <a:pt x="199" y="64"/>
                      <a:pt x="199" y="64"/>
                      <a:pt x="199" y="64"/>
                    </a:cubicBezTo>
                    <a:cubicBezTo>
                      <a:pt x="196" y="57"/>
                      <a:pt x="192" y="51"/>
                      <a:pt x="187" y="45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4" y="32"/>
                      <a:pt x="174" y="32"/>
                      <a:pt x="174" y="32"/>
                    </a:cubicBezTo>
                    <a:cubicBezTo>
                      <a:pt x="169" y="28"/>
                      <a:pt x="163" y="24"/>
                      <a:pt x="157" y="21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45" y="5"/>
                      <a:pt x="145" y="5"/>
                      <a:pt x="145" y="5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34" y="11"/>
                      <a:pt x="126" y="10"/>
                      <a:pt x="118" y="9"/>
                    </a:cubicBezTo>
                    <a:cubicBezTo>
                      <a:pt x="118" y="0"/>
                      <a:pt x="118" y="0"/>
                      <a:pt x="118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86" name="Freeform 35"/>
            <p:cNvSpPr>
              <a:spLocks noEditPoints="1"/>
            </p:cNvSpPr>
            <p:nvPr/>
          </p:nvSpPr>
          <p:spPr bwMode="auto">
            <a:xfrm>
              <a:off x="5179334" y="4279894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35"/>
            <p:cNvSpPr>
              <a:spLocks noEditPoints="1"/>
            </p:cNvSpPr>
            <p:nvPr/>
          </p:nvSpPr>
          <p:spPr bwMode="auto">
            <a:xfrm>
              <a:off x="3914582" y="5548958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35"/>
            <p:cNvSpPr>
              <a:spLocks noEditPoints="1"/>
            </p:cNvSpPr>
            <p:nvPr/>
          </p:nvSpPr>
          <p:spPr bwMode="auto">
            <a:xfrm>
              <a:off x="6425987" y="2978298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35"/>
            <p:cNvSpPr>
              <a:spLocks noEditPoints="1"/>
            </p:cNvSpPr>
            <p:nvPr/>
          </p:nvSpPr>
          <p:spPr bwMode="auto">
            <a:xfrm>
              <a:off x="7703171" y="1773061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039376" y="5263923"/>
              <a:ext cx="277968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039376" y="5579447"/>
              <a:ext cx="1689507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4" name="Freeform 35"/>
            <p:cNvSpPr>
              <a:spLocks noEditPoints="1"/>
            </p:cNvSpPr>
            <p:nvPr/>
          </p:nvSpPr>
          <p:spPr bwMode="auto">
            <a:xfrm rot="5400000">
              <a:off x="4816419" y="5682541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583189" y="2640126"/>
              <a:ext cx="277968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7583190" y="2955649"/>
              <a:ext cx="1710121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 rot="5400000">
              <a:off x="7367531" y="3063069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2814372" y="3369508"/>
              <a:ext cx="277968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2814372" y="3685032"/>
              <a:ext cx="1689507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305271" y="873442"/>
              <a:ext cx="277968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663C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305271" y="1188965"/>
              <a:ext cx="1689507" cy="75713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6" name="Freeform 35"/>
            <p:cNvSpPr>
              <a:spLocks noEditPoints="1"/>
            </p:cNvSpPr>
            <p:nvPr/>
          </p:nvSpPr>
          <p:spPr bwMode="auto">
            <a:xfrm rot="16200000" flipH="1">
              <a:off x="4452395" y="4084330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35"/>
            <p:cNvSpPr>
              <a:spLocks noEditPoints="1"/>
            </p:cNvSpPr>
            <p:nvPr/>
          </p:nvSpPr>
          <p:spPr bwMode="auto">
            <a:xfrm rot="16200000" flipH="1">
              <a:off x="6956151" y="1567553"/>
              <a:ext cx="263212" cy="164863"/>
            </a:xfrm>
            <a:custGeom>
              <a:avLst/>
              <a:gdLst>
                <a:gd name="T0" fmla="*/ 10 w 193"/>
                <a:gd name="T1" fmla="*/ 0 h 120"/>
                <a:gd name="T2" fmla="*/ 0 w 193"/>
                <a:gd name="T3" fmla="*/ 9 h 120"/>
                <a:gd name="T4" fmla="*/ 10 w 193"/>
                <a:gd name="T5" fmla="*/ 18 h 120"/>
                <a:gd name="T6" fmla="*/ 19 w 193"/>
                <a:gd name="T7" fmla="*/ 9 h 120"/>
                <a:gd name="T8" fmla="*/ 10 w 193"/>
                <a:gd name="T9" fmla="*/ 0 h 120"/>
                <a:gd name="T10" fmla="*/ 145 w 193"/>
                <a:gd name="T11" fmla="*/ 33 h 120"/>
                <a:gd name="T12" fmla="*/ 130 w 193"/>
                <a:gd name="T13" fmla="*/ 48 h 120"/>
                <a:gd name="T14" fmla="*/ 145 w 193"/>
                <a:gd name="T15" fmla="*/ 63 h 120"/>
                <a:gd name="T16" fmla="*/ 160 w 193"/>
                <a:gd name="T17" fmla="*/ 48 h 120"/>
                <a:gd name="T18" fmla="*/ 145 w 193"/>
                <a:gd name="T19" fmla="*/ 33 h 120"/>
                <a:gd name="T20" fmla="*/ 49 w 193"/>
                <a:gd name="T21" fmla="*/ 33 h 120"/>
                <a:gd name="T22" fmla="*/ 34 w 193"/>
                <a:gd name="T23" fmla="*/ 48 h 120"/>
                <a:gd name="T24" fmla="*/ 49 w 193"/>
                <a:gd name="T25" fmla="*/ 63 h 120"/>
                <a:gd name="T26" fmla="*/ 64 w 193"/>
                <a:gd name="T27" fmla="*/ 48 h 120"/>
                <a:gd name="T28" fmla="*/ 49 w 193"/>
                <a:gd name="T29" fmla="*/ 33 h 120"/>
                <a:gd name="T30" fmla="*/ 97 w 193"/>
                <a:gd name="T31" fmla="*/ 73 h 120"/>
                <a:gd name="T32" fmla="*/ 73 w 193"/>
                <a:gd name="T33" fmla="*/ 96 h 120"/>
                <a:gd name="T34" fmla="*/ 97 w 193"/>
                <a:gd name="T35" fmla="*/ 120 h 120"/>
                <a:gd name="T36" fmla="*/ 120 w 193"/>
                <a:gd name="T37" fmla="*/ 96 h 120"/>
                <a:gd name="T38" fmla="*/ 97 w 193"/>
                <a:gd name="T39" fmla="*/ 73 h 120"/>
                <a:gd name="T40" fmla="*/ 184 w 193"/>
                <a:gd name="T41" fmla="*/ 0 h 120"/>
                <a:gd name="T42" fmla="*/ 175 w 193"/>
                <a:gd name="T43" fmla="*/ 9 h 120"/>
                <a:gd name="T44" fmla="*/ 184 w 193"/>
                <a:gd name="T45" fmla="*/ 18 h 120"/>
                <a:gd name="T46" fmla="*/ 193 w 193"/>
                <a:gd name="T47" fmla="*/ 9 h 120"/>
                <a:gd name="T48" fmla="*/ 184 w 193"/>
                <a:gd name="T4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3" h="120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4"/>
                    <a:pt x="5" y="18"/>
                    <a:pt x="10" y="18"/>
                  </a:cubicBezTo>
                  <a:cubicBezTo>
                    <a:pt x="15" y="18"/>
                    <a:pt x="19" y="14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moveTo>
                    <a:pt x="145" y="33"/>
                  </a:moveTo>
                  <a:cubicBezTo>
                    <a:pt x="136" y="33"/>
                    <a:pt x="130" y="40"/>
                    <a:pt x="130" y="48"/>
                  </a:cubicBezTo>
                  <a:cubicBezTo>
                    <a:pt x="130" y="57"/>
                    <a:pt x="136" y="63"/>
                    <a:pt x="145" y="63"/>
                  </a:cubicBezTo>
                  <a:cubicBezTo>
                    <a:pt x="153" y="63"/>
                    <a:pt x="160" y="57"/>
                    <a:pt x="160" y="48"/>
                  </a:cubicBezTo>
                  <a:cubicBezTo>
                    <a:pt x="160" y="40"/>
                    <a:pt x="153" y="33"/>
                    <a:pt x="145" y="33"/>
                  </a:cubicBezTo>
                  <a:moveTo>
                    <a:pt x="49" y="33"/>
                  </a:moveTo>
                  <a:cubicBezTo>
                    <a:pt x="41" y="33"/>
                    <a:pt x="34" y="40"/>
                    <a:pt x="34" y="48"/>
                  </a:cubicBezTo>
                  <a:cubicBezTo>
                    <a:pt x="34" y="57"/>
                    <a:pt x="41" y="63"/>
                    <a:pt x="49" y="63"/>
                  </a:cubicBezTo>
                  <a:cubicBezTo>
                    <a:pt x="57" y="63"/>
                    <a:pt x="64" y="57"/>
                    <a:pt x="64" y="48"/>
                  </a:cubicBezTo>
                  <a:cubicBezTo>
                    <a:pt x="64" y="40"/>
                    <a:pt x="57" y="33"/>
                    <a:pt x="49" y="33"/>
                  </a:cubicBezTo>
                  <a:moveTo>
                    <a:pt x="97" y="73"/>
                  </a:moveTo>
                  <a:cubicBezTo>
                    <a:pt x="84" y="73"/>
                    <a:pt x="73" y="83"/>
                    <a:pt x="73" y="96"/>
                  </a:cubicBezTo>
                  <a:cubicBezTo>
                    <a:pt x="73" y="109"/>
                    <a:pt x="84" y="120"/>
                    <a:pt x="97" y="120"/>
                  </a:cubicBezTo>
                  <a:cubicBezTo>
                    <a:pt x="110" y="120"/>
                    <a:pt x="120" y="109"/>
                    <a:pt x="120" y="96"/>
                  </a:cubicBezTo>
                  <a:cubicBezTo>
                    <a:pt x="120" y="83"/>
                    <a:pt x="110" y="73"/>
                    <a:pt x="97" y="73"/>
                  </a:cubicBezTo>
                  <a:moveTo>
                    <a:pt x="184" y="0"/>
                  </a:moveTo>
                  <a:cubicBezTo>
                    <a:pt x="179" y="0"/>
                    <a:pt x="175" y="4"/>
                    <a:pt x="175" y="9"/>
                  </a:cubicBezTo>
                  <a:cubicBezTo>
                    <a:pt x="175" y="14"/>
                    <a:pt x="179" y="18"/>
                    <a:pt x="184" y="18"/>
                  </a:cubicBezTo>
                  <a:cubicBezTo>
                    <a:pt x="189" y="18"/>
                    <a:pt x="193" y="14"/>
                    <a:pt x="193" y="9"/>
                  </a:cubicBezTo>
                  <a:cubicBezTo>
                    <a:pt x="193" y="4"/>
                    <a:pt x="189" y="0"/>
                    <a:pt x="1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0476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7F05682-2D97-40BD-967C-C718FE14861D}"/>
              </a:ext>
            </a:extLst>
          </p:cNvPr>
          <p:cNvGrpSpPr/>
          <p:nvPr/>
        </p:nvGrpSpPr>
        <p:grpSpPr>
          <a:xfrm>
            <a:off x="2719328" y="886235"/>
            <a:ext cx="7348499" cy="5413038"/>
            <a:chOff x="2719328" y="886235"/>
            <a:chExt cx="7348499" cy="5413038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 rot="10800000">
              <a:off x="2719328" y="2520675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rot="10800000">
              <a:off x="4773279" y="1324254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10800000">
              <a:off x="4773279" y="370550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132140" y="2615799"/>
              <a:ext cx="1811489" cy="1966419"/>
              <a:chOff x="4087629" y="2268875"/>
              <a:chExt cx="1811489" cy="1966419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496169" y="2268875"/>
                <a:ext cx="97536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60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4087629" y="3074472"/>
                <a:ext cx="1811489" cy="1160822"/>
                <a:chOff x="4087629" y="3074472"/>
                <a:chExt cx="1811489" cy="1160822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4087629" y="3074472"/>
                  <a:ext cx="179243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FFB850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添加标题</a:t>
                  </a: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4108418" y="3456504"/>
                  <a:ext cx="1790700" cy="0"/>
                </a:xfrm>
                <a:prstGeom prst="line">
                  <a:avLst/>
                </a:prstGeom>
                <a:ln w="19050">
                  <a:solidFill>
                    <a:srgbClr val="FFB8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文本框 20"/>
                <p:cNvSpPr txBox="1"/>
                <p:nvPr/>
              </p:nvSpPr>
              <p:spPr>
                <a:xfrm>
                  <a:off x="4171512" y="3478164"/>
                  <a:ext cx="168950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5203138" y="1400874"/>
              <a:ext cx="1811489" cy="1976461"/>
              <a:chOff x="6302405" y="996607"/>
              <a:chExt cx="1811489" cy="197646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6720470" y="996607"/>
                <a:ext cx="97536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60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302405" y="1812245"/>
                <a:ext cx="1811489" cy="1160822"/>
                <a:chOff x="4087629" y="3074472"/>
                <a:chExt cx="1811489" cy="1160822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4087629" y="3074472"/>
                  <a:ext cx="179243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E8707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添加标题</a:t>
                  </a: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4108418" y="3456504"/>
                  <a:ext cx="1790700" cy="0"/>
                </a:xfrm>
                <a:prstGeom prst="line">
                  <a:avLst/>
                </a:prstGeom>
                <a:ln w="19050">
                  <a:solidFill>
                    <a:srgbClr val="E8707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/>
                <p:cNvSpPr txBox="1"/>
                <p:nvPr/>
              </p:nvSpPr>
              <p:spPr>
                <a:xfrm>
                  <a:off x="4171512" y="3478164"/>
                  <a:ext cx="168950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grpSp>
          <p:nvGrpSpPr>
            <p:cNvPr id="55" name="组合 54"/>
            <p:cNvGrpSpPr/>
            <p:nvPr/>
          </p:nvGrpSpPr>
          <p:grpSpPr>
            <a:xfrm>
              <a:off x="5192744" y="3802035"/>
              <a:ext cx="1811489" cy="1969241"/>
              <a:chOff x="6302405" y="3541440"/>
              <a:chExt cx="1811489" cy="196924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720470" y="3541440"/>
                <a:ext cx="97536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60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6302405" y="4349858"/>
                <a:ext cx="1811489" cy="1160822"/>
                <a:chOff x="4087629" y="3074472"/>
                <a:chExt cx="1811489" cy="1160822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4087629" y="3074472"/>
                  <a:ext cx="179243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01ACB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添加标题</a:t>
                  </a: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4108418" y="3456504"/>
                  <a:ext cx="1790700" cy="0"/>
                </a:xfrm>
                <a:prstGeom prst="line">
                  <a:avLst/>
                </a:prstGeom>
                <a:ln w="19050">
                  <a:solidFill>
                    <a:srgbClr val="01ACB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文本框 37"/>
                <p:cNvSpPr txBox="1"/>
                <p:nvPr/>
              </p:nvSpPr>
              <p:spPr>
                <a:xfrm>
                  <a:off x="4171512" y="3478164"/>
                  <a:ext cx="168950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sp>
          <p:nvSpPr>
            <p:cNvPr id="49" name="等腰三角形 48"/>
            <p:cNvSpPr/>
            <p:nvPr/>
          </p:nvSpPr>
          <p:spPr>
            <a:xfrm flipV="1">
              <a:off x="3427079" y="2243405"/>
              <a:ext cx="209551" cy="180647"/>
            </a:xfrm>
            <a:prstGeom prst="triangl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flipH="1">
              <a:off x="3420730" y="893989"/>
              <a:ext cx="494713" cy="1291771"/>
            </a:xfrm>
            <a:custGeom>
              <a:avLst/>
              <a:gdLst>
                <a:gd name="connsiteX0" fmla="*/ 1045028 w 1045028"/>
                <a:gd name="connsiteY0" fmla="*/ 1291771 h 1291771"/>
                <a:gd name="connsiteX1" fmla="*/ 0 w 1045028"/>
                <a:gd name="connsiteY1" fmla="*/ 1291771 h 1291771"/>
                <a:gd name="connsiteX2" fmla="*/ 0 w 1045028"/>
                <a:gd name="connsiteY2" fmla="*/ 0 h 12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5028" h="1291771">
                  <a:moveTo>
                    <a:pt x="1045028" y="1291771"/>
                  </a:moveTo>
                  <a:lnTo>
                    <a:pt x="0" y="1291771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884775" y="945748"/>
              <a:ext cx="2533095" cy="31810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467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884775" y="1164687"/>
              <a:ext cx="1263519" cy="8804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59" name="等腰三角形 58"/>
            <p:cNvSpPr/>
            <p:nvPr/>
          </p:nvSpPr>
          <p:spPr>
            <a:xfrm rot="16200000" flipV="1">
              <a:off x="4758994" y="5538045"/>
              <a:ext cx="209551" cy="180647"/>
            </a:xfrm>
            <a:prstGeom prst="triangl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flipV="1">
              <a:off x="3480351" y="5062816"/>
              <a:ext cx="1216359" cy="1152525"/>
            </a:xfrm>
            <a:custGeom>
              <a:avLst/>
              <a:gdLst>
                <a:gd name="connsiteX0" fmla="*/ 1057275 w 1057275"/>
                <a:gd name="connsiteY0" fmla="*/ 481012 h 1152525"/>
                <a:gd name="connsiteX1" fmla="*/ 1057275 w 1057275"/>
                <a:gd name="connsiteY1" fmla="*/ 1152525 h 1152525"/>
                <a:gd name="connsiteX2" fmla="*/ 0 w 1057275"/>
                <a:gd name="connsiteY2" fmla="*/ 1152525 h 1152525"/>
                <a:gd name="connsiteX3" fmla="*/ 0 w 1057275"/>
                <a:gd name="connsiteY3" fmla="*/ 0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7275" h="1152525">
                  <a:moveTo>
                    <a:pt x="1057275" y="481012"/>
                  </a:moveTo>
                  <a:lnTo>
                    <a:pt x="1057275" y="1152525"/>
                  </a:lnTo>
                  <a:lnTo>
                    <a:pt x="0" y="115252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1AC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466726" y="5047439"/>
              <a:ext cx="1991394" cy="31810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467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466726" y="5266376"/>
              <a:ext cx="1263519" cy="8804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0800000">
              <a:off x="6828908" y="251370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F9F9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7248374" y="2610235"/>
              <a:ext cx="1811489" cy="1969241"/>
              <a:chOff x="6302405" y="3541440"/>
              <a:chExt cx="1811489" cy="1969240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6720470" y="3541440"/>
                <a:ext cx="97536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60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302405" y="4349858"/>
                <a:ext cx="1811489" cy="1160822"/>
                <a:chOff x="4087629" y="3074472"/>
                <a:chExt cx="1811489" cy="116082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4087629" y="3074472"/>
                  <a:ext cx="179243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rgbClr val="663A77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添加标题</a:t>
                  </a: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4108418" y="3456504"/>
                  <a:ext cx="1790700" cy="0"/>
                </a:xfrm>
                <a:prstGeom prst="line">
                  <a:avLst/>
                </a:prstGeom>
                <a:ln w="19050">
                  <a:solidFill>
                    <a:srgbClr val="663A7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文本框 66"/>
                <p:cNvSpPr txBox="1"/>
                <p:nvPr/>
              </p:nvSpPr>
              <p:spPr>
                <a:xfrm>
                  <a:off x="4171512" y="3478164"/>
                  <a:ext cx="168950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white">
                          <a:lumMod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grpSp>
          <p:nvGrpSpPr>
            <p:cNvPr id="68" name="组合 67"/>
            <p:cNvGrpSpPr/>
            <p:nvPr/>
          </p:nvGrpSpPr>
          <p:grpSpPr>
            <a:xfrm rot="5400000" flipH="1">
              <a:off x="7405009" y="736267"/>
              <a:ext cx="1147623" cy="1463067"/>
              <a:chOff x="3486431" y="733579"/>
              <a:chExt cx="1147622" cy="1463067"/>
            </a:xfrm>
          </p:grpSpPr>
          <p:sp>
            <p:nvSpPr>
              <p:cNvPr id="70" name="等腰三角形 69"/>
              <p:cNvSpPr/>
              <p:nvPr/>
            </p:nvSpPr>
            <p:spPr>
              <a:xfrm flipV="1">
                <a:off x="3486431" y="2016000"/>
                <a:ext cx="209550" cy="180646"/>
              </a:xfrm>
              <a:prstGeom prst="triangle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0800000" flipH="1" flipV="1">
                <a:off x="3489485" y="733579"/>
                <a:ext cx="1144568" cy="1194728"/>
              </a:xfrm>
              <a:custGeom>
                <a:avLst/>
                <a:gdLst>
                  <a:gd name="connsiteX0" fmla="*/ 1045028 w 1045028"/>
                  <a:gd name="connsiteY0" fmla="*/ 1291771 h 1291771"/>
                  <a:gd name="connsiteX1" fmla="*/ 0 w 1045028"/>
                  <a:gd name="connsiteY1" fmla="*/ 1291771 h 1291771"/>
                  <a:gd name="connsiteX2" fmla="*/ 0 w 1045028"/>
                  <a:gd name="connsiteY2" fmla="*/ 0 h 12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5028" h="1291771">
                    <a:moveTo>
                      <a:pt x="1045028" y="1291771"/>
                    </a:moveTo>
                    <a:lnTo>
                      <a:pt x="0" y="1291771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E870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7534732" y="1026500"/>
              <a:ext cx="2533095" cy="31810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467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534731" y="1245438"/>
              <a:ext cx="1263519" cy="8804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229799" y="5208527"/>
              <a:ext cx="1568451" cy="987763"/>
            </a:xfrm>
            <a:custGeom>
              <a:avLst/>
              <a:gdLst>
                <a:gd name="connsiteX0" fmla="*/ 1568450 w 1568450"/>
                <a:gd name="connsiteY0" fmla="*/ 0 h 1149350"/>
                <a:gd name="connsiteX1" fmla="*/ 425450 w 1568450"/>
                <a:gd name="connsiteY1" fmla="*/ 0 h 1149350"/>
                <a:gd name="connsiteX2" fmla="*/ 425450 w 1568450"/>
                <a:gd name="connsiteY2" fmla="*/ 1149350 h 1149350"/>
                <a:gd name="connsiteX3" fmla="*/ 0 w 1568450"/>
                <a:gd name="connsiteY3" fmla="*/ 1149350 h 11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50" h="1149350">
                  <a:moveTo>
                    <a:pt x="1568450" y="0"/>
                  </a:moveTo>
                  <a:lnTo>
                    <a:pt x="425450" y="0"/>
                  </a:lnTo>
                  <a:lnTo>
                    <a:pt x="425450" y="1149350"/>
                  </a:lnTo>
                  <a:lnTo>
                    <a:pt x="0" y="1149350"/>
                  </a:lnTo>
                </a:path>
              </a:pathLst>
            </a:custGeom>
            <a:noFill/>
            <a:ln w="19050">
              <a:solidFill>
                <a:srgbClr val="663A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5" name="等腰三角形 84"/>
            <p:cNvSpPr/>
            <p:nvPr/>
          </p:nvSpPr>
          <p:spPr>
            <a:xfrm>
              <a:off x="8588659" y="4961422"/>
              <a:ext cx="209551" cy="180647"/>
            </a:xfrm>
            <a:prstGeom prst="triangl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34688" y="5199839"/>
              <a:ext cx="2238877" cy="31810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467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634689" y="5418776"/>
              <a:ext cx="1263519" cy="8804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88" name="Group 27"/>
            <p:cNvGrpSpPr>
              <a:grpSpLocks noChangeAspect="1"/>
            </p:cNvGrpSpPr>
            <p:nvPr/>
          </p:nvGrpSpPr>
          <p:grpSpPr bwMode="auto">
            <a:xfrm>
              <a:off x="7119185" y="886235"/>
              <a:ext cx="334311" cy="367195"/>
              <a:chOff x="3811" y="2125"/>
              <a:chExt cx="61" cy="67"/>
            </a:xfrm>
            <a:solidFill>
              <a:srgbClr val="E87071"/>
            </a:solidFill>
            <a:effectLst/>
          </p:grpSpPr>
          <p:sp>
            <p:nvSpPr>
              <p:cNvPr id="89" name="Freeform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0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91" name="Group 32"/>
            <p:cNvGrpSpPr>
              <a:grpSpLocks noChangeAspect="1"/>
            </p:cNvGrpSpPr>
            <p:nvPr/>
          </p:nvGrpSpPr>
          <p:grpSpPr bwMode="auto">
            <a:xfrm>
              <a:off x="3352983" y="895816"/>
              <a:ext cx="471328" cy="306909"/>
              <a:chOff x="3798" y="2129"/>
              <a:chExt cx="86" cy="56"/>
            </a:xfrm>
            <a:solidFill>
              <a:srgbClr val="FFB850"/>
            </a:solidFill>
            <a:effectLst/>
          </p:grpSpPr>
          <p:sp>
            <p:nvSpPr>
              <p:cNvPr id="92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3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4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5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6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8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0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1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3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4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5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06" name="Group 13"/>
            <p:cNvGrpSpPr>
              <a:grpSpLocks noChangeAspect="1"/>
            </p:cNvGrpSpPr>
            <p:nvPr/>
          </p:nvGrpSpPr>
          <p:grpSpPr bwMode="auto">
            <a:xfrm>
              <a:off x="7232502" y="5843033"/>
              <a:ext cx="373671" cy="293955"/>
              <a:chOff x="3996" y="2321"/>
              <a:chExt cx="75" cy="59"/>
            </a:xfrm>
            <a:solidFill>
              <a:srgbClr val="663A77"/>
            </a:solidFill>
            <a:effectLst/>
          </p:grpSpPr>
          <p:sp>
            <p:nvSpPr>
              <p:cNvPr id="107" name="Freeform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Freeform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9" name="Freeform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0" name="Freeform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1" name="Group 20"/>
            <p:cNvGrpSpPr>
              <a:grpSpLocks noChangeAspect="1"/>
            </p:cNvGrpSpPr>
            <p:nvPr/>
          </p:nvGrpSpPr>
          <p:grpSpPr bwMode="auto">
            <a:xfrm>
              <a:off x="2980695" y="5873590"/>
              <a:ext cx="405559" cy="323351"/>
              <a:chOff x="3899" y="2225"/>
              <a:chExt cx="74" cy="59"/>
            </a:xfrm>
            <a:solidFill>
              <a:srgbClr val="01ACBE"/>
            </a:solidFill>
            <a:effectLst/>
          </p:grpSpPr>
          <p:sp>
            <p:nvSpPr>
              <p:cNvPr id="112" name="Freeform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Freeform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4" name="Freeform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5" name="Freeform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381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E483CCAE-9F34-4471-A83C-0F32CDACA1CC}"/>
              </a:ext>
            </a:extLst>
          </p:cNvPr>
          <p:cNvGrpSpPr/>
          <p:nvPr/>
        </p:nvGrpSpPr>
        <p:grpSpPr>
          <a:xfrm>
            <a:off x="2762251" y="1239157"/>
            <a:ext cx="6667500" cy="4495800"/>
            <a:chOff x="2762251" y="1239157"/>
            <a:chExt cx="6667500" cy="4495800"/>
          </a:xfrm>
        </p:grpSpPr>
        <p:grpSp>
          <p:nvGrpSpPr>
            <p:cNvPr id="11" name="组合 10"/>
            <p:cNvGrpSpPr/>
            <p:nvPr/>
          </p:nvGrpSpPr>
          <p:grpSpPr>
            <a:xfrm>
              <a:off x="2762251" y="1239157"/>
              <a:ext cx="6667500" cy="895351"/>
              <a:chOff x="2762250" y="1362508"/>
              <a:chExt cx="6667500" cy="89535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2762250" y="1362508"/>
                <a:ext cx="6667500" cy="8953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800000" scaled="0"/>
                </a:gradFill>
              </a:ln>
              <a:effectLst>
                <a:outerShdw blurRad="1143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984561" y="1486183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CA7D"/>
                  </a:gs>
                  <a:gs pos="0">
                    <a:srgbClr val="FE9700"/>
                  </a:gs>
                </a:gsLst>
                <a:lin ang="2700000" scaled="1"/>
                <a:tileRect/>
              </a:gradFill>
              <a:ln w="19050">
                <a:gradFill>
                  <a:gsLst>
                    <a:gs pos="0">
                      <a:srgbClr val="FFCA7D"/>
                    </a:gs>
                    <a:gs pos="100000">
                      <a:srgbClr val="FFA219"/>
                    </a:gs>
                  </a:gsLst>
                  <a:lin ang="4800000" scaled="0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937086" y="1548573"/>
                <a:ext cx="742951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762251" y="2439306"/>
              <a:ext cx="6667500" cy="895351"/>
              <a:chOff x="2762250" y="1362508"/>
              <a:chExt cx="6667500" cy="895350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62250" y="1362508"/>
                <a:ext cx="6667500" cy="8953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800000" scaled="0"/>
                </a:gradFill>
              </a:ln>
              <a:effectLst>
                <a:outerShdw blurRad="1143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84561" y="1486183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01DAF1"/>
                  </a:gs>
                  <a:gs pos="0">
                    <a:srgbClr val="019BAB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01DAF1"/>
                    </a:gs>
                    <a:gs pos="100000">
                      <a:srgbClr val="019BAB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937086" y="1548573"/>
                <a:ext cx="742951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762251" y="3639457"/>
              <a:ext cx="6667500" cy="895351"/>
              <a:chOff x="2762250" y="1362508"/>
              <a:chExt cx="6667500" cy="895350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762250" y="1362508"/>
                <a:ext cx="6667500" cy="8953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800000" scaled="0"/>
                </a:gradFill>
              </a:ln>
              <a:effectLst>
                <a:outerShdw blurRad="1143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84561" y="1486183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E04040"/>
                  </a:gs>
                  <a:gs pos="100000">
                    <a:srgbClr val="EE9696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EE9696"/>
                    </a:gs>
                    <a:gs pos="100000">
                      <a:srgbClr val="E04040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937086" y="1548573"/>
                <a:ext cx="7429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762251" y="4839606"/>
              <a:ext cx="6667500" cy="895351"/>
              <a:chOff x="2762250" y="1362508"/>
              <a:chExt cx="6667500" cy="89535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762250" y="1362508"/>
                <a:ext cx="6667500" cy="89535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4800000" scaled="0"/>
                </a:gradFill>
              </a:ln>
              <a:effectLst>
                <a:outerShdw blurRad="1143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984561" y="1486183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7B4690"/>
                  </a:gs>
                  <a:gs pos="100000">
                    <a:srgbClr val="A46FB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A46FB9"/>
                    </a:gs>
                    <a:gs pos="100000">
                      <a:srgbClr val="7B4690"/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937086" y="1548573"/>
                <a:ext cx="742951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181743" y="1834925"/>
              <a:ext cx="4209515" cy="180065"/>
              <a:chOff x="3891937" y="1868890"/>
              <a:chExt cx="4209515" cy="18006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891937" y="1868890"/>
                <a:ext cx="4209515" cy="178085"/>
              </a:xfrm>
              <a:prstGeom prst="rect">
                <a:avLst/>
              </a:prstGeom>
              <a:solidFill>
                <a:srgbClr val="FBFBE2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891937" y="1870870"/>
                <a:ext cx="2022179" cy="178085"/>
              </a:xfrm>
              <a:prstGeom prst="rect">
                <a:avLst/>
              </a:prstGeom>
              <a:solidFill>
                <a:srgbClr val="FFA219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181743" y="3025480"/>
              <a:ext cx="4209515" cy="178085"/>
              <a:chOff x="3891937" y="5505188"/>
              <a:chExt cx="4209515" cy="178085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891937" y="5505188"/>
                <a:ext cx="4209515" cy="178085"/>
              </a:xfrm>
              <a:prstGeom prst="rect">
                <a:avLst/>
              </a:prstGeom>
              <a:solidFill>
                <a:srgbClr val="FBFBE2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891937" y="5505188"/>
                <a:ext cx="2298856" cy="178085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181743" y="4214058"/>
              <a:ext cx="4209515" cy="180065"/>
              <a:chOff x="3891937" y="3685308"/>
              <a:chExt cx="4209515" cy="18006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891937" y="3685308"/>
                <a:ext cx="4209515" cy="178085"/>
              </a:xfrm>
              <a:prstGeom prst="rect">
                <a:avLst/>
              </a:prstGeom>
              <a:solidFill>
                <a:srgbClr val="FBFBE2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891937" y="3687288"/>
                <a:ext cx="2784179" cy="178085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81743" y="5403625"/>
              <a:ext cx="4209515" cy="180065"/>
              <a:chOff x="3891937" y="2739127"/>
              <a:chExt cx="4209515" cy="18006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3891937" y="2739127"/>
                <a:ext cx="4209515" cy="178085"/>
              </a:xfrm>
              <a:prstGeom prst="rect">
                <a:avLst/>
              </a:prstGeom>
              <a:solidFill>
                <a:srgbClr val="FBFBE2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891937" y="2741107"/>
                <a:ext cx="3419208" cy="178085"/>
              </a:xfrm>
              <a:prstGeom prst="rect">
                <a:avLst/>
              </a:prstGeom>
              <a:solidFill>
                <a:srgbClr val="7B4690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181743" y="1442270"/>
              <a:ext cx="229885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181743" y="2630690"/>
              <a:ext cx="229885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181743" y="3814904"/>
              <a:ext cx="229885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81743" y="4982534"/>
              <a:ext cx="2298856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427914" y="1409157"/>
              <a:ext cx="95803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FFA219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35</a:t>
              </a:r>
              <a:r>
                <a:rPr lang="en-US" altLang="zh-CN" sz="1600" dirty="0">
                  <a:solidFill>
                    <a:srgbClr val="FFA219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%</a:t>
              </a:r>
              <a:endParaRPr lang="zh-CN" altLang="en-US" sz="2400" dirty="0">
                <a:solidFill>
                  <a:srgbClr val="FFA219"/>
                </a:solidFill>
                <a:latin typeface="Impact" panose="020B0806030902050204" pitchFamily="34" charset="0"/>
                <a:ea typeface="LiHei Pro" panose="020B0500000000000000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427914" y="2582839"/>
              <a:ext cx="95803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52</a:t>
              </a:r>
              <a:r>
                <a:rPr lang="en-US" altLang="zh-CN" sz="1600" dirty="0">
                  <a:solidFill>
                    <a:srgbClr val="01ACBE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%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  <a:ea typeface="LiHei Pro" panose="020B0500000000000000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427914" y="3774612"/>
              <a:ext cx="95803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76</a:t>
              </a:r>
              <a:r>
                <a:rPr lang="en-US" altLang="zh-CN" sz="1600" dirty="0">
                  <a:solidFill>
                    <a:srgbClr val="E87071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%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  <a:ea typeface="LiHei Pro" panose="020B0500000000000000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427914" y="4962492"/>
              <a:ext cx="95803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7B4690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90</a:t>
              </a:r>
              <a:r>
                <a:rPr lang="en-US" altLang="zh-CN" sz="1600" dirty="0">
                  <a:solidFill>
                    <a:srgbClr val="7B4690"/>
                  </a:solidFill>
                  <a:latin typeface="Impact" panose="020B0806030902050204" pitchFamily="34" charset="0"/>
                  <a:ea typeface="LiHei Pro" panose="020B0500000000000000" pitchFamily="34" charset="-122"/>
                </a:rPr>
                <a:t>%</a:t>
              </a:r>
              <a:endParaRPr lang="zh-CN" altLang="en-US" sz="2400" dirty="0">
                <a:solidFill>
                  <a:srgbClr val="7B4690"/>
                </a:solidFill>
                <a:latin typeface="Impact" panose="020B0806030902050204" pitchFamily="34" charset="0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13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8A2B6D1-1DEA-4D97-ACE6-27BBA00AD40A}"/>
              </a:ext>
            </a:extLst>
          </p:cNvPr>
          <p:cNvGrpSpPr/>
          <p:nvPr/>
        </p:nvGrpSpPr>
        <p:grpSpPr>
          <a:xfrm>
            <a:off x="3178151" y="-103891"/>
            <a:ext cx="5686886" cy="7492799"/>
            <a:chOff x="3178151" y="-103891"/>
            <a:chExt cx="5686886" cy="7492799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4408501" y="1201415"/>
              <a:ext cx="5220392" cy="2609780"/>
            </a:xfrm>
            <a:custGeom>
              <a:avLst/>
              <a:gdLst>
                <a:gd name="connsiteX0" fmla="*/ 12303 w 5220392"/>
                <a:gd name="connsiteY0" fmla="*/ 2365939 h 2609780"/>
                <a:gd name="connsiteX1" fmla="*/ 12303 w 5220392"/>
                <a:gd name="connsiteY1" fmla="*/ 2609780 h 2609780"/>
                <a:gd name="connsiteX2" fmla="*/ 10 w 5220392"/>
                <a:gd name="connsiteY2" fmla="*/ 2609780 h 2609780"/>
                <a:gd name="connsiteX3" fmla="*/ 0 w 5220392"/>
                <a:gd name="connsiteY3" fmla="*/ 2609584 h 2609780"/>
                <a:gd name="connsiteX4" fmla="*/ 2622303 w 5220392"/>
                <a:gd name="connsiteY4" fmla="*/ 0 h 2609780"/>
                <a:gd name="connsiteX5" fmla="*/ 2877074 w 5220392"/>
                <a:gd name="connsiteY5" fmla="*/ 12864 h 2609780"/>
                <a:gd name="connsiteX6" fmla="*/ 5220392 w 5220392"/>
                <a:gd name="connsiteY6" fmla="*/ 2609584 h 2609780"/>
                <a:gd name="connsiteX7" fmla="*/ 5220383 w 5220392"/>
                <a:gd name="connsiteY7" fmla="*/ 2609780 h 2609780"/>
                <a:gd name="connsiteX8" fmla="*/ 4988752 w 5220392"/>
                <a:gd name="connsiteY8" fmla="*/ 2609780 h 2609780"/>
                <a:gd name="connsiteX9" fmla="*/ 4988761 w 5220392"/>
                <a:gd name="connsiteY9" fmla="*/ 2609584 h 2609780"/>
                <a:gd name="connsiteX10" fmla="*/ 2853391 w 5220392"/>
                <a:gd name="connsiteY10" fmla="*/ 243299 h 2609780"/>
                <a:gd name="connsiteX11" fmla="*/ 2622303 w 5220392"/>
                <a:gd name="connsiteY11" fmla="*/ 231631 h 260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92" h="2609780">
                  <a:moveTo>
                    <a:pt x="12303" y="2365939"/>
                  </a:moveTo>
                  <a:lnTo>
                    <a:pt x="12303" y="2609780"/>
                  </a:lnTo>
                  <a:lnTo>
                    <a:pt x="10" y="2609780"/>
                  </a:lnTo>
                  <a:lnTo>
                    <a:pt x="0" y="2609584"/>
                  </a:lnTo>
                  <a:close/>
                  <a:moveTo>
                    <a:pt x="2622303" y="0"/>
                  </a:moveTo>
                  <a:lnTo>
                    <a:pt x="2877074" y="12864"/>
                  </a:lnTo>
                  <a:cubicBezTo>
                    <a:pt x="4193280" y="146533"/>
                    <a:pt x="5220392" y="1258111"/>
                    <a:pt x="5220392" y="2609584"/>
                  </a:cubicBezTo>
                  <a:lnTo>
                    <a:pt x="5220383" y="2609780"/>
                  </a:lnTo>
                  <a:lnTo>
                    <a:pt x="4988752" y="2609780"/>
                  </a:lnTo>
                  <a:lnTo>
                    <a:pt x="4988761" y="2609584"/>
                  </a:lnTo>
                  <a:cubicBezTo>
                    <a:pt x="4988761" y="1378042"/>
                    <a:pt x="4052796" y="365106"/>
                    <a:pt x="2853391" y="243299"/>
                  </a:cubicBezTo>
                  <a:lnTo>
                    <a:pt x="2622303" y="231631"/>
                  </a:lnTo>
                  <a:close/>
                </a:path>
              </a:pathLst>
            </a:cu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2700000" flipH="1">
              <a:off x="4408500" y="1201415"/>
              <a:ext cx="5220392" cy="2609780"/>
            </a:xfrm>
            <a:custGeom>
              <a:avLst/>
              <a:gdLst>
                <a:gd name="connsiteX0" fmla="*/ 12303 w 5220392"/>
                <a:gd name="connsiteY0" fmla="*/ 2365939 h 2609780"/>
                <a:gd name="connsiteX1" fmla="*/ 12303 w 5220392"/>
                <a:gd name="connsiteY1" fmla="*/ 2609780 h 2609780"/>
                <a:gd name="connsiteX2" fmla="*/ 10 w 5220392"/>
                <a:gd name="connsiteY2" fmla="*/ 2609780 h 2609780"/>
                <a:gd name="connsiteX3" fmla="*/ 0 w 5220392"/>
                <a:gd name="connsiteY3" fmla="*/ 2609584 h 2609780"/>
                <a:gd name="connsiteX4" fmla="*/ 2622303 w 5220392"/>
                <a:gd name="connsiteY4" fmla="*/ 0 h 2609780"/>
                <a:gd name="connsiteX5" fmla="*/ 2877074 w 5220392"/>
                <a:gd name="connsiteY5" fmla="*/ 12864 h 2609780"/>
                <a:gd name="connsiteX6" fmla="*/ 5220392 w 5220392"/>
                <a:gd name="connsiteY6" fmla="*/ 2609584 h 2609780"/>
                <a:gd name="connsiteX7" fmla="*/ 5220383 w 5220392"/>
                <a:gd name="connsiteY7" fmla="*/ 2609780 h 2609780"/>
                <a:gd name="connsiteX8" fmla="*/ 4988752 w 5220392"/>
                <a:gd name="connsiteY8" fmla="*/ 2609780 h 2609780"/>
                <a:gd name="connsiteX9" fmla="*/ 4988761 w 5220392"/>
                <a:gd name="connsiteY9" fmla="*/ 2609584 h 2609780"/>
                <a:gd name="connsiteX10" fmla="*/ 2853391 w 5220392"/>
                <a:gd name="connsiteY10" fmla="*/ 243299 h 2609780"/>
                <a:gd name="connsiteX11" fmla="*/ 2622303 w 5220392"/>
                <a:gd name="connsiteY11" fmla="*/ 231631 h 260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92" h="2609780">
                  <a:moveTo>
                    <a:pt x="12303" y="2365939"/>
                  </a:moveTo>
                  <a:lnTo>
                    <a:pt x="12303" y="2609780"/>
                  </a:lnTo>
                  <a:lnTo>
                    <a:pt x="10" y="2609780"/>
                  </a:lnTo>
                  <a:lnTo>
                    <a:pt x="0" y="2609584"/>
                  </a:lnTo>
                  <a:close/>
                  <a:moveTo>
                    <a:pt x="2622303" y="0"/>
                  </a:moveTo>
                  <a:lnTo>
                    <a:pt x="2877074" y="12864"/>
                  </a:lnTo>
                  <a:cubicBezTo>
                    <a:pt x="4193280" y="146533"/>
                    <a:pt x="5220392" y="1258111"/>
                    <a:pt x="5220392" y="2609584"/>
                  </a:cubicBezTo>
                  <a:lnTo>
                    <a:pt x="5220383" y="2609780"/>
                  </a:lnTo>
                  <a:lnTo>
                    <a:pt x="4988752" y="2609780"/>
                  </a:lnTo>
                  <a:lnTo>
                    <a:pt x="4988761" y="2609584"/>
                  </a:lnTo>
                  <a:cubicBezTo>
                    <a:pt x="4988761" y="1378042"/>
                    <a:pt x="4052796" y="365106"/>
                    <a:pt x="2853391" y="243299"/>
                  </a:cubicBezTo>
                  <a:lnTo>
                    <a:pt x="2622303" y="231631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7AE0DCF-90C8-4D73-9420-0C0D55668869}"/>
                </a:ext>
              </a:extLst>
            </p:cNvPr>
            <p:cNvGrpSpPr/>
            <p:nvPr/>
          </p:nvGrpSpPr>
          <p:grpSpPr>
            <a:xfrm>
              <a:off x="3178151" y="1132673"/>
              <a:ext cx="5686886" cy="6256235"/>
              <a:chOff x="3178151" y="1132673"/>
              <a:chExt cx="5686886" cy="6256235"/>
            </a:xfrm>
          </p:grpSpPr>
          <p:sp>
            <p:nvSpPr>
              <p:cNvPr id="59" name="矩形 58"/>
              <p:cNvSpPr/>
              <p:nvPr/>
            </p:nvSpPr>
            <p:spPr>
              <a:xfrm rot="18900000" flipH="1">
                <a:off x="6621068" y="2645233"/>
                <a:ext cx="1079500" cy="241031"/>
              </a:xfrm>
              <a:prstGeom prst="rect">
                <a:avLst/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 rot="18900000" flipH="1">
                <a:off x="4406822" y="4773025"/>
                <a:ext cx="1079500" cy="241031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2700000">
                <a:off x="6476785" y="4794719"/>
                <a:ext cx="1079500" cy="241031"/>
              </a:xfrm>
              <a:prstGeom prst="rect">
                <a:avLst/>
              </a:prstGeom>
              <a:solidFill>
                <a:srgbClr val="E76F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 rot="2700000">
                <a:off x="4382446" y="2737355"/>
                <a:ext cx="1079500" cy="241031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902497" y="2706300"/>
                <a:ext cx="2387599" cy="2294155"/>
                <a:chOff x="3436505" y="1693315"/>
                <a:chExt cx="2185300" cy="2099772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3436505" y="1693315"/>
                  <a:ext cx="2099772" cy="2099772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 rot="2700000">
                  <a:off x="4312862" y="2324471"/>
                  <a:ext cx="1062685" cy="1555200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 rot="2700000">
                  <a:off x="4370891" y="2233718"/>
                  <a:ext cx="777239" cy="1554478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3709152" y="1965962"/>
                  <a:ext cx="1554478" cy="155447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-2700000">
                  <a:off x="3911551" y="2451604"/>
                  <a:ext cx="1554478" cy="977266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 rot="18900000">
                  <a:off x="3891654" y="2165034"/>
                  <a:ext cx="462589" cy="298032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6" name="任意多边形 65"/>
              <p:cNvSpPr/>
              <p:nvPr/>
            </p:nvSpPr>
            <p:spPr>
              <a:xfrm rot="2700000" flipV="1">
                <a:off x="2563110" y="3473822"/>
                <a:ext cx="5220392" cy="2609780"/>
              </a:xfrm>
              <a:custGeom>
                <a:avLst/>
                <a:gdLst>
                  <a:gd name="connsiteX0" fmla="*/ 12303 w 5220392"/>
                  <a:gd name="connsiteY0" fmla="*/ 2365939 h 2609780"/>
                  <a:gd name="connsiteX1" fmla="*/ 12303 w 5220392"/>
                  <a:gd name="connsiteY1" fmla="*/ 2609780 h 2609780"/>
                  <a:gd name="connsiteX2" fmla="*/ 10 w 5220392"/>
                  <a:gd name="connsiteY2" fmla="*/ 2609780 h 2609780"/>
                  <a:gd name="connsiteX3" fmla="*/ 0 w 5220392"/>
                  <a:gd name="connsiteY3" fmla="*/ 2609584 h 2609780"/>
                  <a:gd name="connsiteX4" fmla="*/ 2622303 w 5220392"/>
                  <a:gd name="connsiteY4" fmla="*/ 0 h 2609780"/>
                  <a:gd name="connsiteX5" fmla="*/ 2877074 w 5220392"/>
                  <a:gd name="connsiteY5" fmla="*/ 12864 h 2609780"/>
                  <a:gd name="connsiteX6" fmla="*/ 5220392 w 5220392"/>
                  <a:gd name="connsiteY6" fmla="*/ 2609584 h 2609780"/>
                  <a:gd name="connsiteX7" fmla="*/ 5220383 w 5220392"/>
                  <a:gd name="connsiteY7" fmla="*/ 2609780 h 2609780"/>
                  <a:gd name="connsiteX8" fmla="*/ 4988752 w 5220392"/>
                  <a:gd name="connsiteY8" fmla="*/ 2609780 h 2609780"/>
                  <a:gd name="connsiteX9" fmla="*/ 4988761 w 5220392"/>
                  <a:gd name="connsiteY9" fmla="*/ 2609584 h 2609780"/>
                  <a:gd name="connsiteX10" fmla="*/ 2853391 w 5220392"/>
                  <a:gd name="connsiteY10" fmla="*/ 243299 h 2609780"/>
                  <a:gd name="connsiteX11" fmla="*/ 2622303 w 5220392"/>
                  <a:gd name="connsiteY11" fmla="*/ 231631 h 260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20392" h="2609780">
                    <a:moveTo>
                      <a:pt x="12303" y="2365939"/>
                    </a:moveTo>
                    <a:lnTo>
                      <a:pt x="12303" y="2609780"/>
                    </a:lnTo>
                    <a:lnTo>
                      <a:pt x="10" y="2609780"/>
                    </a:lnTo>
                    <a:lnTo>
                      <a:pt x="0" y="2609584"/>
                    </a:lnTo>
                    <a:close/>
                    <a:moveTo>
                      <a:pt x="2622303" y="0"/>
                    </a:moveTo>
                    <a:lnTo>
                      <a:pt x="2877074" y="12864"/>
                    </a:lnTo>
                    <a:cubicBezTo>
                      <a:pt x="4193280" y="146533"/>
                      <a:pt x="5220392" y="1258111"/>
                      <a:pt x="5220392" y="2609584"/>
                    </a:cubicBezTo>
                    <a:lnTo>
                      <a:pt x="5220383" y="2609780"/>
                    </a:lnTo>
                    <a:lnTo>
                      <a:pt x="4988752" y="2609780"/>
                    </a:lnTo>
                    <a:lnTo>
                      <a:pt x="4988761" y="2609584"/>
                    </a:lnTo>
                    <a:cubicBezTo>
                      <a:pt x="4988761" y="1378042"/>
                      <a:pt x="4052796" y="365106"/>
                      <a:pt x="2853391" y="243299"/>
                    </a:cubicBezTo>
                    <a:lnTo>
                      <a:pt x="2622303" y="231631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2700000" flipH="1" flipV="1">
                <a:off x="2563107" y="3473822"/>
                <a:ext cx="5220392" cy="2609780"/>
              </a:xfrm>
              <a:custGeom>
                <a:avLst/>
                <a:gdLst>
                  <a:gd name="connsiteX0" fmla="*/ 12303 w 5220392"/>
                  <a:gd name="connsiteY0" fmla="*/ 2365939 h 2609780"/>
                  <a:gd name="connsiteX1" fmla="*/ 12303 w 5220392"/>
                  <a:gd name="connsiteY1" fmla="*/ 2609780 h 2609780"/>
                  <a:gd name="connsiteX2" fmla="*/ 10 w 5220392"/>
                  <a:gd name="connsiteY2" fmla="*/ 2609780 h 2609780"/>
                  <a:gd name="connsiteX3" fmla="*/ 0 w 5220392"/>
                  <a:gd name="connsiteY3" fmla="*/ 2609584 h 2609780"/>
                  <a:gd name="connsiteX4" fmla="*/ 2622303 w 5220392"/>
                  <a:gd name="connsiteY4" fmla="*/ 0 h 2609780"/>
                  <a:gd name="connsiteX5" fmla="*/ 2877074 w 5220392"/>
                  <a:gd name="connsiteY5" fmla="*/ 12864 h 2609780"/>
                  <a:gd name="connsiteX6" fmla="*/ 5220392 w 5220392"/>
                  <a:gd name="connsiteY6" fmla="*/ 2609584 h 2609780"/>
                  <a:gd name="connsiteX7" fmla="*/ 5220383 w 5220392"/>
                  <a:gd name="connsiteY7" fmla="*/ 2609780 h 2609780"/>
                  <a:gd name="connsiteX8" fmla="*/ 4988752 w 5220392"/>
                  <a:gd name="connsiteY8" fmla="*/ 2609780 h 2609780"/>
                  <a:gd name="connsiteX9" fmla="*/ 4988761 w 5220392"/>
                  <a:gd name="connsiteY9" fmla="*/ 2609584 h 2609780"/>
                  <a:gd name="connsiteX10" fmla="*/ 2853391 w 5220392"/>
                  <a:gd name="connsiteY10" fmla="*/ 243299 h 2609780"/>
                  <a:gd name="connsiteX11" fmla="*/ 2622303 w 5220392"/>
                  <a:gd name="connsiteY11" fmla="*/ 231631 h 260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20392" h="2609780">
                    <a:moveTo>
                      <a:pt x="12303" y="2365939"/>
                    </a:moveTo>
                    <a:lnTo>
                      <a:pt x="12303" y="2609780"/>
                    </a:lnTo>
                    <a:lnTo>
                      <a:pt x="10" y="2609780"/>
                    </a:lnTo>
                    <a:lnTo>
                      <a:pt x="0" y="2609584"/>
                    </a:lnTo>
                    <a:close/>
                    <a:moveTo>
                      <a:pt x="2622303" y="0"/>
                    </a:moveTo>
                    <a:lnTo>
                      <a:pt x="2877074" y="12864"/>
                    </a:lnTo>
                    <a:cubicBezTo>
                      <a:pt x="4193280" y="146533"/>
                      <a:pt x="5220392" y="1258111"/>
                      <a:pt x="5220392" y="2609584"/>
                    </a:cubicBezTo>
                    <a:lnTo>
                      <a:pt x="5220383" y="2609780"/>
                    </a:lnTo>
                    <a:lnTo>
                      <a:pt x="4988752" y="2609780"/>
                    </a:lnTo>
                    <a:lnTo>
                      <a:pt x="4988761" y="2609584"/>
                    </a:lnTo>
                    <a:cubicBezTo>
                      <a:pt x="4988761" y="1378042"/>
                      <a:pt x="4052796" y="365106"/>
                      <a:pt x="2853391" y="243299"/>
                    </a:cubicBezTo>
                    <a:lnTo>
                      <a:pt x="2622303" y="231631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249242" y="1132674"/>
                <a:ext cx="1816436" cy="1745345"/>
                <a:chOff x="3436505" y="1693315"/>
                <a:chExt cx="2185300" cy="2099772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3436505" y="1693315"/>
                  <a:ext cx="2099772" cy="2099772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" name="任意多边形 6"/>
                <p:cNvSpPr/>
                <p:nvPr/>
              </p:nvSpPr>
              <p:spPr>
                <a:xfrm rot="2700000">
                  <a:off x="4312862" y="2324471"/>
                  <a:ext cx="1062685" cy="1555200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 rot="2700000">
                  <a:off x="4370891" y="2233718"/>
                  <a:ext cx="777239" cy="1554478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3709152" y="1965962"/>
                  <a:ext cx="1554478" cy="155447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3992975" y="2281536"/>
                  <a:ext cx="986834" cy="1123251"/>
                </a:xfrm>
                <a:prstGeom prst="rect">
                  <a:avLst/>
                </a:prstGeom>
                <a:noFill/>
                <a:effectLst>
                  <a:innerShdw blurRad="152400" dist="50800" dir="13500000">
                    <a:srgbClr val="925700">
                      <a:alpha val="54000"/>
                    </a:srgbClr>
                  </a:inn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5467" dirty="0">
                      <a:solidFill>
                        <a:srgbClr val="FFB850"/>
                      </a:solidFill>
                      <a:effectLst>
                        <a:innerShdw blurRad="50800" dist="50800" dir="13500000">
                          <a:srgbClr val="925700">
                            <a:alpha val="65000"/>
                          </a:srgbClr>
                        </a:innerShdw>
                      </a:effectLst>
                      <a:latin typeface="Impact" panose="020B0806030902050204" pitchFamily="34" charset="0"/>
                    </a:rPr>
                    <a:t>01</a:t>
                  </a:r>
                  <a:endParaRPr lang="zh-CN" altLang="en-US" sz="5467" dirty="0">
                    <a:solidFill>
                      <a:srgbClr val="FFB850"/>
                    </a:solidFill>
                    <a:effectLst>
                      <a:innerShdw blurRad="50800" dist="50800" dir="13500000">
                        <a:srgbClr val="925700">
                          <a:alpha val="65000"/>
                        </a:srgbClr>
                      </a:innerShdw>
                    </a:effectLst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 rot="-2700000">
                  <a:off x="3911551" y="2451604"/>
                  <a:ext cx="1554478" cy="977266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 rot="-2700000">
                  <a:off x="3911291" y="2156900"/>
                  <a:ext cx="462589" cy="353574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3178151" y="4863467"/>
                <a:ext cx="1816436" cy="1745344"/>
                <a:chOff x="3248946" y="4236721"/>
                <a:chExt cx="1816436" cy="1745344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3248946" y="4236721"/>
                  <a:ext cx="1745345" cy="1745344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 rot="2700000">
                  <a:off x="3977380" y="4761342"/>
                  <a:ext cx="883311" cy="1292693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 rot="2700000">
                  <a:off x="4025614" y="4685907"/>
                  <a:ext cx="646046" cy="1292093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3475572" y="4463347"/>
                  <a:ext cx="1292093" cy="1292092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文本框 74"/>
                <p:cNvSpPr txBox="1"/>
                <p:nvPr/>
              </p:nvSpPr>
              <p:spPr>
                <a:xfrm>
                  <a:off x="3671909" y="4662300"/>
                  <a:ext cx="1044511" cy="933654"/>
                </a:xfrm>
                <a:prstGeom prst="rect">
                  <a:avLst/>
                </a:prstGeom>
                <a:noFill/>
                <a:effectLst>
                  <a:innerShdw blurRad="152400" dist="50800" dir="13500000">
                    <a:srgbClr val="925700">
                      <a:alpha val="54000"/>
                    </a:srgbClr>
                  </a:inn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5467" dirty="0">
                      <a:solidFill>
                        <a:srgbClr val="01ACBE"/>
                      </a:solidFill>
                      <a:effectLst>
                        <a:innerShdw blurRad="50800" dist="50800" dir="13500000">
                          <a:srgbClr val="01525B">
                            <a:alpha val="64706"/>
                          </a:srgbClr>
                        </a:innerShdw>
                      </a:effectLst>
                      <a:latin typeface="Impact" panose="020B0806030902050204" pitchFamily="34" charset="0"/>
                    </a:rPr>
                    <a:t>02</a:t>
                  </a:r>
                  <a:endParaRPr lang="zh-CN" altLang="en-US" sz="5467" dirty="0">
                    <a:solidFill>
                      <a:srgbClr val="01ACBE"/>
                    </a:solidFill>
                    <a:effectLst>
                      <a:innerShdw blurRad="50800" dist="50800" dir="13500000">
                        <a:srgbClr val="01525B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 rot="18900000">
                  <a:off x="3643807" y="4867016"/>
                  <a:ext cx="1292093" cy="812310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 rot="18900000">
                  <a:off x="3643591" y="4622056"/>
                  <a:ext cx="384507" cy="293893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048602" y="1132673"/>
                <a:ext cx="1816435" cy="1745344"/>
                <a:chOff x="7188006" y="705954"/>
                <a:chExt cx="1816435" cy="1745344"/>
              </a:xfrm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7188006" y="705954"/>
                  <a:ext cx="1745345" cy="1745344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 rot="2700000">
                  <a:off x="7916439" y="1230576"/>
                  <a:ext cx="883311" cy="1292693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 rot="2700000">
                  <a:off x="7964674" y="1155141"/>
                  <a:ext cx="646047" cy="1292093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7414631" y="932580"/>
                  <a:ext cx="1292092" cy="129209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文本框 82"/>
                <p:cNvSpPr txBox="1"/>
                <p:nvPr/>
              </p:nvSpPr>
              <p:spPr>
                <a:xfrm>
                  <a:off x="7527033" y="1122755"/>
                  <a:ext cx="1056178" cy="933654"/>
                </a:xfrm>
                <a:prstGeom prst="rect">
                  <a:avLst/>
                </a:prstGeom>
                <a:noFill/>
                <a:effectLst>
                  <a:innerShdw blurRad="152400" dist="50800" dir="13500000">
                    <a:srgbClr val="925700">
                      <a:alpha val="54000"/>
                    </a:srgbClr>
                  </a:inn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5467" dirty="0">
                      <a:solidFill>
                        <a:srgbClr val="663A77"/>
                      </a:solidFill>
                      <a:effectLst>
                        <a:innerShdw blurRad="50800" dist="50800" dir="13500000">
                          <a:srgbClr val="160C1A">
                            <a:alpha val="64706"/>
                          </a:srgbClr>
                        </a:innerShdw>
                      </a:effectLst>
                      <a:latin typeface="Impact" panose="020B0806030902050204" pitchFamily="34" charset="0"/>
                    </a:rPr>
                    <a:t>04</a:t>
                  </a:r>
                  <a:endParaRPr lang="zh-CN" altLang="en-US" sz="5467" dirty="0">
                    <a:solidFill>
                      <a:srgbClr val="663A77"/>
                    </a:solidFill>
                    <a:effectLst>
                      <a:innerShdw blurRad="50800" dist="50800" dir="13500000">
                        <a:srgbClr val="160C1A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 rot="18900000">
                  <a:off x="7582865" y="1336249"/>
                  <a:ext cx="1292092" cy="812311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 rot="18900000">
                  <a:off x="7582649" y="1091289"/>
                  <a:ext cx="384507" cy="293893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7026376" y="4863467"/>
                <a:ext cx="1816435" cy="1745344"/>
                <a:chOff x="7188006" y="4236721"/>
                <a:chExt cx="1816435" cy="1745344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7188006" y="4236721"/>
                  <a:ext cx="1745345" cy="1745344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2700000">
                  <a:off x="7916439" y="4761343"/>
                  <a:ext cx="883311" cy="1292693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rot="2700000">
                  <a:off x="7964674" y="4685908"/>
                  <a:ext cx="646047" cy="1292093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7414631" y="4463347"/>
                  <a:ext cx="1292092" cy="1292093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文本框 90"/>
                <p:cNvSpPr txBox="1"/>
                <p:nvPr/>
              </p:nvSpPr>
              <p:spPr>
                <a:xfrm>
                  <a:off x="7589369" y="4684925"/>
                  <a:ext cx="942614" cy="933654"/>
                </a:xfrm>
                <a:prstGeom prst="rect">
                  <a:avLst/>
                </a:prstGeom>
                <a:noFill/>
                <a:effectLst>
                  <a:innerShdw blurRad="152400" dist="50800" dir="13500000">
                    <a:srgbClr val="925700">
                      <a:alpha val="54000"/>
                    </a:srgbClr>
                  </a:inn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5467" dirty="0">
                      <a:solidFill>
                        <a:srgbClr val="E76F71"/>
                      </a:solidFill>
                      <a:effectLst>
                        <a:innerShdw blurRad="50800" dist="50800" dir="13500000">
                          <a:srgbClr val="8D171A">
                            <a:alpha val="64706"/>
                          </a:srgbClr>
                        </a:innerShdw>
                      </a:effectLst>
                      <a:latin typeface="Impact" panose="020B0806030902050204" pitchFamily="34" charset="0"/>
                    </a:rPr>
                    <a:t>03</a:t>
                  </a:r>
                  <a:endParaRPr lang="zh-CN" altLang="en-US" sz="5467" dirty="0">
                    <a:solidFill>
                      <a:srgbClr val="E76F71"/>
                    </a:solidFill>
                    <a:effectLst>
                      <a:innerShdw blurRad="50800" dist="50800" dir="13500000">
                        <a:srgbClr val="8D171A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 rot="18900000">
                  <a:off x="7582865" y="4867016"/>
                  <a:ext cx="1292092" cy="812311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 rot="18900000">
                  <a:off x="7582649" y="4622056"/>
                  <a:ext cx="384507" cy="293893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4087959" y="3035820"/>
                <a:ext cx="398995" cy="515555"/>
              </a:xfrm>
              <a:custGeom>
                <a:avLst/>
                <a:gdLst>
                  <a:gd name="T0" fmla="*/ 20 w 34"/>
                  <a:gd name="T1" fmla="*/ 11 h 46"/>
                  <a:gd name="T2" fmla="*/ 21 w 34"/>
                  <a:gd name="T3" fmla="*/ 12 h 46"/>
                  <a:gd name="T4" fmla="*/ 20 w 34"/>
                  <a:gd name="T5" fmla="*/ 11 h 46"/>
                  <a:gd name="T6" fmla="*/ 16 w 34"/>
                  <a:gd name="T7" fmla="*/ 17 h 46"/>
                  <a:gd name="T8" fmla="*/ 5 w 34"/>
                  <a:gd name="T9" fmla="*/ 24 h 46"/>
                  <a:gd name="T10" fmla="*/ 7 w 34"/>
                  <a:gd name="T11" fmla="*/ 23 h 46"/>
                  <a:gd name="T12" fmla="*/ 10 w 34"/>
                  <a:gd name="T13" fmla="*/ 23 h 46"/>
                  <a:gd name="T14" fmla="*/ 18 w 34"/>
                  <a:gd name="T15" fmla="*/ 24 h 46"/>
                  <a:gd name="T16" fmla="*/ 23 w 34"/>
                  <a:gd name="T17" fmla="*/ 32 h 46"/>
                  <a:gd name="T18" fmla="*/ 24 w 34"/>
                  <a:gd name="T19" fmla="*/ 24 h 46"/>
                  <a:gd name="T20" fmla="*/ 18 w 34"/>
                  <a:gd name="T21" fmla="*/ 24 h 46"/>
                  <a:gd name="T22" fmla="*/ 15 w 34"/>
                  <a:gd name="T23" fmla="*/ 24 h 46"/>
                  <a:gd name="T24" fmla="*/ 16 w 34"/>
                  <a:gd name="T25" fmla="*/ 18 h 46"/>
                  <a:gd name="T26" fmla="*/ 16 w 34"/>
                  <a:gd name="T27" fmla="*/ 16 h 46"/>
                  <a:gd name="T28" fmla="*/ 14 w 34"/>
                  <a:gd name="T29" fmla="*/ 18 h 46"/>
                  <a:gd name="T30" fmla="*/ 12 w 34"/>
                  <a:gd name="T31" fmla="*/ 16 h 46"/>
                  <a:gd name="T32" fmla="*/ 12 w 34"/>
                  <a:gd name="T33" fmla="*/ 16 h 46"/>
                  <a:gd name="T34" fmla="*/ 14 w 34"/>
                  <a:gd name="T35" fmla="*/ 14 h 46"/>
                  <a:gd name="T36" fmla="*/ 15 w 34"/>
                  <a:gd name="T37" fmla="*/ 9 h 46"/>
                  <a:gd name="T38" fmla="*/ 14 w 34"/>
                  <a:gd name="T39" fmla="*/ 9 h 46"/>
                  <a:gd name="T40" fmla="*/ 12 w 34"/>
                  <a:gd name="T41" fmla="*/ 9 h 46"/>
                  <a:gd name="T42" fmla="*/ 10 w 34"/>
                  <a:gd name="T43" fmla="*/ 12 h 46"/>
                  <a:gd name="T44" fmla="*/ 13 w 34"/>
                  <a:gd name="T45" fmla="*/ 13 h 46"/>
                  <a:gd name="T46" fmla="*/ 13 w 34"/>
                  <a:gd name="T47" fmla="*/ 14 h 46"/>
                  <a:gd name="T48" fmla="*/ 10 w 34"/>
                  <a:gd name="T49" fmla="*/ 14 h 46"/>
                  <a:gd name="T50" fmla="*/ 10 w 34"/>
                  <a:gd name="T51" fmla="*/ 16 h 46"/>
                  <a:gd name="T52" fmla="*/ 9 w 34"/>
                  <a:gd name="T53" fmla="*/ 18 h 46"/>
                  <a:gd name="T54" fmla="*/ 2 w 34"/>
                  <a:gd name="T55" fmla="*/ 19 h 46"/>
                  <a:gd name="T56" fmla="*/ 29 w 34"/>
                  <a:gd name="T57" fmla="*/ 8 h 46"/>
                  <a:gd name="T58" fmla="*/ 30 w 34"/>
                  <a:gd name="T59" fmla="*/ 11 h 46"/>
                  <a:gd name="T60" fmla="*/ 31 w 34"/>
                  <a:gd name="T61" fmla="*/ 13 h 46"/>
                  <a:gd name="T62" fmla="*/ 31 w 34"/>
                  <a:gd name="T63" fmla="*/ 14 h 46"/>
                  <a:gd name="T64" fmla="*/ 23 w 34"/>
                  <a:gd name="T65" fmla="*/ 6 h 46"/>
                  <a:gd name="T66" fmla="*/ 21 w 34"/>
                  <a:gd name="T67" fmla="*/ 5 h 46"/>
                  <a:gd name="T68" fmla="*/ 22 w 34"/>
                  <a:gd name="T69" fmla="*/ 10 h 46"/>
                  <a:gd name="T70" fmla="*/ 22 w 34"/>
                  <a:gd name="T71" fmla="*/ 8 h 46"/>
                  <a:gd name="T72" fmla="*/ 23 w 34"/>
                  <a:gd name="T73" fmla="*/ 9 h 46"/>
                  <a:gd name="T74" fmla="*/ 22 w 34"/>
                  <a:gd name="T75" fmla="*/ 13 h 46"/>
                  <a:gd name="T76" fmla="*/ 23 w 34"/>
                  <a:gd name="T77" fmla="*/ 19 h 46"/>
                  <a:gd name="T78" fmla="*/ 32 w 34"/>
                  <a:gd name="T79" fmla="*/ 23 h 46"/>
                  <a:gd name="T80" fmla="*/ 8 w 34"/>
                  <a:gd name="T81" fmla="*/ 9 h 46"/>
                  <a:gd name="T82" fmla="*/ 17 w 34"/>
                  <a:gd name="T83" fmla="*/ 10 h 46"/>
                  <a:gd name="T84" fmla="*/ 17 w 34"/>
                  <a:gd name="T85" fmla="*/ 22 h 46"/>
                  <a:gd name="T86" fmla="*/ 10 w 34"/>
                  <a:gd name="T87" fmla="*/ 14 h 46"/>
                  <a:gd name="T88" fmla="*/ 25 w 34"/>
                  <a:gd name="T89" fmla="*/ 34 h 46"/>
                  <a:gd name="T90" fmla="*/ 9 w 34"/>
                  <a:gd name="T91" fmla="*/ 5 h 46"/>
                  <a:gd name="T92" fmla="*/ 8 w 34"/>
                  <a:gd name="T93" fmla="*/ 5 h 46"/>
                  <a:gd name="T94" fmla="*/ 29 w 34"/>
                  <a:gd name="T95" fmla="*/ 41 h 46"/>
                  <a:gd name="T96" fmla="*/ 15 w 34"/>
                  <a:gd name="T97" fmla="*/ 45 h 46"/>
                  <a:gd name="T98" fmla="*/ 31 w 34"/>
                  <a:gd name="T99" fmla="*/ 42 h 46"/>
                  <a:gd name="T100" fmla="*/ 15 w 34"/>
                  <a:gd name="T101" fmla="*/ 43 h 46"/>
                  <a:gd name="T102" fmla="*/ 30 w 34"/>
                  <a:gd name="T103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4" h="46">
                    <a:moveTo>
                      <a:pt x="20" y="11"/>
                    </a:moveTo>
                    <a:cubicBezTo>
                      <a:pt x="20" y="12"/>
                      <a:pt x="19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lose/>
                    <a:moveTo>
                      <a:pt x="21" y="10"/>
                    </a:moveTo>
                    <a:cubicBezTo>
                      <a:pt x="21" y="10"/>
                      <a:pt x="21" y="10"/>
                      <a:pt x="21" y="9"/>
                    </a:cubicBezTo>
                    <a:cubicBezTo>
                      <a:pt x="21" y="10"/>
                      <a:pt x="21" y="10"/>
                      <a:pt x="21" y="10"/>
                    </a:cubicBezTo>
                    <a:close/>
                    <a:moveTo>
                      <a:pt x="20" y="11"/>
                    </a:moveTo>
                    <a:cubicBezTo>
                      <a:pt x="20" y="12"/>
                      <a:pt x="20" y="12"/>
                      <a:pt x="21" y="12"/>
                    </a:cubicBezTo>
                    <a:cubicBezTo>
                      <a:pt x="21" y="12"/>
                      <a:pt x="21" y="12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0"/>
                    </a:cubicBezTo>
                    <a:cubicBezTo>
                      <a:pt x="20" y="11"/>
                      <a:pt x="20" y="10"/>
                      <a:pt x="19" y="11"/>
                    </a:cubicBezTo>
                    <a:cubicBezTo>
                      <a:pt x="20" y="11"/>
                      <a:pt x="20" y="11"/>
                      <a:pt x="20" y="11"/>
                    </a:cubicBezTo>
                    <a:close/>
                    <a:moveTo>
                      <a:pt x="18" y="22"/>
                    </a:move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8" y="22"/>
                      <a:pt x="18" y="22"/>
                    </a:cubicBezTo>
                    <a:close/>
                    <a:moveTo>
                      <a:pt x="16" y="16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6" y="17"/>
                      <a:pt x="16" y="16"/>
                    </a:cubicBezTo>
                    <a:close/>
                    <a:moveTo>
                      <a:pt x="5" y="23"/>
                    </a:moveTo>
                    <a:cubicBezTo>
                      <a:pt x="5" y="23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4"/>
                      <a:pt x="5" y="24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7" y="24"/>
                      <a:pt x="6" y="24"/>
                      <a:pt x="7" y="23"/>
                    </a:cubicBezTo>
                    <a:cubicBezTo>
                      <a:pt x="7" y="23"/>
                      <a:pt x="6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3"/>
                      <a:pt x="10" y="23"/>
                    </a:cubicBezTo>
                    <a:cubicBezTo>
                      <a:pt x="10" y="23"/>
                      <a:pt x="11" y="24"/>
                      <a:pt x="12" y="24"/>
                    </a:cubicBezTo>
                    <a:cubicBezTo>
                      <a:pt x="12" y="24"/>
                      <a:pt x="13" y="24"/>
                      <a:pt x="13" y="25"/>
                    </a:cubicBezTo>
                    <a:cubicBezTo>
                      <a:pt x="13" y="24"/>
                      <a:pt x="13" y="24"/>
                      <a:pt x="12" y="24"/>
                    </a:cubicBezTo>
                    <a:cubicBezTo>
                      <a:pt x="13" y="24"/>
                      <a:pt x="14" y="24"/>
                      <a:pt x="14" y="25"/>
                    </a:cubicBezTo>
                    <a:cubicBezTo>
                      <a:pt x="15" y="25"/>
                      <a:pt x="17" y="24"/>
                      <a:pt x="18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7"/>
                      <a:pt x="20" y="28"/>
                      <a:pt x="21" y="28"/>
                    </a:cubicBezTo>
                    <a:cubicBezTo>
                      <a:pt x="22" y="29"/>
                      <a:pt x="22" y="31"/>
                      <a:pt x="23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4" y="29"/>
                    </a:cubicBezTo>
                    <a:cubicBezTo>
                      <a:pt x="25" y="29"/>
                      <a:pt x="25" y="28"/>
                      <a:pt x="24" y="27"/>
                    </a:cubicBezTo>
                    <a:cubicBezTo>
                      <a:pt x="25" y="27"/>
                      <a:pt x="24" y="25"/>
                      <a:pt x="24" y="24"/>
                    </a:cubicBezTo>
                    <a:cubicBezTo>
                      <a:pt x="24" y="24"/>
                      <a:pt x="22" y="24"/>
                      <a:pt x="22" y="24"/>
                    </a:cubicBezTo>
                    <a:cubicBezTo>
                      <a:pt x="22" y="25"/>
                      <a:pt x="22" y="24"/>
                      <a:pt x="22" y="24"/>
                    </a:cubicBezTo>
                    <a:cubicBezTo>
                      <a:pt x="21" y="23"/>
                      <a:pt x="20" y="24"/>
                      <a:pt x="20" y="24"/>
                    </a:cubicBezTo>
                    <a:cubicBezTo>
                      <a:pt x="20" y="24"/>
                      <a:pt x="18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3"/>
                      <a:pt x="16" y="24"/>
                      <a:pt x="15" y="24"/>
                    </a:cubicBezTo>
                    <a:cubicBezTo>
                      <a:pt x="15" y="24"/>
                      <a:pt x="14" y="23"/>
                      <a:pt x="14" y="23"/>
                    </a:cubicBezTo>
                    <a:cubicBezTo>
                      <a:pt x="15" y="22"/>
                      <a:pt x="16" y="21"/>
                      <a:pt x="16" y="22"/>
                    </a:cubicBezTo>
                    <a:cubicBezTo>
                      <a:pt x="16" y="22"/>
                      <a:pt x="16" y="22"/>
                      <a:pt x="16" y="21"/>
                    </a:cubicBezTo>
                    <a:cubicBezTo>
                      <a:pt x="16" y="20"/>
                      <a:pt x="15" y="19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8"/>
                      <a:pt x="16" y="17"/>
                    </a:cubicBezTo>
                    <a:cubicBezTo>
                      <a:pt x="16" y="17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7"/>
                    </a:cubicBezTo>
                    <a:cubicBezTo>
                      <a:pt x="16" y="18"/>
                      <a:pt x="15" y="18"/>
                      <a:pt x="15" y="18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5" y="16"/>
                      <a:pt x="14" y="15"/>
                    </a:cubicBezTo>
                    <a:cubicBezTo>
                      <a:pt x="14" y="16"/>
                      <a:pt x="15" y="16"/>
                      <a:pt x="14" y="16"/>
                    </a:cubicBezTo>
                    <a:cubicBezTo>
                      <a:pt x="14" y="16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2" y="17"/>
                      <a:pt x="12" y="16"/>
                    </a:cubicBezTo>
                    <a:cubicBezTo>
                      <a:pt x="12" y="16"/>
                      <a:pt x="12" y="17"/>
                      <a:pt x="12" y="17"/>
                    </a:cubicBezTo>
                    <a:cubicBezTo>
                      <a:pt x="12" y="17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1" y="16"/>
                    </a:cubicBezTo>
                    <a:cubicBezTo>
                      <a:pt x="12" y="16"/>
                      <a:pt x="11" y="16"/>
                      <a:pt x="12" y="16"/>
                    </a:cubicBezTo>
                    <a:cubicBezTo>
                      <a:pt x="11" y="15"/>
                      <a:pt x="12" y="15"/>
                      <a:pt x="11" y="15"/>
                    </a:cubicBezTo>
                    <a:cubicBezTo>
                      <a:pt x="12" y="14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3" y="15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4"/>
                      <a:pt x="13" y="15"/>
                      <a:pt x="13" y="14"/>
                    </a:cubicBezTo>
                    <a:cubicBezTo>
                      <a:pt x="13" y="14"/>
                      <a:pt x="14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2"/>
                      <a:pt x="16" y="11"/>
                      <a:pt x="15" y="9"/>
                    </a:cubicBezTo>
                    <a:cubicBezTo>
                      <a:pt x="15" y="9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9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3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9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2" y="12"/>
                      <a:pt x="12" y="13"/>
                    </a:cubicBezTo>
                    <a:cubicBezTo>
                      <a:pt x="12" y="12"/>
                      <a:pt x="13" y="12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4"/>
                      <a:pt x="11" y="15"/>
                      <a:pt x="11" y="15"/>
                    </a:cubicBezTo>
                    <a:cubicBezTo>
                      <a:pt x="11" y="15"/>
                      <a:pt x="10" y="15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5"/>
                      <a:pt x="11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7"/>
                      <a:pt x="10" y="16"/>
                    </a:cubicBezTo>
                    <a:cubicBezTo>
                      <a:pt x="10" y="16"/>
                      <a:pt x="10" y="16"/>
                      <a:pt x="11" y="17"/>
                    </a:cubicBezTo>
                    <a:cubicBezTo>
                      <a:pt x="10" y="17"/>
                      <a:pt x="10" y="16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9" y="17"/>
                      <a:pt x="9" y="18"/>
                    </a:cubicBezTo>
                    <a:cubicBezTo>
                      <a:pt x="9" y="19"/>
                      <a:pt x="7" y="19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lose/>
                    <a:moveTo>
                      <a:pt x="2" y="19"/>
                    </a:moveTo>
                    <a:cubicBezTo>
                      <a:pt x="2" y="23"/>
                      <a:pt x="4" y="27"/>
                      <a:pt x="7" y="31"/>
                    </a:cubicBezTo>
                    <a:cubicBezTo>
                      <a:pt x="10" y="34"/>
                      <a:pt x="14" y="35"/>
                      <a:pt x="18" y="35"/>
                    </a:cubicBezTo>
                    <a:cubicBezTo>
                      <a:pt x="22" y="35"/>
                      <a:pt x="26" y="34"/>
                      <a:pt x="29" y="31"/>
                    </a:cubicBezTo>
                    <a:cubicBezTo>
                      <a:pt x="32" y="27"/>
                      <a:pt x="34" y="23"/>
                      <a:pt x="34" y="19"/>
                    </a:cubicBezTo>
                    <a:cubicBezTo>
                      <a:pt x="34" y="15"/>
                      <a:pt x="32" y="11"/>
                      <a:pt x="29" y="8"/>
                    </a:cubicBezTo>
                    <a:cubicBezTo>
                      <a:pt x="26" y="5"/>
                      <a:pt x="22" y="4"/>
                      <a:pt x="18" y="4"/>
                    </a:cubicBezTo>
                    <a:cubicBezTo>
                      <a:pt x="14" y="4"/>
                      <a:pt x="10" y="5"/>
                      <a:pt x="7" y="8"/>
                    </a:cubicBezTo>
                    <a:cubicBezTo>
                      <a:pt x="4" y="11"/>
                      <a:pt x="2" y="15"/>
                      <a:pt x="2" y="19"/>
                    </a:cubicBezTo>
                    <a:close/>
                    <a:moveTo>
                      <a:pt x="29" y="11"/>
                    </a:moveTo>
                    <a:cubicBezTo>
                      <a:pt x="29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29" y="12"/>
                      <a:pt x="29" y="11"/>
                    </a:cubicBezTo>
                    <a:close/>
                    <a:moveTo>
                      <a:pt x="30" y="14"/>
                    </a:moveTo>
                    <a:cubicBezTo>
                      <a:pt x="30" y="14"/>
                      <a:pt x="31" y="13"/>
                      <a:pt x="31" y="13"/>
                    </a:cubicBezTo>
                    <a:cubicBezTo>
                      <a:pt x="32" y="15"/>
                      <a:pt x="33" y="17"/>
                      <a:pt x="33" y="19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19"/>
                    </a:cubicBezTo>
                    <a:cubicBezTo>
                      <a:pt x="32" y="19"/>
                      <a:pt x="32" y="19"/>
                      <a:pt x="32" y="18"/>
                    </a:cubicBezTo>
                    <a:cubicBezTo>
                      <a:pt x="30" y="17"/>
                      <a:pt x="32" y="15"/>
                      <a:pt x="31" y="14"/>
                    </a:cubicBezTo>
                    <a:cubicBezTo>
                      <a:pt x="31" y="14"/>
                      <a:pt x="31" y="14"/>
                      <a:pt x="30" y="14"/>
                    </a:cubicBezTo>
                    <a:cubicBezTo>
                      <a:pt x="29" y="14"/>
                      <a:pt x="28" y="14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9" y="13"/>
                      <a:pt x="30" y="14"/>
                    </a:cubicBezTo>
                    <a:close/>
                    <a:moveTo>
                      <a:pt x="23" y="6"/>
                    </a:moveTo>
                    <a:cubicBezTo>
                      <a:pt x="23" y="6"/>
                      <a:pt x="24" y="6"/>
                      <a:pt x="24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lose/>
                    <a:moveTo>
                      <a:pt x="18" y="5"/>
                    </a:moveTo>
                    <a:cubicBezTo>
                      <a:pt x="19" y="5"/>
                      <a:pt x="20" y="5"/>
                      <a:pt x="21" y="5"/>
                    </a:cubicBezTo>
                    <a:cubicBezTo>
                      <a:pt x="20" y="6"/>
                      <a:pt x="21" y="8"/>
                      <a:pt x="20" y="9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1" y="10"/>
                      <a:pt x="21" y="9"/>
                      <a:pt x="21" y="9"/>
                    </a:cubicBezTo>
                    <a:cubicBezTo>
                      <a:pt x="21" y="9"/>
                      <a:pt x="22" y="9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9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1" y="6"/>
                      <a:pt x="22" y="7"/>
                    </a:cubicBezTo>
                    <a:cubicBezTo>
                      <a:pt x="22" y="7"/>
                      <a:pt x="22" y="7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7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9"/>
                    </a:cubicBezTo>
                    <a:cubicBezTo>
                      <a:pt x="23" y="9"/>
                      <a:pt x="23" y="8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2" y="10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3"/>
                      <a:pt x="21" y="12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4"/>
                      <a:pt x="21" y="14"/>
                      <a:pt x="22" y="15"/>
                    </a:cubicBezTo>
                    <a:cubicBezTo>
                      <a:pt x="22" y="15"/>
                      <a:pt x="22" y="14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6"/>
                      <a:pt x="22" y="17"/>
                      <a:pt x="23" y="19"/>
                    </a:cubicBezTo>
                    <a:cubicBezTo>
                      <a:pt x="25" y="20"/>
                      <a:pt x="25" y="18"/>
                      <a:pt x="27" y="18"/>
                    </a:cubicBezTo>
                    <a:cubicBezTo>
                      <a:pt x="27" y="18"/>
                      <a:pt x="27" y="19"/>
                      <a:pt x="27" y="19"/>
                    </a:cubicBezTo>
                    <a:cubicBezTo>
                      <a:pt x="28" y="19"/>
                      <a:pt x="29" y="20"/>
                      <a:pt x="29" y="21"/>
                    </a:cubicBezTo>
                    <a:cubicBezTo>
                      <a:pt x="30" y="21"/>
                      <a:pt x="31" y="22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7"/>
                      <a:pt x="28" y="29"/>
                    </a:cubicBezTo>
                    <a:cubicBezTo>
                      <a:pt x="26" y="32"/>
                      <a:pt x="22" y="34"/>
                      <a:pt x="18" y="34"/>
                    </a:cubicBezTo>
                    <a:cubicBezTo>
                      <a:pt x="15" y="34"/>
                      <a:pt x="11" y="32"/>
                      <a:pt x="8" y="29"/>
                    </a:cubicBezTo>
                    <a:cubicBezTo>
                      <a:pt x="5" y="27"/>
                      <a:pt x="4" y="23"/>
                      <a:pt x="4" y="19"/>
                    </a:cubicBezTo>
                    <a:cubicBezTo>
                      <a:pt x="4" y="16"/>
                      <a:pt x="5" y="12"/>
                      <a:pt x="8" y="9"/>
                    </a:cubicBezTo>
                    <a:cubicBezTo>
                      <a:pt x="11" y="6"/>
                      <a:pt x="15" y="5"/>
                      <a:pt x="18" y="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6"/>
                    </a:cubicBezTo>
                    <a:cubicBezTo>
                      <a:pt x="10" y="15"/>
                      <a:pt x="10" y="15"/>
                      <a:pt x="10" y="15"/>
                    </a:cubicBezTo>
                    <a:close/>
                    <a:moveTo>
                      <a:pt x="17" y="10"/>
                    </a:moveTo>
                    <a:cubicBezTo>
                      <a:pt x="17" y="11"/>
                      <a:pt x="18" y="10"/>
                      <a:pt x="18" y="10"/>
                    </a:cubicBezTo>
                    <a:cubicBezTo>
                      <a:pt x="17" y="9"/>
                      <a:pt x="17" y="10"/>
                      <a:pt x="16" y="10"/>
                    </a:cubicBezTo>
                    <a:cubicBezTo>
                      <a:pt x="16" y="11"/>
                      <a:pt x="17" y="11"/>
                      <a:pt x="17" y="10"/>
                    </a:cubicBezTo>
                    <a:close/>
                    <a:moveTo>
                      <a:pt x="16" y="23"/>
                    </a:moveTo>
                    <a:cubicBezTo>
                      <a:pt x="16" y="22"/>
                      <a:pt x="17" y="23"/>
                      <a:pt x="17" y="22"/>
                    </a:cubicBezTo>
                    <a:cubicBezTo>
                      <a:pt x="17" y="22"/>
                      <a:pt x="16" y="22"/>
                      <a:pt x="16" y="23"/>
                    </a:cubicBezTo>
                    <a:close/>
                    <a:moveTo>
                      <a:pt x="10" y="15"/>
                    </a:moveTo>
                    <a:cubicBezTo>
                      <a:pt x="10" y="14"/>
                      <a:pt x="11" y="14"/>
                      <a:pt x="11" y="13"/>
                    </a:cubicBezTo>
                    <a:cubicBezTo>
                      <a:pt x="11" y="13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lose/>
                    <a:moveTo>
                      <a:pt x="31" y="42"/>
                    </a:moveTo>
                    <a:cubicBezTo>
                      <a:pt x="27" y="34"/>
                      <a:pt x="27" y="34"/>
                      <a:pt x="27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3" y="36"/>
                      <a:pt x="20" y="36"/>
                      <a:pt x="17" y="36"/>
                    </a:cubicBezTo>
                    <a:cubicBezTo>
                      <a:pt x="12" y="36"/>
                      <a:pt x="6" y="33"/>
                      <a:pt x="3" y="28"/>
                    </a:cubicBezTo>
                    <a:cubicBezTo>
                      <a:pt x="2" y="25"/>
                      <a:pt x="1" y="23"/>
                      <a:pt x="1" y="20"/>
                    </a:cubicBezTo>
                    <a:cubicBezTo>
                      <a:pt x="1" y="14"/>
                      <a:pt x="4" y="9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8"/>
                      <a:pt x="0" y="14"/>
                      <a:pt x="0" y="20"/>
                    </a:cubicBezTo>
                    <a:cubicBezTo>
                      <a:pt x="0" y="23"/>
                      <a:pt x="0" y="26"/>
                      <a:pt x="2" y="29"/>
                    </a:cubicBezTo>
                    <a:cubicBezTo>
                      <a:pt x="5" y="34"/>
                      <a:pt x="11" y="38"/>
                      <a:pt x="17" y="38"/>
                    </a:cubicBezTo>
                    <a:cubicBezTo>
                      <a:pt x="20" y="38"/>
                      <a:pt x="23" y="37"/>
                      <a:pt x="26" y="36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1"/>
                      <a:pt x="25" y="41"/>
                      <a:pt x="23" y="41"/>
                    </a:cubicBezTo>
                    <a:cubicBezTo>
                      <a:pt x="20" y="41"/>
                      <a:pt x="18" y="41"/>
                      <a:pt x="17" y="41"/>
                    </a:cubicBezTo>
                    <a:cubicBezTo>
                      <a:pt x="16" y="41"/>
                      <a:pt x="15" y="42"/>
                      <a:pt x="15" y="42"/>
                    </a:cubicBezTo>
                    <a:cubicBezTo>
                      <a:pt x="14" y="42"/>
                      <a:pt x="14" y="42"/>
                      <a:pt x="13" y="43"/>
                    </a:cubicBezTo>
                    <a:cubicBezTo>
                      <a:pt x="14" y="44"/>
                      <a:pt x="14" y="44"/>
                      <a:pt x="15" y="45"/>
                    </a:cubicBezTo>
                    <a:cubicBezTo>
                      <a:pt x="16" y="45"/>
                      <a:pt x="19" y="46"/>
                      <a:pt x="23" y="46"/>
                    </a:cubicBez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5"/>
                      <a:pt x="30" y="45"/>
                      <a:pt x="31" y="45"/>
                    </a:cubicBezTo>
                    <a:cubicBezTo>
                      <a:pt x="31" y="44"/>
                      <a:pt x="32" y="44"/>
                      <a:pt x="32" y="43"/>
                    </a:cubicBezTo>
                    <a:cubicBezTo>
                      <a:pt x="32" y="43"/>
                      <a:pt x="32" y="42"/>
                      <a:pt x="31" y="42"/>
                    </a:cubicBezTo>
                    <a:close/>
                    <a:moveTo>
                      <a:pt x="28" y="44"/>
                    </a:moveTo>
                    <a:cubicBezTo>
                      <a:pt x="27" y="44"/>
                      <a:pt x="25" y="44"/>
                      <a:pt x="23" y="44"/>
                    </a:cubicBezTo>
                    <a:cubicBezTo>
                      <a:pt x="20" y="44"/>
                      <a:pt x="18" y="44"/>
                      <a:pt x="17" y="44"/>
                    </a:cubicBezTo>
                    <a:cubicBezTo>
                      <a:pt x="16" y="44"/>
                      <a:pt x="16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3"/>
                      <a:pt x="16" y="43"/>
                      <a:pt x="17" y="43"/>
                    </a:cubicBezTo>
                    <a:cubicBezTo>
                      <a:pt x="19" y="42"/>
                      <a:pt x="21" y="42"/>
                      <a:pt x="23" y="42"/>
                    </a:cubicBezTo>
                    <a:cubicBezTo>
                      <a:pt x="25" y="42"/>
                      <a:pt x="27" y="42"/>
                      <a:pt x="29" y="43"/>
                    </a:cubicBezTo>
                    <a:cubicBezTo>
                      <a:pt x="29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29" y="44"/>
                      <a:pt x="28" y="44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744914" y="3733185"/>
                <a:ext cx="1212336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746298" y="3544949"/>
                <a:ext cx="1146800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216306" y="3733185"/>
                <a:ext cx="1212336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217691" y="3544949"/>
                <a:ext cx="1146800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grpSp>
            <p:nvGrpSpPr>
              <p:cNvPr id="95" name="Group 10"/>
              <p:cNvGrpSpPr>
                <a:grpSpLocks noChangeAspect="1"/>
              </p:cNvGrpSpPr>
              <p:nvPr/>
            </p:nvGrpSpPr>
            <p:grpSpPr bwMode="auto">
              <a:xfrm>
                <a:off x="7478714" y="3117345"/>
                <a:ext cx="527539" cy="427731"/>
                <a:chOff x="3786" y="2114"/>
                <a:chExt cx="111" cy="90"/>
              </a:xfrm>
              <a:solidFill>
                <a:srgbClr val="E76F71"/>
              </a:solidFill>
            </p:grpSpPr>
            <p:sp>
              <p:nvSpPr>
                <p:cNvPr id="96" name="Freeform 11"/>
                <p:cNvSpPr>
                  <a:spLocks/>
                </p:cNvSpPr>
                <p:nvPr/>
              </p:nvSpPr>
              <p:spPr bwMode="auto">
                <a:xfrm>
                  <a:off x="3829" y="2114"/>
                  <a:ext cx="68" cy="72"/>
                </a:xfrm>
                <a:custGeom>
                  <a:avLst/>
                  <a:gdLst>
                    <a:gd name="T0" fmla="*/ 0 w 68"/>
                    <a:gd name="T1" fmla="*/ 36 h 72"/>
                    <a:gd name="T2" fmla="*/ 5 w 68"/>
                    <a:gd name="T3" fmla="*/ 36 h 72"/>
                    <a:gd name="T4" fmla="*/ 5 w 68"/>
                    <a:gd name="T5" fmla="*/ 21 h 72"/>
                    <a:gd name="T6" fmla="*/ 38 w 68"/>
                    <a:gd name="T7" fmla="*/ 21 h 72"/>
                    <a:gd name="T8" fmla="*/ 38 w 68"/>
                    <a:gd name="T9" fmla="*/ 13 h 72"/>
                    <a:gd name="T10" fmla="*/ 60 w 68"/>
                    <a:gd name="T11" fmla="*/ 36 h 72"/>
                    <a:gd name="T12" fmla="*/ 38 w 68"/>
                    <a:gd name="T13" fmla="*/ 61 h 72"/>
                    <a:gd name="T14" fmla="*/ 38 w 68"/>
                    <a:gd name="T15" fmla="*/ 54 h 72"/>
                    <a:gd name="T16" fmla="*/ 22 w 68"/>
                    <a:gd name="T17" fmla="*/ 54 h 72"/>
                    <a:gd name="T18" fmla="*/ 22 w 68"/>
                    <a:gd name="T19" fmla="*/ 56 h 72"/>
                    <a:gd name="T20" fmla="*/ 32 w 68"/>
                    <a:gd name="T21" fmla="*/ 56 h 72"/>
                    <a:gd name="T22" fmla="*/ 32 w 68"/>
                    <a:gd name="T23" fmla="*/ 72 h 72"/>
                    <a:gd name="T24" fmla="*/ 35 w 68"/>
                    <a:gd name="T25" fmla="*/ 69 h 72"/>
                    <a:gd name="T26" fmla="*/ 68 w 68"/>
                    <a:gd name="T27" fmla="*/ 36 h 72"/>
                    <a:gd name="T28" fmla="*/ 32 w 68"/>
                    <a:gd name="T29" fmla="*/ 0 h 72"/>
                    <a:gd name="T30" fmla="*/ 32 w 68"/>
                    <a:gd name="T31" fmla="*/ 15 h 72"/>
                    <a:gd name="T32" fmla="*/ 0 w 68"/>
                    <a:gd name="T33" fmla="*/ 15 h 72"/>
                    <a:gd name="T34" fmla="*/ 0 w 68"/>
                    <a:gd name="T35" fmla="*/ 3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8" h="72">
                      <a:moveTo>
                        <a:pt x="0" y="36"/>
                      </a:moveTo>
                      <a:lnTo>
                        <a:pt x="5" y="36"/>
                      </a:lnTo>
                      <a:lnTo>
                        <a:pt x="5" y="21"/>
                      </a:lnTo>
                      <a:lnTo>
                        <a:pt x="38" y="21"/>
                      </a:lnTo>
                      <a:lnTo>
                        <a:pt x="38" y="13"/>
                      </a:lnTo>
                      <a:lnTo>
                        <a:pt x="60" y="36"/>
                      </a:lnTo>
                      <a:lnTo>
                        <a:pt x="38" y="61"/>
                      </a:lnTo>
                      <a:lnTo>
                        <a:pt x="38" y="54"/>
                      </a:lnTo>
                      <a:lnTo>
                        <a:pt x="22" y="54"/>
                      </a:lnTo>
                      <a:lnTo>
                        <a:pt x="22" y="56"/>
                      </a:lnTo>
                      <a:lnTo>
                        <a:pt x="32" y="56"/>
                      </a:lnTo>
                      <a:lnTo>
                        <a:pt x="32" y="72"/>
                      </a:lnTo>
                      <a:lnTo>
                        <a:pt x="35" y="69"/>
                      </a:lnTo>
                      <a:lnTo>
                        <a:pt x="68" y="36"/>
                      </a:lnTo>
                      <a:lnTo>
                        <a:pt x="32" y="0"/>
                      </a:lnTo>
                      <a:lnTo>
                        <a:pt x="32" y="15"/>
                      </a:lnTo>
                      <a:lnTo>
                        <a:pt x="0" y="15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97" name="Freeform 12"/>
                <p:cNvSpPr>
                  <a:spLocks noEditPoints="1"/>
                </p:cNvSpPr>
                <p:nvPr/>
              </p:nvSpPr>
              <p:spPr bwMode="auto">
                <a:xfrm>
                  <a:off x="3786" y="2132"/>
                  <a:ext cx="68" cy="72"/>
                </a:xfrm>
                <a:custGeom>
                  <a:avLst/>
                  <a:gdLst>
                    <a:gd name="T0" fmla="*/ 32 w 68"/>
                    <a:gd name="T1" fmla="*/ 5 h 72"/>
                    <a:gd name="T2" fmla="*/ 35 w 68"/>
                    <a:gd name="T3" fmla="*/ 0 h 72"/>
                    <a:gd name="T4" fmla="*/ 35 w 68"/>
                    <a:gd name="T5" fmla="*/ 15 h 72"/>
                    <a:gd name="T6" fmla="*/ 68 w 68"/>
                    <a:gd name="T7" fmla="*/ 15 h 72"/>
                    <a:gd name="T8" fmla="*/ 68 w 68"/>
                    <a:gd name="T9" fmla="*/ 56 h 72"/>
                    <a:gd name="T10" fmla="*/ 35 w 68"/>
                    <a:gd name="T11" fmla="*/ 56 h 72"/>
                    <a:gd name="T12" fmla="*/ 35 w 68"/>
                    <a:gd name="T13" fmla="*/ 72 h 72"/>
                    <a:gd name="T14" fmla="*/ 0 w 68"/>
                    <a:gd name="T15" fmla="*/ 36 h 72"/>
                    <a:gd name="T16" fmla="*/ 32 w 68"/>
                    <a:gd name="T17" fmla="*/ 5 h 72"/>
                    <a:gd name="T18" fmla="*/ 32 w 68"/>
                    <a:gd name="T19" fmla="*/ 5 h 72"/>
                    <a:gd name="T20" fmla="*/ 7 w 68"/>
                    <a:gd name="T21" fmla="*/ 36 h 72"/>
                    <a:gd name="T22" fmla="*/ 32 w 68"/>
                    <a:gd name="T23" fmla="*/ 61 h 72"/>
                    <a:gd name="T24" fmla="*/ 32 w 68"/>
                    <a:gd name="T25" fmla="*/ 54 h 72"/>
                    <a:gd name="T26" fmla="*/ 63 w 68"/>
                    <a:gd name="T27" fmla="*/ 54 h 72"/>
                    <a:gd name="T28" fmla="*/ 63 w 68"/>
                    <a:gd name="T29" fmla="*/ 20 h 72"/>
                    <a:gd name="T30" fmla="*/ 32 w 68"/>
                    <a:gd name="T31" fmla="*/ 20 h 72"/>
                    <a:gd name="T32" fmla="*/ 32 w 68"/>
                    <a:gd name="T33" fmla="*/ 13 h 72"/>
                    <a:gd name="T34" fmla="*/ 7 w 68"/>
                    <a:gd name="T35" fmla="*/ 36 h 72"/>
                    <a:gd name="T36" fmla="*/ 7 w 68"/>
                    <a:gd name="T37" fmla="*/ 36 h 72"/>
                    <a:gd name="T38" fmla="*/ 32 w 68"/>
                    <a:gd name="T39" fmla="*/ 8 h 72"/>
                    <a:gd name="T40" fmla="*/ 32 w 68"/>
                    <a:gd name="T41" fmla="*/ 8 h 72"/>
                    <a:gd name="T42" fmla="*/ 32 w 68"/>
                    <a:gd name="T43" fmla="*/ 8 h 72"/>
                    <a:gd name="T44" fmla="*/ 32 w 68"/>
                    <a:gd name="T45" fmla="*/ 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8" h="72">
                      <a:moveTo>
                        <a:pt x="32" y="5"/>
                      </a:moveTo>
                      <a:lnTo>
                        <a:pt x="35" y="0"/>
                      </a:lnTo>
                      <a:lnTo>
                        <a:pt x="35" y="15"/>
                      </a:lnTo>
                      <a:lnTo>
                        <a:pt x="68" y="15"/>
                      </a:lnTo>
                      <a:lnTo>
                        <a:pt x="68" y="56"/>
                      </a:lnTo>
                      <a:lnTo>
                        <a:pt x="35" y="56"/>
                      </a:lnTo>
                      <a:lnTo>
                        <a:pt x="35" y="72"/>
                      </a:lnTo>
                      <a:lnTo>
                        <a:pt x="0" y="36"/>
                      </a:lnTo>
                      <a:lnTo>
                        <a:pt x="32" y="5"/>
                      </a:lnTo>
                      <a:lnTo>
                        <a:pt x="32" y="5"/>
                      </a:lnTo>
                      <a:close/>
                      <a:moveTo>
                        <a:pt x="7" y="36"/>
                      </a:moveTo>
                      <a:lnTo>
                        <a:pt x="32" y="61"/>
                      </a:lnTo>
                      <a:lnTo>
                        <a:pt x="32" y="54"/>
                      </a:lnTo>
                      <a:lnTo>
                        <a:pt x="63" y="54"/>
                      </a:lnTo>
                      <a:lnTo>
                        <a:pt x="63" y="20"/>
                      </a:lnTo>
                      <a:lnTo>
                        <a:pt x="32" y="20"/>
                      </a:lnTo>
                      <a:lnTo>
                        <a:pt x="32" y="13"/>
                      </a:lnTo>
                      <a:lnTo>
                        <a:pt x="7" y="36"/>
                      </a:lnTo>
                      <a:lnTo>
                        <a:pt x="7" y="36"/>
                      </a:lnTo>
                      <a:close/>
                      <a:moveTo>
                        <a:pt x="32" y="8"/>
                      </a:move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3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475656" y="5612438"/>
                <a:ext cx="1428443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5477042" y="5424201"/>
                <a:ext cx="1146800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1" name="Freeform 16"/>
              <p:cNvSpPr>
                <a:spLocks noEditPoints="1"/>
              </p:cNvSpPr>
              <p:nvPr/>
            </p:nvSpPr>
            <p:spPr bwMode="auto">
              <a:xfrm>
                <a:off x="5927330" y="5107800"/>
                <a:ext cx="246299" cy="341296"/>
              </a:xfrm>
              <a:custGeom>
                <a:avLst/>
                <a:gdLst>
                  <a:gd name="T0" fmla="*/ 39 w 70"/>
                  <a:gd name="T1" fmla="*/ 0 h 97"/>
                  <a:gd name="T2" fmla="*/ 0 w 70"/>
                  <a:gd name="T3" fmla="*/ 0 h 97"/>
                  <a:gd name="T4" fmla="*/ 0 w 70"/>
                  <a:gd name="T5" fmla="*/ 97 h 97"/>
                  <a:gd name="T6" fmla="*/ 70 w 70"/>
                  <a:gd name="T7" fmla="*/ 97 h 97"/>
                  <a:gd name="T8" fmla="*/ 70 w 70"/>
                  <a:gd name="T9" fmla="*/ 30 h 97"/>
                  <a:gd name="T10" fmla="*/ 39 w 70"/>
                  <a:gd name="T11" fmla="*/ 0 h 97"/>
                  <a:gd name="T12" fmla="*/ 39 w 70"/>
                  <a:gd name="T13" fmla="*/ 5 h 97"/>
                  <a:gd name="T14" fmla="*/ 62 w 70"/>
                  <a:gd name="T15" fmla="*/ 30 h 97"/>
                  <a:gd name="T16" fmla="*/ 39 w 70"/>
                  <a:gd name="T17" fmla="*/ 30 h 97"/>
                  <a:gd name="T18" fmla="*/ 39 w 70"/>
                  <a:gd name="T19" fmla="*/ 5 h 97"/>
                  <a:gd name="T20" fmla="*/ 67 w 70"/>
                  <a:gd name="T21" fmla="*/ 92 h 97"/>
                  <a:gd name="T22" fmla="*/ 3 w 70"/>
                  <a:gd name="T23" fmla="*/ 92 h 97"/>
                  <a:gd name="T24" fmla="*/ 3 w 70"/>
                  <a:gd name="T25" fmla="*/ 2 h 97"/>
                  <a:gd name="T26" fmla="*/ 36 w 70"/>
                  <a:gd name="T27" fmla="*/ 2 h 97"/>
                  <a:gd name="T28" fmla="*/ 36 w 70"/>
                  <a:gd name="T29" fmla="*/ 33 h 97"/>
                  <a:gd name="T30" fmla="*/ 67 w 70"/>
                  <a:gd name="T31" fmla="*/ 33 h 97"/>
                  <a:gd name="T32" fmla="*/ 67 w 70"/>
                  <a:gd name="T33" fmla="*/ 92 h 97"/>
                  <a:gd name="T34" fmla="*/ 5 w 70"/>
                  <a:gd name="T35" fmla="*/ 40 h 97"/>
                  <a:gd name="T36" fmla="*/ 62 w 70"/>
                  <a:gd name="T37" fmla="*/ 40 h 97"/>
                  <a:gd name="T38" fmla="*/ 62 w 70"/>
                  <a:gd name="T39" fmla="*/ 38 h 97"/>
                  <a:gd name="T40" fmla="*/ 5 w 70"/>
                  <a:gd name="T41" fmla="*/ 38 h 97"/>
                  <a:gd name="T42" fmla="*/ 5 w 70"/>
                  <a:gd name="T43" fmla="*/ 40 h 97"/>
                  <a:gd name="T44" fmla="*/ 5 w 70"/>
                  <a:gd name="T45" fmla="*/ 46 h 97"/>
                  <a:gd name="T46" fmla="*/ 62 w 70"/>
                  <a:gd name="T47" fmla="*/ 46 h 97"/>
                  <a:gd name="T48" fmla="*/ 62 w 70"/>
                  <a:gd name="T49" fmla="*/ 43 h 97"/>
                  <a:gd name="T50" fmla="*/ 5 w 70"/>
                  <a:gd name="T51" fmla="*/ 43 h 97"/>
                  <a:gd name="T52" fmla="*/ 5 w 70"/>
                  <a:gd name="T53" fmla="*/ 46 h 97"/>
                  <a:gd name="T54" fmla="*/ 5 w 70"/>
                  <a:gd name="T55" fmla="*/ 51 h 97"/>
                  <a:gd name="T56" fmla="*/ 62 w 70"/>
                  <a:gd name="T57" fmla="*/ 51 h 97"/>
                  <a:gd name="T58" fmla="*/ 62 w 70"/>
                  <a:gd name="T59" fmla="*/ 48 h 97"/>
                  <a:gd name="T60" fmla="*/ 5 w 70"/>
                  <a:gd name="T61" fmla="*/ 48 h 97"/>
                  <a:gd name="T62" fmla="*/ 5 w 70"/>
                  <a:gd name="T63" fmla="*/ 51 h 97"/>
                  <a:gd name="T64" fmla="*/ 5 w 70"/>
                  <a:gd name="T65" fmla="*/ 56 h 97"/>
                  <a:gd name="T66" fmla="*/ 62 w 70"/>
                  <a:gd name="T67" fmla="*/ 56 h 97"/>
                  <a:gd name="T68" fmla="*/ 62 w 70"/>
                  <a:gd name="T69" fmla="*/ 53 h 97"/>
                  <a:gd name="T70" fmla="*/ 5 w 70"/>
                  <a:gd name="T71" fmla="*/ 53 h 97"/>
                  <a:gd name="T72" fmla="*/ 5 w 70"/>
                  <a:gd name="T73" fmla="*/ 56 h 97"/>
                  <a:gd name="T74" fmla="*/ 5 w 70"/>
                  <a:gd name="T75" fmla="*/ 61 h 97"/>
                  <a:gd name="T76" fmla="*/ 62 w 70"/>
                  <a:gd name="T77" fmla="*/ 61 h 97"/>
                  <a:gd name="T78" fmla="*/ 62 w 70"/>
                  <a:gd name="T79" fmla="*/ 58 h 97"/>
                  <a:gd name="T80" fmla="*/ 5 w 70"/>
                  <a:gd name="T81" fmla="*/ 58 h 97"/>
                  <a:gd name="T82" fmla="*/ 5 w 70"/>
                  <a:gd name="T83" fmla="*/ 61 h 97"/>
                  <a:gd name="T84" fmla="*/ 5 w 70"/>
                  <a:gd name="T85" fmla="*/ 66 h 97"/>
                  <a:gd name="T86" fmla="*/ 62 w 70"/>
                  <a:gd name="T87" fmla="*/ 66 h 97"/>
                  <a:gd name="T88" fmla="*/ 62 w 70"/>
                  <a:gd name="T89" fmla="*/ 63 h 97"/>
                  <a:gd name="T90" fmla="*/ 5 w 70"/>
                  <a:gd name="T91" fmla="*/ 63 h 97"/>
                  <a:gd name="T92" fmla="*/ 5 w 70"/>
                  <a:gd name="T93" fmla="*/ 66 h 97"/>
                  <a:gd name="T94" fmla="*/ 5 w 70"/>
                  <a:gd name="T95" fmla="*/ 71 h 97"/>
                  <a:gd name="T96" fmla="*/ 62 w 70"/>
                  <a:gd name="T97" fmla="*/ 71 h 97"/>
                  <a:gd name="T98" fmla="*/ 62 w 70"/>
                  <a:gd name="T99" fmla="*/ 69 h 97"/>
                  <a:gd name="T100" fmla="*/ 5 w 70"/>
                  <a:gd name="T101" fmla="*/ 69 h 97"/>
                  <a:gd name="T102" fmla="*/ 5 w 70"/>
                  <a:gd name="T103" fmla="*/ 71 h 97"/>
                  <a:gd name="T104" fmla="*/ 5 w 70"/>
                  <a:gd name="T105" fmla="*/ 76 h 97"/>
                  <a:gd name="T106" fmla="*/ 62 w 70"/>
                  <a:gd name="T107" fmla="*/ 76 h 97"/>
                  <a:gd name="T108" fmla="*/ 62 w 70"/>
                  <a:gd name="T109" fmla="*/ 74 h 97"/>
                  <a:gd name="T110" fmla="*/ 5 w 70"/>
                  <a:gd name="T111" fmla="*/ 74 h 97"/>
                  <a:gd name="T112" fmla="*/ 5 w 70"/>
                  <a:gd name="T113" fmla="*/ 7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" h="97">
                    <a:moveTo>
                      <a:pt x="39" y="0"/>
                    </a:moveTo>
                    <a:lnTo>
                      <a:pt x="0" y="0"/>
                    </a:lnTo>
                    <a:lnTo>
                      <a:pt x="0" y="97"/>
                    </a:lnTo>
                    <a:lnTo>
                      <a:pt x="70" y="97"/>
                    </a:lnTo>
                    <a:lnTo>
                      <a:pt x="70" y="30"/>
                    </a:lnTo>
                    <a:lnTo>
                      <a:pt x="39" y="0"/>
                    </a:lnTo>
                    <a:close/>
                    <a:moveTo>
                      <a:pt x="39" y="5"/>
                    </a:moveTo>
                    <a:lnTo>
                      <a:pt x="62" y="30"/>
                    </a:lnTo>
                    <a:lnTo>
                      <a:pt x="39" y="30"/>
                    </a:lnTo>
                    <a:lnTo>
                      <a:pt x="39" y="5"/>
                    </a:lnTo>
                    <a:close/>
                    <a:moveTo>
                      <a:pt x="67" y="92"/>
                    </a:moveTo>
                    <a:lnTo>
                      <a:pt x="3" y="92"/>
                    </a:lnTo>
                    <a:lnTo>
                      <a:pt x="3" y="2"/>
                    </a:lnTo>
                    <a:lnTo>
                      <a:pt x="36" y="2"/>
                    </a:lnTo>
                    <a:lnTo>
                      <a:pt x="36" y="33"/>
                    </a:lnTo>
                    <a:lnTo>
                      <a:pt x="67" y="33"/>
                    </a:lnTo>
                    <a:lnTo>
                      <a:pt x="67" y="92"/>
                    </a:lnTo>
                    <a:close/>
                    <a:moveTo>
                      <a:pt x="5" y="40"/>
                    </a:moveTo>
                    <a:lnTo>
                      <a:pt x="62" y="40"/>
                    </a:lnTo>
                    <a:lnTo>
                      <a:pt x="62" y="38"/>
                    </a:lnTo>
                    <a:lnTo>
                      <a:pt x="5" y="38"/>
                    </a:lnTo>
                    <a:lnTo>
                      <a:pt x="5" y="40"/>
                    </a:lnTo>
                    <a:close/>
                    <a:moveTo>
                      <a:pt x="5" y="46"/>
                    </a:moveTo>
                    <a:lnTo>
                      <a:pt x="62" y="46"/>
                    </a:lnTo>
                    <a:lnTo>
                      <a:pt x="62" y="43"/>
                    </a:lnTo>
                    <a:lnTo>
                      <a:pt x="5" y="43"/>
                    </a:lnTo>
                    <a:lnTo>
                      <a:pt x="5" y="46"/>
                    </a:lnTo>
                    <a:close/>
                    <a:moveTo>
                      <a:pt x="5" y="51"/>
                    </a:moveTo>
                    <a:lnTo>
                      <a:pt x="62" y="51"/>
                    </a:lnTo>
                    <a:lnTo>
                      <a:pt x="62" y="48"/>
                    </a:lnTo>
                    <a:lnTo>
                      <a:pt x="5" y="48"/>
                    </a:lnTo>
                    <a:lnTo>
                      <a:pt x="5" y="51"/>
                    </a:lnTo>
                    <a:close/>
                    <a:moveTo>
                      <a:pt x="5" y="56"/>
                    </a:moveTo>
                    <a:lnTo>
                      <a:pt x="62" y="56"/>
                    </a:lnTo>
                    <a:lnTo>
                      <a:pt x="62" y="53"/>
                    </a:lnTo>
                    <a:lnTo>
                      <a:pt x="5" y="53"/>
                    </a:lnTo>
                    <a:lnTo>
                      <a:pt x="5" y="56"/>
                    </a:lnTo>
                    <a:close/>
                    <a:moveTo>
                      <a:pt x="5" y="61"/>
                    </a:moveTo>
                    <a:lnTo>
                      <a:pt x="62" y="61"/>
                    </a:lnTo>
                    <a:lnTo>
                      <a:pt x="62" y="58"/>
                    </a:lnTo>
                    <a:lnTo>
                      <a:pt x="5" y="58"/>
                    </a:lnTo>
                    <a:lnTo>
                      <a:pt x="5" y="61"/>
                    </a:lnTo>
                    <a:close/>
                    <a:moveTo>
                      <a:pt x="5" y="66"/>
                    </a:moveTo>
                    <a:lnTo>
                      <a:pt x="62" y="66"/>
                    </a:lnTo>
                    <a:lnTo>
                      <a:pt x="62" y="63"/>
                    </a:lnTo>
                    <a:lnTo>
                      <a:pt x="5" y="63"/>
                    </a:lnTo>
                    <a:lnTo>
                      <a:pt x="5" y="66"/>
                    </a:lnTo>
                    <a:close/>
                    <a:moveTo>
                      <a:pt x="5" y="71"/>
                    </a:moveTo>
                    <a:lnTo>
                      <a:pt x="62" y="71"/>
                    </a:lnTo>
                    <a:lnTo>
                      <a:pt x="62" y="69"/>
                    </a:lnTo>
                    <a:lnTo>
                      <a:pt x="5" y="69"/>
                    </a:lnTo>
                    <a:lnTo>
                      <a:pt x="5" y="71"/>
                    </a:lnTo>
                    <a:close/>
                    <a:moveTo>
                      <a:pt x="5" y="76"/>
                    </a:moveTo>
                    <a:lnTo>
                      <a:pt x="62" y="76"/>
                    </a:lnTo>
                    <a:lnTo>
                      <a:pt x="62" y="74"/>
                    </a:lnTo>
                    <a:lnTo>
                      <a:pt x="5" y="74"/>
                    </a:lnTo>
                    <a:lnTo>
                      <a:pt x="5" y="76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5475656" y="2137529"/>
                <a:ext cx="1428443" cy="5847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477042" y="1949292"/>
                <a:ext cx="1146800" cy="27699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grpSp>
            <p:nvGrpSpPr>
              <p:cNvPr id="106" name="Group 4"/>
              <p:cNvGrpSpPr>
                <a:grpSpLocks noChangeAspect="1"/>
              </p:cNvGrpSpPr>
              <p:nvPr/>
            </p:nvGrpSpPr>
            <p:grpSpPr bwMode="auto">
              <a:xfrm>
                <a:off x="5880018" y="1623348"/>
                <a:ext cx="339111" cy="329515"/>
                <a:chOff x="3787" y="2110"/>
                <a:chExt cx="106" cy="103"/>
              </a:xfrm>
              <a:solidFill>
                <a:srgbClr val="663A77"/>
              </a:solidFill>
            </p:grpSpPr>
            <p:sp>
              <p:nvSpPr>
                <p:cNvPr id="107" name="Freeform 5"/>
                <p:cNvSpPr>
                  <a:spLocks noEditPoints="1"/>
                </p:cNvSpPr>
                <p:nvPr/>
              </p:nvSpPr>
              <p:spPr bwMode="auto">
                <a:xfrm>
                  <a:off x="3823" y="2117"/>
                  <a:ext cx="34" cy="33"/>
                </a:xfrm>
                <a:custGeom>
                  <a:avLst/>
                  <a:gdLst>
                    <a:gd name="T0" fmla="*/ 1 w 13"/>
                    <a:gd name="T1" fmla="*/ 8 h 13"/>
                    <a:gd name="T2" fmla="*/ 1 w 13"/>
                    <a:gd name="T3" fmla="*/ 7 h 13"/>
                    <a:gd name="T4" fmla="*/ 1 w 13"/>
                    <a:gd name="T5" fmla="*/ 7 h 13"/>
                    <a:gd name="T6" fmla="*/ 0 w 13"/>
                    <a:gd name="T7" fmla="*/ 6 h 13"/>
                    <a:gd name="T8" fmla="*/ 0 w 13"/>
                    <a:gd name="T9" fmla="*/ 6 h 13"/>
                    <a:gd name="T10" fmla="*/ 0 w 13"/>
                    <a:gd name="T11" fmla="*/ 5 h 13"/>
                    <a:gd name="T12" fmla="*/ 1 w 13"/>
                    <a:gd name="T13" fmla="*/ 4 h 13"/>
                    <a:gd name="T14" fmla="*/ 1 w 13"/>
                    <a:gd name="T15" fmla="*/ 4 h 13"/>
                    <a:gd name="T16" fmla="*/ 1 w 13"/>
                    <a:gd name="T17" fmla="*/ 3 h 13"/>
                    <a:gd name="T18" fmla="*/ 1 w 13"/>
                    <a:gd name="T19" fmla="*/ 3 h 13"/>
                    <a:gd name="T20" fmla="*/ 6 w 13"/>
                    <a:gd name="T21" fmla="*/ 0 h 13"/>
                    <a:gd name="T22" fmla="*/ 6 w 13"/>
                    <a:gd name="T23" fmla="*/ 0 h 13"/>
                    <a:gd name="T24" fmla="*/ 12 w 13"/>
                    <a:gd name="T25" fmla="*/ 3 h 13"/>
                    <a:gd name="T26" fmla="*/ 12 w 13"/>
                    <a:gd name="T27" fmla="*/ 3 h 13"/>
                    <a:gd name="T28" fmla="*/ 12 w 13"/>
                    <a:gd name="T29" fmla="*/ 4 h 13"/>
                    <a:gd name="T30" fmla="*/ 12 w 13"/>
                    <a:gd name="T31" fmla="*/ 4 h 13"/>
                    <a:gd name="T32" fmla="*/ 13 w 13"/>
                    <a:gd name="T33" fmla="*/ 5 h 13"/>
                    <a:gd name="T34" fmla="*/ 13 w 13"/>
                    <a:gd name="T35" fmla="*/ 5 h 13"/>
                    <a:gd name="T36" fmla="*/ 13 w 13"/>
                    <a:gd name="T37" fmla="*/ 6 h 13"/>
                    <a:gd name="T38" fmla="*/ 12 w 13"/>
                    <a:gd name="T39" fmla="*/ 7 h 13"/>
                    <a:gd name="T40" fmla="*/ 12 w 13"/>
                    <a:gd name="T41" fmla="*/ 7 h 13"/>
                    <a:gd name="T42" fmla="*/ 12 w 13"/>
                    <a:gd name="T43" fmla="*/ 8 h 13"/>
                    <a:gd name="T44" fmla="*/ 12 w 13"/>
                    <a:gd name="T45" fmla="*/ 8 h 13"/>
                    <a:gd name="T46" fmla="*/ 6 w 13"/>
                    <a:gd name="T47" fmla="*/ 13 h 13"/>
                    <a:gd name="T48" fmla="*/ 6 w 13"/>
                    <a:gd name="T49" fmla="*/ 13 h 13"/>
                    <a:gd name="T50" fmla="*/ 1 w 13"/>
                    <a:gd name="T51" fmla="*/ 8 h 13"/>
                    <a:gd name="T52" fmla="*/ 10 w 13"/>
                    <a:gd name="T53" fmla="*/ 7 h 13"/>
                    <a:gd name="T54" fmla="*/ 11 w 13"/>
                    <a:gd name="T55" fmla="*/ 6 h 13"/>
                    <a:gd name="T56" fmla="*/ 11 w 13"/>
                    <a:gd name="T57" fmla="*/ 6 h 13"/>
                    <a:gd name="T58" fmla="*/ 11 w 13"/>
                    <a:gd name="T59" fmla="*/ 6 h 13"/>
                    <a:gd name="T60" fmla="*/ 11 w 13"/>
                    <a:gd name="T61" fmla="*/ 6 h 13"/>
                    <a:gd name="T62" fmla="*/ 11 w 13"/>
                    <a:gd name="T63" fmla="*/ 5 h 13"/>
                    <a:gd name="T64" fmla="*/ 11 w 13"/>
                    <a:gd name="T65" fmla="*/ 5 h 13"/>
                    <a:gd name="T66" fmla="*/ 11 w 13"/>
                    <a:gd name="T67" fmla="*/ 5 h 13"/>
                    <a:gd name="T68" fmla="*/ 11 w 13"/>
                    <a:gd name="T69" fmla="*/ 5 h 13"/>
                    <a:gd name="T70" fmla="*/ 10 w 13"/>
                    <a:gd name="T71" fmla="*/ 4 h 13"/>
                    <a:gd name="T72" fmla="*/ 6 w 13"/>
                    <a:gd name="T73" fmla="*/ 1 h 13"/>
                    <a:gd name="T74" fmla="*/ 6 w 13"/>
                    <a:gd name="T75" fmla="*/ 1 h 13"/>
                    <a:gd name="T76" fmla="*/ 2 w 13"/>
                    <a:gd name="T77" fmla="*/ 4 h 13"/>
                    <a:gd name="T78" fmla="*/ 2 w 13"/>
                    <a:gd name="T79" fmla="*/ 4 h 13"/>
                    <a:gd name="T80" fmla="*/ 2 w 13"/>
                    <a:gd name="T81" fmla="*/ 5 h 13"/>
                    <a:gd name="T82" fmla="*/ 2 w 13"/>
                    <a:gd name="T83" fmla="*/ 5 h 13"/>
                    <a:gd name="T84" fmla="*/ 2 w 13"/>
                    <a:gd name="T85" fmla="*/ 5 h 13"/>
                    <a:gd name="T86" fmla="*/ 2 w 13"/>
                    <a:gd name="T87" fmla="*/ 5 h 13"/>
                    <a:gd name="T88" fmla="*/ 2 w 13"/>
                    <a:gd name="T89" fmla="*/ 6 h 13"/>
                    <a:gd name="T90" fmla="*/ 2 w 13"/>
                    <a:gd name="T91" fmla="*/ 6 h 13"/>
                    <a:gd name="T92" fmla="*/ 2 w 13"/>
                    <a:gd name="T93" fmla="*/ 6 h 13"/>
                    <a:gd name="T94" fmla="*/ 2 w 13"/>
                    <a:gd name="T95" fmla="*/ 6 h 13"/>
                    <a:gd name="T96" fmla="*/ 2 w 13"/>
                    <a:gd name="T97" fmla="*/ 7 h 13"/>
                    <a:gd name="T98" fmla="*/ 6 w 13"/>
                    <a:gd name="T99" fmla="*/ 12 h 13"/>
                    <a:gd name="T100" fmla="*/ 6 w 13"/>
                    <a:gd name="T101" fmla="*/ 12 h 13"/>
                    <a:gd name="T102" fmla="*/ 10 w 13"/>
                    <a:gd name="T103" fmla="*/ 7 h 13"/>
                    <a:gd name="T104" fmla="*/ 11 w 13"/>
                    <a:gd name="T105" fmla="*/ 6 h 13"/>
                    <a:gd name="T106" fmla="*/ 11 w 13"/>
                    <a:gd name="T107" fmla="*/ 6 h 13"/>
                    <a:gd name="T108" fmla="*/ 11 w 13"/>
                    <a:gd name="T109" fmla="*/ 6 h 13"/>
                    <a:gd name="T110" fmla="*/ 11 w 13"/>
                    <a:gd name="T111" fmla="*/ 6 h 13"/>
                    <a:gd name="T112" fmla="*/ 11 w 13"/>
                    <a:gd name="T113" fmla="*/ 5 h 13"/>
                    <a:gd name="T114" fmla="*/ 11 w 13"/>
                    <a:gd name="T115" fmla="*/ 4 h 13"/>
                    <a:gd name="T116" fmla="*/ 11 w 13"/>
                    <a:gd name="T117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3" h="13">
                      <a:moveTo>
                        <a:pt x="1" y="8"/>
                      </a:move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9" y="0"/>
                        <a:pt x="11" y="1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1" y="10"/>
                        <a:pt x="9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4" y="13"/>
                        <a:pt x="2" y="10"/>
                        <a:pt x="1" y="8"/>
                      </a:cubicBezTo>
                      <a:close/>
                      <a:moveTo>
                        <a:pt x="10" y="7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3"/>
                        <a:pt x="8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3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9"/>
                        <a:pt x="5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8" y="12"/>
                        <a:pt x="10" y="9"/>
                        <a:pt x="10" y="7"/>
                      </a:cubicBezTo>
                      <a:close/>
                      <a:moveTo>
                        <a:pt x="11" y="6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lose/>
                      <a:moveTo>
                        <a:pt x="11" y="5"/>
                      </a:move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5"/>
                        <a:pt x="11" y="5"/>
                        <a:pt x="1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08" name="Freeform 6"/>
                <p:cNvSpPr>
                  <a:spLocks noEditPoints="1"/>
                </p:cNvSpPr>
                <p:nvPr/>
              </p:nvSpPr>
              <p:spPr bwMode="auto">
                <a:xfrm>
                  <a:off x="3813" y="2152"/>
                  <a:ext cx="54" cy="49"/>
                </a:xfrm>
                <a:custGeom>
                  <a:avLst/>
                  <a:gdLst>
                    <a:gd name="T0" fmla="*/ 21 w 21"/>
                    <a:gd name="T1" fmla="*/ 4 h 19"/>
                    <a:gd name="T2" fmla="*/ 21 w 21"/>
                    <a:gd name="T3" fmla="*/ 4 h 19"/>
                    <a:gd name="T4" fmla="*/ 21 w 21"/>
                    <a:gd name="T5" fmla="*/ 4 h 19"/>
                    <a:gd name="T6" fmla="*/ 19 w 21"/>
                    <a:gd name="T7" fmla="*/ 2 h 19"/>
                    <a:gd name="T8" fmla="*/ 10 w 21"/>
                    <a:gd name="T9" fmla="*/ 0 h 19"/>
                    <a:gd name="T10" fmla="*/ 4 w 21"/>
                    <a:gd name="T11" fmla="*/ 0 h 19"/>
                    <a:gd name="T12" fmla="*/ 1 w 21"/>
                    <a:gd name="T13" fmla="*/ 2 h 19"/>
                    <a:gd name="T14" fmla="*/ 0 w 21"/>
                    <a:gd name="T15" fmla="*/ 4 h 19"/>
                    <a:gd name="T16" fmla="*/ 0 w 21"/>
                    <a:gd name="T17" fmla="*/ 4 h 19"/>
                    <a:gd name="T18" fmla="*/ 0 w 21"/>
                    <a:gd name="T19" fmla="*/ 16 h 19"/>
                    <a:gd name="T20" fmla="*/ 3 w 21"/>
                    <a:gd name="T21" fmla="*/ 19 h 19"/>
                    <a:gd name="T22" fmla="*/ 3 w 21"/>
                    <a:gd name="T23" fmla="*/ 19 h 19"/>
                    <a:gd name="T24" fmla="*/ 5 w 21"/>
                    <a:gd name="T25" fmla="*/ 18 h 19"/>
                    <a:gd name="T26" fmla="*/ 8 w 21"/>
                    <a:gd name="T27" fmla="*/ 19 h 19"/>
                    <a:gd name="T28" fmla="*/ 8 w 21"/>
                    <a:gd name="T29" fmla="*/ 19 h 19"/>
                    <a:gd name="T30" fmla="*/ 13 w 21"/>
                    <a:gd name="T31" fmla="*/ 19 h 19"/>
                    <a:gd name="T32" fmla="*/ 15 w 21"/>
                    <a:gd name="T33" fmla="*/ 19 h 19"/>
                    <a:gd name="T34" fmla="*/ 16 w 21"/>
                    <a:gd name="T35" fmla="*/ 18 h 19"/>
                    <a:gd name="T36" fmla="*/ 16 w 21"/>
                    <a:gd name="T37" fmla="*/ 18 h 19"/>
                    <a:gd name="T38" fmla="*/ 18 w 21"/>
                    <a:gd name="T39" fmla="*/ 19 h 19"/>
                    <a:gd name="T40" fmla="*/ 21 w 21"/>
                    <a:gd name="T41" fmla="*/ 16 h 19"/>
                    <a:gd name="T42" fmla="*/ 21 w 21"/>
                    <a:gd name="T43" fmla="*/ 4 h 19"/>
                    <a:gd name="T44" fmla="*/ 3 w 21"/>
                    <a:gd name="T45" fmla="*/ 17 h 19"/>
                    <a:gd name="T46" fmla="*/ 1 w 21"/>
                    <a:gd name="T47" fmla="*/ 16 h 19"/>
                    <a:gd name="T48" fmla="*/ 1 w 21"/>
                    <a:gd name="T49" fmla="*/ 8 h 19"/>
                    <a:gd name="T50" fmla="*/ 3 w 21"/>
                    <a:gd name="T51" fmla="*/ 13 h 19"/>
                    <a:gd name="T52" fmla="*/ 4 w 21"/>
                    <a:gd name="T53" fmla="*/ 15 h 19"/>
                    <a:gd name="T54" fmla="*/ 4 w 21"/>
                    <a:gd name="T55" fmla="*/ 16 h 19"/>
                    <a:gd name="T56" fmla="*/ 3 w 21"/>
                    <a:gd name="T57" fmla="*/ 17 h 19"/>
                    <a:gd name="T58" fmla="*/ 14 w 21"/>
                    <a:gd name="T59" fmla="*/ 18 h 19"/>
                    <a:gd name="T60" fmla="*/ 13 w 21"/>
                    <a:gd name="T61" fmla="*/ 18 h 19"/>
                    <a:gd name="T62" fmla="*/ 8 w 21"/>
                    <a:gd name="T63" fmla="*/ 18 h 19"/>
                    <a:gd name="T64" fmla="*/ 6 w 21"/>
                    <a:gd name="T65" fmla="*/ 17 h 19"/>
                    <a:gd name="T66" fmla="*/ 5 w 21"/>
                    <a:gd name="T67" fmla="*/ 12 h 19"/>
                    <a:gd name="T68" fmla="*/ 2 w 21"/>
                    <a:gd name="T69" fmla="*/ 5 h 19"/>
                    <a:gd name="T70" fmla="*/ 1 w 21"/>
                    <a:gd name="T71" fmla="*/ 4 h 19"/>
                    <a:gd name="T72" fmla="*/ 1 w 21"/>
                    <a:gd name="T73" fmla="*/ 4 h 19"/>
                    <a:gd name="T74" fmla="*/ 2 w 21"/>
                    <a:gd name="T75" fmla="*/ 3 h 19"/>
                    <a:gd name="T76" fmla="*/ 10 w 21"/>
                    <a:gd name="T77" fmla="*/ 1 h 19"/>
                    <a:gd name="T78" fmla="*/ 10 w 21"/>
                    <a:gd name="T79" fmla="*/ 1 h 19"/>
                    <a:gd name="T80" fmla="*/ 16 w 21"/>
                    <a:gd name="T81" fmla="*/ 2 h 19"/>
                    <a:gd name="T82" fmla="*/ 19 w 21"/>
                    <a:gd name="T83" fmla="*/ 3 h 19"/>
                    <a:gd name="T84" fmla="*/ 19 w 21"/>
                    <a:gd name="T85" fmla="*/ 4 h 19"/>
                    <a:gd name="T86" fmla="*/ 19 w 21"/>
                    <a:gd name="T87" fmla="*/ 5 h 19"/>
                    <a:gd name="T88" fmla="*/ 16 w 21"/>
                    <a:gd name="T89" fmla="*/ 12 h 19"/>
                    <a:gd name="T90" fmla="*/ 15 w 21"/>
                    <a:gd name="T91" fmla="*/ 17 h 19"/>
                    <a:gd name="T92" fmla="*/ 14 w 21"/>
                    <a:gd name="T93" fmla="*/ 18 h 19"/>
                    <a:gd name="T94" fmla="*/ 18 w 21"/>
                    <a:gd name="T95" fmla="*/ 17 h 19"/>
                    <a:gd name="T96" fmla="*/ 17 w 21"/>
                    <a:gd name="T97" fmla="*/ 17 h 19"/>
                    <a:gd name="T98" fmla="*/ 17 w 21"/>
                    <a:gd name="T99" fmla="*/ 16 h 19"/>
                    <a:gd name="T100" fmla="*/ 17 w 21"/>
                    <a:gd name="T101" fmla="*/ 16 h 19"/>
                    <a:gd name="T102" fmla="*/ 17 w 21"/>
                    <a:gd name="T103" fmla="*/ 13 h 19"/>
                    <a:gd name="T104" fmla="*/ 19 w 21"/>
                    <a:gd name="T105" fmla="*/ 8 h 19"/>
                    <a:gd name="T106" fmla="*/ 20 w 21"/>
                    <a:gd name="T107" fmla="*/ 16 h 19"/>
                    <a:gd name="T108" fmla="*/ 18 w 21"/>
                    <a:gd name="T109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" h="19">
                      <a:moveTo>
                        <a:pt x="21" y="4"/>
                      </a:move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3"/>
                        <a:pt x="20" y="2"/>
                        <a:pt x="19" y="2"/>
                      </a:cubicBezTo>
                      <a:cubicBezTo>
                        <a:pt x="17" y="0"/>
                        <a:pt x="13" y="0"/>
                        <a:pt x="10" y="0"/>
                      </a:cubicBezTo>
                      <a:cubicBezTo>
                        <a:pt x="9" y="0"/>
                        <a:pt x="6" y="0"/>
                        <a:pt x="4" y="0"/>
                      </a:cubicBez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1" y="19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4" y="18"/>
                        <a:pt x="5" y="18"/>
                      </a:cubicBezTo>
                      <a:cubicBezTo>
                        <a:pt x="5" y="19"/>
                        <a:pt x="6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4" y="19"/>
                        <a:pt x="15" y="19"/>
                        <a:pt x="15" y="19"/>
                      </a:cubicBezTo>
                      <a:cubicBezTo>
                        <a:pt x="16" y="19"/>
                        <a:pt x="16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8" y="19"/>
                        <a:pt x="18" y="19"/>
                      </a:cubicBezTo>
                      <a:cubicBezTo>
                        <a:pt x="20" y="19"/>
                        <a:pt x="21" y="17"/>
                        <a:pt x="21" y="16"/>
                      </a:cubicBezTo>
                      <a:lnTo>
                        <a:pt x="21" y="4"/>
                      </a:lnTo>
                      <a:close/>
                      <a:moveTo>
                        <a:pt x="3" y="17"/>
                      </a:moveTo>
                      <a:cubicBezTo>
                        <a:pt x="2" y="17"/>
                        <a:pt x="1" y="16"/>
                        <a:pt x="1" y="16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10"/>
                        <a:pt x="3" y="12"/>
                        <a:pt x="3" y="13"/>
                      </a:cubicBezTo>
                      <a:cubicBezTo>
                        <a:pt x="3" y="14"/>
                        <a:pt x="4" y="14"/>
                        <a:pt x="4" y="15"/>
                      </a:cubicBezTo>
                      <a:cubicBezTo>
                        <a:pt x="4" y="15"/>
                        <a:pt x="4" y="15"/>
                        <a:pt x="4" y="16"/>
                      </a:cubicBezTo>
                      <a:cubicBezTo>
                        <a:pt x="4" y="17"/>
                        <a:pt x="3" y="17"/>
                        <a:pt x="3" y="17"/>
                      </a:cubicBezTo>
                      <a:close/>
                      <a:moveTo>
                        <a:pt x="14" y="18"/>
                      </a:moveTo>
                      <a:cubicBezTo>
                        <a:pt x="14" y="18"/>
                        <a:pt x="14" y="18"/>
                        <a:pt x="13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6" y="18"/>
                        <a:pt x="6" y="18"/>
                        <a:pt x="6" y="17"/>
                      </a:cubicBezTo>
                      <a:cubicBezTo>
                        <a:pt x="5" y="16"/>
                        <a:pt x="5" y="14"/>
                        <a:pt x="5" y="12"/>
                      </a:cubicBezTo>
                      <a:cubicBezTo>
                        <a:pt x="4" y="11"/>
                        <a:pt x="2" y="6"/>
                        <a:pt x="2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4" y="2"/>
                        <a:pt x="8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2" y="1"/>
                        <a:pt x="14" y="1"/>
                        <a:pt x="16" y="2"/>
                      </a:cubicBezTo>
                      <a:cubicBezTo>
                        <a:pt x="17" y="2"/>
                        <a:pt x="18" y="3"/>
                        <a:pt x="19" y="3"/>
                      </a:cubicBezTo>
                      <a:cubicBezTo>
                        <a:pt x="19" y="3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5"/>
                      </a:cubicBezTo>
                      <a:cubicBezTo>
                        <a:pt x="19" y="6"/>
                        <a:pt x="16" y="10"/>
                        <a:pt x="16" y="12"/>
                      </a:cubicBezTo>
                      <a:cubicBezTo>
                        <a:pt x="15" y="14"/>
                        <a:pt x="15" y="16"/>
                        <a:pt x="15" y="17"/>
                      </a:cubicBezTo>
                      <a:cubicBezTo>
                        <a:pt x="15" y="17"/>
                        <a:pt x="14" y="17"/>
                        <a:pt x="14" y="18"/>
                      </a:cubicBezTo>
                      <a:close/>
                      <a:moveTo>
                        <a:pt x="18" y="17"/>
                      </a:moveTo>
                      <a:cubicBezTo>
                        <a:pt x="18" y="17"/>
                        <a:pt x="17" y="17"/>
                        <a:pt x="17" y="17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5"/>
                        <a:pt x="17" y="14"/>
                        <a:pt x="17" y="13"/>
                      </a:cubicBezTo>
                      <a:cubicBezTo>
                        <a:pt x="17" y="12"/>
                        <a:pt x="19" y="10"/>
                        <a:pt x="19" y="8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19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09" name="Freeform 7"/>
                <p:cNvSpPr>
                  <a:spLocks noEditPoints="1"/>
                </p:cNvSpPr>
                <p:nvPr/>
              </p:nvSpPr>
              <p:spPr bwMode="auto">
                <a:xfrm>
                  <a:off x="3787" y="2110"/>
                  <a:ext cx="106" cy="103"/>
                </a:xfrm>
                <a:custGeom>
                  <a:avLst/>
                  <a:gdLst>
                    <a:gd name="T0" fmla="*/ 0 w 41"/>
                    <a:gd name="T1" fmla="*/ 20 h 41"/>
                    <a:gd name="T2" fmla="*/ 20 w 41"/>
                    <a:gd name="T3" fmla="*/ 0 h 41"/>
                    <a:gd name="T4" fmla="*/ 20 w 41"/>
                    <a:gd name="T5" fmla="*/ 0 h 41"/>
                    <a:gd name="T6" fmla="*/ 41 w 41"/>
                    <a:gd name="T7" fmla="*/ 20 h 41"/>
                    <a:gd name="T8" fmla="*/ 41 w 41"/>
                    <a:gd name="T9" fmla="*/ 20 h 41"/>
                    <a:gd name="T10" fmla="*/ 20 w 41"/>
                    <a:gd name="T11" fmla="*/ 41 h 41"/>
                    <a:gd name="T12" fmla="*/ 20 w 41"/>
                    <a:gd name="T13" fmla="*/ 41 h 41"/>
                    <a:gd name="T14" fmla="*/ 0 w 41"/>
                    <a:gd name="T15" fmla="*/ 20 h 41"/>
                    <a:gd name="T16" fmla="*/ 2 w 41"/>
                    <a:gd name="T17" fmla="*/ 20 h 41"/>
                    <a:gd name="T18" fmla="*/ 20 w 41"/>
                    <a:gd name="T19" fmla="*/ 39 h 41"/>
                    <a:gd name="T20" fmla="*/ 20 w 41"/>
                    <a:gd name="T21" fmla="*/ 39 h 41"/>
                    <a:gd name="T22" fmla="*/ 39 w 41"/>
                    <a:gd name="T23" fmla="*/ 20 h 41"/>
                    <a:gd name="T24" fmla="*/ 39 w 41"/>
                    <a:gd name="T25" fmla="*/ 20 h 41"/>
                    <a:gd name="T26" fmla="*/ 20 w 41"/>
                    <a:gd name="T27" fmla="*/ 1 h 41"/>
                    <a:gd name="T28" fmla="*/ 20 w 41"/>
                    <a:gd name="T29" fmla="*/ 1 h 41"/>
                    <a:gd name="T30" fmla="*/ 2 w 41"/>
                    <a:gd name="T31" fmla="*/ 2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1" h="41">
                      <a:moveTo>
                        <a:pt x="0" y="20"/>
                      </a:move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32" y="0"/>
                        <a:pt x="41" y="9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1" y="31"/>
                        <a:pt x="32" y="41"/>
                        <a:pt x="20" y="41"/>
                      </a:cubicBezTo>
                      <a:cubicBezTo>
                        <a:pt x="20" y="41"/>
                        <a:pt x="20" y="41"/>
                        <a:pt x="20" y="41"/>
                      </a:cubicBezTo>
                      <a:cubicBezTo>
                        <a:pt x="9" y="41"/>
                        <a:pt x="0" y="31"/>
                        <a:pt x="0" y="20"/>
                      </a:cubicBezTo>
                      <a:close/>
                      <a:moveTo>
                        <a:pt x="2" y="20"/>
                      </a:moveTo>
                      <a:cubicBezTo>
                        <a:pt x="2" y="31"/>
                        <a:pt x="1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31" y="39"/>
                        <a:pt x="39" y="31"/>
                        <a:pt x="39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39" y="10"/>
                        <a:pt x="31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0" y="1"/>
                        <a:pt x="2" y="10"/>
                        <a:pt x="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110" name="文本框 109"/>
              <p:cNvSpPr txBox="1"/>
              <p:nvPr/>
            </p:nvSpPr>
            <p:spPr>
              <a:xfrm>
                <a:off x="5389073" y="3422174"/>
                <a:ext cx="1289535" cy="9541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086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7FA2525-D7F1-45DF-83DB-81647384EE7D}"/>
              </a:ext>
            </a:extLst>
          </p:cNvPr>
          <p:cNvGrpSpPr/>
          <p:nvPr/>
        </p:nvGrpSpPr>
        <p:grpSpPr>
          <a:xfrm>
            <a:off x="1171874" y="185669"/>
            <a:ext cx="9888367" cy="7066080"/>
            <a:chOff x="1171874" y="185669"/>
            <a:chExt cx="9888367" cy="7066080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4408501" y="1490975"/>
              <a:ext cx="5220392" cy="2609780"/>
            </a:xfrm>
            <a:custGeom>
              <a:avLst/>
              <a:gdLst>
                <a:gd name="connsiteX0" fmla="*/ 12303 w 5220392"/>
                <a:gd name="connsiteY0" fmla="*/ 2365939 h 2609780"/>
                <a:gd name="connsiteX1" fmla="*/ 12303 w 5220392"/>
                <a:gd name="connsiteY1" fmla="*/ 2609780 h 2609780"/>
                <a:gd name="connsiteX2" fmla="*/ 10 w 5220392"/>
                <a:gd name="connsiteY2" fmla="*/ 2609780 h 2609780"/>
                <a:gd name="connsiteX3" fmla="*/ 0 w 5220392"/>
                <a:gd name="connsiteY3" fmla="*/ 2609584 h 2609780"/>
                <a:gd name="connsiteX4" fmla="*/ 2622303 w 5220392"/>
                <a:gd name="connsiteY4" fmla="*/ 0 h 2609780"/>
                <a:gd name="connsiteX5" fmla="*/ 2877074 w 5220392"/>
                <a:gd name="connsiteY5" fmla="*/ 12864 h 2609780"/>
                <a:gd name="connsiteX6" fmla="*/ 5220392 w 5220392"/>
                <a:gd name="connsiteY6" fmla="*/ 2609584 h 2609780"/>
                <a:gd name="connsiteX7" fmla="*/ 5220383 w 5220392"/>
                <a:gd name="connsiteY7" fmla="*/ 2609780 h 2609780"/>
                <a:gd name="connsiteX8" fmla="*/ 4988752 w 5220392"/>
                <a:gd name="connsiteY8" fmla="*/ 2609780 h 2609780"/>
                <a:gd name="connsiteX9" fmla="*/ 4988761 w 5220392"/>
                <a:gd name="connsiteY9" fmla="*/ 2609584 h 2609780"/>
                <a:gd name="connsiteX10" fmla="*/ 2853391 w 5220392"/>
                <a:gd name="connsiteY10" fmla="*/ 243299 h 2609780"/>
                <a:gd name="connsiteX11" fmla="*/ 2622303 w 5220392"/>
                <a:gd name="connsiteY11" fmla="*/ 231631 h 260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92" h="2609780">
                  <a:moveTo>
                    <a:pt x="12303" y="2365939"/>
                  </a:moveTo>
                  <a:lnTo>
                    <a:pt x="12303" y="2609780"/>
                  </a:lnTo>
                  <a:lnTo>
                    <a:pt x="10" y="2609780"/>
                  </a:lnTo>
                  <a:lnTo>
                    <a:pt x="0" y="2609584"/>
                  </a:lnTo>
                  <a:close/>
                  <a:moveTo>
                    <a:pt x="2622303" y="0"/>
                  </a:moveTo>
                  <a:lnTo>
                    <a:pt x="2877074" y="12864"/>
                  </a:lnTo>
                  <a:cubicBezTo>
                    <a:pt x="4193280" y="146533"/>
                    <a:pt x="5220392" y="1258111"/>
                    <a:pt x="5220392" y="2609584"/>
                  </a:cubicBezTo>
                  <a:lnTo>
                    <a:pt x="5220383" y="2609780"/>
                  </a:lnTo>
                  <a:lnTo>
                    <a:pt x="4988752" y="2609780"/>
                  </a:lnTo>
                  <a:lnTo>
                    <a:pt x="4988761" y="2609584"/>
                  </a:lnTo>
                  <a:cubicBezTo>
                    <a:pt x="4988761" y="1378042"/>
                    <a:pt x="4052796" y="365106"/>
                    <a:pt x="2853391" y="243299"/>
                  </a:cubicBezTo>
                  <a:lnTo>
                    <a:pt x="2622303" y="231631"/>
                  </a:lnTo>
                  <a:close/>
                </a:path>
              </a:pathLst>
            </a:cu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2700000" flipH="1">
              <a:off x="4408500" y="1490975"/>
              <a:ext cx="5220392" cy="2609780"/>
            </a:xfrm>
            <a:custGeom>
              <a:avLst/>
              <a:gdLst>
                <a:gd name="connsiteX0" fmla="*/ 12303 w 5220392"/>
                <a:gd name="connsiteY0" fmla="*/ 2365939 h 2609780"/>
                <a:gd name="connsiteX1" fmla="*/ 12303 w 5220392"/>
                <a:gd name="connsiteY1" fmla="*/ 2609780 h 2609780"/>
                <a:gd name="connsiteX2" fmla="*/ 10 w 5220392"/>
                <a:gd name="connsiteY2" fmla="*/ 2609780 h 2609780"/>
                <a:gd name="connsiteX3" fmla="*/ 0 w 5220392"/>
                <a:gd name="connsiteY3" fmla="*/ 2609584 h 2609780"/>
                <a:gd name="connsiteX4" fmla="*/ 2622303 w 5220392"/>
                <a:gd name="connsiteY4" fmla="*/ 0 h 2609780"/>
                <a:gd name="connsiteX5" fmla="*/ 2877074 w 5220392"/>
                <a:gd name="connsiteY5" fmla="*/ 12864 h 2609780"/>
                <a:gd name="connsiteX6" fmla="*/ 5220392 w 5220392"/>
                <a:gd name="connsiteY6" fmla="*/ 2609584 h 2609780"/>
                <a:gd name="connsiteX7" fmla="*/ 5220383 w 5220392"/>
                <a:gd name="connsiteY7" fmla="*/ 2609780 h 2609780"/>
                <a:gd name="connsiteX8" fmla="*/ 4988752 w 5220392"/>
                <a:gd name="connsiteY8" fmla="*/ 2609780 h 2609780"/>
                <a:gd name="connsiteX9" fmla="*/ 4988761 w 5220392"/>
                <a:gd name="connsiteY9" fmla="*/ 2609584 h 2609780"/>
                <a:gd name="connsiteX10" fmla="*/ 2853391 w 5220392"/>
                <a:gd name="connsiteY10" fmla="*/ 243299 h 2609780"/>
                <a:gd name="connsiteX11" fmla="*/ 2622303 w 5220392"/>
                <a:gd name="connsiteY11" fmla="*/ 231631 h 260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20392" h="2609780">
                  <a:moveTo>
                    <a:pt x="12303" y="2365939"/>
                  </a:moveTo>
                  <a:lnTo>
                    <a:pt x="12303" y="2609780"/>
                  </a:lnTo>
                  <a:lnTo>
                    <a:pt x="10" y="2609780"/>
                  </a:lnTo>
                  <a:lnTo>
                    <a:pt x="0" y="2609584"/>
                  </a:lnTo>
                  <a:close/>
                  <a:moveTo>
                    <a:pt x="2622303" y="0"/>
                  </a:moveTo>
                  <a:lnTo>
                    <a:pt x="2877074" y="12864"/>
                  </a:lnTo>
                  <a:cubicBezTo>
                    <a:pt x="4193280" y="146533"/>
                    <a:pt x="5220392" y="1258111"/>
                    <a:pt x="5220392" y="2609584"/>
                  </a:cubicBezTo>
                  <a:lnTo>
                    <a:pt x="5220383" y="2609780"/>
                  </a:lnTo>
                  <a:lnTo>
                    <a:pt x="4988752" y="2609780"/>
                  </a:lnTo>
                  <a:lnTo>
                    <a:pt x="4988761" y="2609584"/>
                  </a:lnTo>
                  <a:cubicBezTo>
                    <a:pt x="4988761" y="1378042"/>
                    <a:pt x="4052796" y="365106"/>
                    <a:pt x="2853391" y="243299"/>
                  </a:cubicBezTo>
                  <a:lnTo>
                    <a:pt x="2622303" y="231631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5BF7060-56C0-48E2-A873-7480A7164858}"/>
                </a:ext>
              </a:extLst>
            </p:cNvPr>
            <p:cNvGrpSpPr/>
            <p:nvPr/>
          </p:nvGrpSpPr>
          <p:grpSpPr>
            <a:xfrm>
              <a:off x="1171874" y="995515"/>
              <a:ext cx="9888367" cy="6256234"/>
              <a:chOff x="1171874" y="995515"/>
              <a:chExt cx="9888367" cy="6256234"/>
            </a:xfrm>
          </p:grpSpPr>
          <p:sp>
            <p:nvSpPr>
              <p:cNvPr id="59" name="矩形 58"/>
              <p:cNvSpPr/>
              <p:nvPr/>
            </p:nvSpPr>
            <p:spPr>
              <a:xfrm rot="18900000" flipH="1">
                <a:off x="6620773" y="2508073"/>
                <a:ext cx="1079500" cy="241031"/>
              </a:xfrm>
              <a:prstGeom prst="rect">
                <a:avLst/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 rot="18900000" flipH="1">
                <a:off x="4406527" y="4635865"/>
                <a:ext cx="1079500" cy="241031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 rot="2700000">
                <a:off x="6476490" y="4657559"/>
                <a:ext cx="1079500" cy="241031"/>
              </a:xfrm>
              <a:prstGeom prst="rect">
                <a:avLst/>
              </a:prstGeom>
              <a:solidFill>
                <a:srgbClr val="E76F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 rot="2700000">
                <a:off x="4382151" y="2600195"/>
                <a:ext cx="1079500" cy="241031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902202" y="2569140"/>
                <a:ext cx="2387599" cy="2294155"/>
                <a:chOff x="3436505" y="1693315"/>
                <a:chExt cx="2185300" cy="2099772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3436505" y="1693315"/>
                  <a:ext cx="2099772" cy="2099772"/>
                </a:xfrm>
                <a:prstGeom prst="ellipse">
                  <a:avLst/>
                </a:prstGeom>
                <a:gradFill>
                  <a:gsLst>
                    <a:gs pos="0">
                      <a:srgbClr val="CFCFC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292100" dist="50800" dir="13500000">
                    <a:srgbClr val="2E2E2E">
                      <a:alpha val="20784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 rot="2700000">
                  <a:off x="4312862" y="2324471"/>
                  <a:ext cx="1062685" cy="1555200"/>
                </a:xfrm>
                <a:custGeom>
                  <a:avLst/>
                  <a:gdLst>
                    <a:gd name="connsiteX0" fmla="*/ 0 w 1062685"/>
                    <a:gd name="connsiteY0" fmla="*/ 0 h 1555200"/>
                    <a:gd name="connsiteX1" fmla="*/ 712021 w 1062685"/>
                    <a:gd name="connsiteY1" fmla="*/ 0 h 1555200"/>
                    <a:gd name="connsiteX2" fmla="*/ 755181 w 1062685"/>
                    <a:gd name="connsiteY2" fmla="*/ 39011 h 1555200"/>
                    <a:gd name="connsiteX3" fmla="*/ 755181 w 1062685"/>
                    <a:gd name="connsiteY3" fmla="*/ 1523774 h 1555200"/>
                    <a:gd name="connsiteX4" fmla="*/ 720412 w 1062685"/>
                    <a:gd name="connsiteY4" fmla="*/ 1555200 h 1555200"/>
                    <a:gd name="connsiteX5" fmla="*/ 0 w 1062685"/>
                    <a:gd name="connsiteY5" fmla="*/ 1555200 h 155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2685" h="1555200">
                      <a:moveTo>
                        <a:pt x="0" y="0"/>
                      </a:moveTo>
                      <a:lnTo>
                        <a:pt x="712021" y="0"/>
                      </a:lnTo>
                      <a:lnTo>
                        <a:pt x="755181" y="39011"/>
                      </a:lnTo>
                      <a:cubicBezTo>
                        <a:pt x="1165187" y="449017"/>
                        <a:pt x="1165187" y="1113768"/>
                        <a:pt x="755181" y="1523774"/>
                      </a:cubicBezTo>
                      <a:lnTo>
                        <a:pt x="720412" y="1555200"/>
                      </a:lnTo>
                      <a:lnTo>
                        <a:pt x="0" y="15552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tx1">
                        <a:alpha val="31000"/>
                      </a:schemeClr>
                    </a:gs>
                    <a:gs pos="100000">
                      <a:schemeClr val="tx1">
                        <a:alpha val="9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 rot="2700000">
                  <a:off x="4370891" y="2233718"/>
                  <a:ext cx="777239" cy="1554478"/>
                </a:xfrm>
                <a:custGeom>
                  <a:avLst/>
                  <a:gdLst>
                    <a:gd name="connsiteX0" fmla="*/ 0 w 777239"/>
                    <a:gd name="connsiteY0" fmla="*/ 0 h 1554478"/>
                    <a:gd name="connsiteX1" fmla="*/ 777239 w 777239"/>
                    <a:gd name="connsiteY1" fmla="*/ 777239 h 1554478"/>
                    <a:gd name="connsiteX2" fmla="*/ 0 w 777239"/>
                    <a:gd name="connsiteY2" fmla="*/ 1554478 h 1554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7239" h="1554478">
                      <a:moveTo>
                        <a:pt x="0" y="0"/>
                      </a:moveTo>
                      <a:cubicBezTo>
                        <a:pt x="429257" y="0"/>
                        <a:pt x="777239" y="347982"/>
                        <a:pt x="777239" y="777239"/>
                      </a:cubicBezTo>
                      <a:cubicBezTo>
                        <a:pt x="777239" y="1206496"/>
                        <a:pt x="429257" y="1554478"/>
                        <a:pt x="0" y="15544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203200" dist="63500" dir="33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3709152" y="1965962"/>
                  <a:ext cx="1554478" cy="155447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-2700000">
                  <a:off x="3911551" y="2451604"/>
                  <a:ext cx="1554478" cy="977266"/>
                </a:xfrm>
                <a:custGeom>
                  <a:avLst/>
                  <a:gdLst>
                    <a:gd name="connsiteX0" fmla="*/ 0 w 1554478"/>
                    <a:gd name="connsiteY0" fmla="*/ 0 h 777239"/>
                    <a:gd name="connsiteX1" fmla="*/ 1554478 w 1554478"/>
                    <a:gd name="connsiteY1" fmla="*/ 0 h 777239"/>
                    <a:gd name="connsiteX2" fmla="*/ 777239 w 1554478"/>
                    <a:gd name="connsiteY2" fmla="*/ 777239 h 777239"/>
                    <a:gd name="connsiteX3" fmla="*/ 0 w 1554478"/>
                    <a:gd name="connsiteY3" fmla="*/ 0 h 777239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161927 h 939166"/>
                    <a:gd name="connsiteX1" fmla="*/ 796173 w 1554478"/>
                    <a:gd name="connsiteY1" fmla="*/ 0 h 939166"/>
                    <a:gd name="connsiteX2" fmla="*/ 1554478 w 1554478"/>
                    <a:gd name="connsiteY2" fmla="*/ 161927 h 939166"/>
                    <a:gd name="connsiteX3" fmla="*/ 777239 w 1554478"/>
                    <a:gd name="connsiteY3" fmla="*/ 939166 h 939166"/>
                    <a:gd name="connsiteX4" fmla="*/ 0 w 1554478"/>
                    <a:gd name="connsiteY4" fmla="*/ 161927 h 939166"/>
                    <a:gd name="connsiteX0" fmla="*/ 0 w 1554478"/>
                    <a:gd name="connsiteY0" fmla="*/ 200027 h 977266"/>
                    <a:gd name="connsiteX1" fmla="*/ 805698 w 1554478"/>
                    <a:gd name="connsiteY1" fmla="*/ 0 h 977266"/>
                    <a:gd name="connsiteX2" fmla="*/ 1554478 w 1554478"/>
                    <a:gd name="connsiteY2" fmla="*/ 200027 h 977266"/>
                    <a:gd name="connsiteX3" fmla="*/ 777239 w 1554478"/>
                    <a:gd name="connsiteY3" fmla="*/ 977266 h 977266"/>
                    <a:gd name="connsiteX4" fmla="*/ 0 w 1554478"/>
                    <a:gd name="connsiteY4" fmla="*/ 200027 h 97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4478" h="977266">
                      <a:moveTo>
                        <a:pt x="0" y="200027"/>
                      </a:moveTo>
                      <a:cubicBezTo>
                        <a:pt x="262216" y="47626"/>
                        <a:pt x="553007" y="1"/>
                        <a:pt x="805698" y="0"/>
                      </a:cubicBezTo>
                      <a:cubicBezTo>
                        <a:pt x="1071166" y="1"/>
                        <a:pt x="1346160" y="47626"/>
                        <a:pt x="1554478" y="200027"/>
                      </a:cubicBezTo>
                      <a:cubicBezTo>
                        <a:pt x="1554478" y="629284"/>
                        <a:pt x="1206496" y="977266"/>
                        <a:pt x="777239" y="977266"/>
                      </a:cubicBezTo>
                      <a:cubicBezTo>
                        <a:pt x="347982" y="977266"/>
                        <a:pt x="0" y="629284"/>
                        <a:pt x="0" y="20002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000"/>
                  </a:schemeClr>
                </a:solidFill>
                <a:ln>
                  <a:noFill/>
                </a:ln>
                <a:effectLst>
                  <a:innerShdw blurRad="381000" dist="177800" dir="2700000">
                    <a:schemeClr val="tx1">
                      <a:lumMod val="50000"/>
                      <a:lumOff val="50000"/>
                      <a:alpha val="48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 rot="18900000">
                  <a:off x="3891654" y="2165034"/>
                  <a:ext cx="462589" cy="298032"/>
                </a:xfrm>
                <a:prstGeom prst="ellipse">
                  <a:avLst/>
                </a:prstGeom>
                <a:solidFill>
                  <a:schemeClr val="bg1">
                    <a:alpha val="79000"/>
                  </a:schemeClr>
                </a:solidFill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6" name="任意多边形 65"/>
              <p:cNvSpPr/>
              <p:nvPr/>
            </p:nvSpPr>
            <p:spPr>
              <a:xfrm rot="2700000" flipV="1">
                <a:off x="2562815" y="3336663"/>
                <a:ext cx="5220392" cy="2609780"/>
              </a:xfrm>
              <a:custGeom>
                <a:avLst/>
                <a:gdLst>
                  <a:gd name="connsiteX0" fmla="*/ 12303 w 5220392"/>
                  <a:gd name="connsiteY0" fmla="*/ 2365939 h 2609780"/>
                  <a:gd name="connsiteX1" fmla="*/ 12303 w 5220392"/>
                  <a:gd name="connsiteY1" fmla="*/ 2609780 h 2609780"/>
                  <a:gd name="connsiteX2" fmla="*/ 10 w 5220392"/>
                  <a:gd name="connsiteY2" fmla="*/ 2609780 h 2609780"/>
                  <a:gd name="connsiteX3" fmla="*/ 0 w 5220392"/>
                  <a:gd name="connsiteY3" fmla="*/ 2609584 h 2609780"/>
                  <a:gd name="connsiteX4" fmla="*/ 2622303 w 5220392"/>
                  <a:gd name="connsiteY4" fmla="*/ 0 h 2609780"/>
                  <a:gd name="connsiteX5" fmla="*/ 2877074 w 5220392"/>
                  <a:gd name="connsiteY5" fmla="*/ 12864 h 2609780"/>
                  <a:gd name="connsiteX6" fmla="*/ 5220392 w 5220392"/>
                  <a:gd name="connsiteY6" fmla="*/ 2609584 h 2609780"/>
                  <a:gd name="connsiteX7" fmla="*/ 5220383 w 5220392"/>
                  <a:gd name="connsiteY7" fmla="*/ 2609780 h 2609780"/>
                  <a:gd name="connsiteX8" fmla="*/ 4988752 w 5220392"/>
                  <a:gd name="connsiteY8" fmla="*/ 2609780 h 2609780"/>
                  <a:gd name="connsiteX9" fmla="*/ 4988761 w 5220392"/>
                  <a:gd name="connsiteY9" fmla="*/ 2609584 h 2609780"/>
                  <a:gd name="connsiteX10" fmla="*/ 2853391 w 5220392"/>
                  <a:gd name="connsiteY10" fmla="*/ 243299 h 2609780"/>
                  <a:gd name="connsiteX11" fmla="*/ 2622303 w 5220392"/>
                  <a:gd name="connsiteY11" fmla="*/ 231631 h 260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20392" h="2609780">
                    <a:moveTo>
                      <a:pt x="12303" y="2365939"/>
                    </a:moveTo>
                    <a:lnTo>
                      <a:pt x="12303" y="2609780"/>
                    </a:lnTo>
                    <a:lnTo>
                      <a:pt x="10" y="2609780"/>
                    </a:lnTo>
                    <a:lnTo>
                      <a:pt x="0" y="2609584"/>
                    </a:lnTo>
                    <a:close/>
                    <a:moveTo>
                      <a:pt x="2622303" y="0"/>
                    </a:moveTo>
                    <a:lnTo>
                      <a:pt x="2877074" y="12864"/>
                    </a:lnTo>
                    <a:cubicBezTo>
                      <a:pt x="4193280" y="146533"/>
                      <a:pt x="5220392" y="1258111"/>
                      <a:pt x="5220392" y="2609584"/>
                    </a:cubicBezTo>
                    <a:lnTo>
                      <a:pt x="5220383" y="2609780"/>
                    </a:lnTo>
                    <a:lnTo>
                      <a:pt x="4988752" y="2609780"/>
                    </a:lnTo>
                    <a:lnTo>
                      <a:pt x="4988761" y="2609584"/>
                    </a:lnTo>
                    <a:cubicBezTo>
                      <a:pt x="4988761" y="1378042"/>
                      <a:pt x="4052796" y="365106"/>
                      <a:pt x="2853391" y="243299"/>
                    </a:cubicBezTo>
                    <a:lnTo>
                      <a:pt x="2622303" y="231631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2700000" flipH="1" flipV="1">
                <a:off x="2562812" y="3336662"/>
                <a:ext cx="5220392" cy="2609780"/>
              </a:xfrm>
              <a:custGeom>
                <a:avLst/>
                <a:gdLst>
                  <a:gd name="connsiteX0" fmla="*/ 12303 w 5220392"/>
                  <a:gd name="connsiteY0" fmla="*/ 2365939 h 2609780"/>
                  <a:gd name="connsiteX1" fmla="*/ 12303 w 5220392"/>
                  <a:gd name="connsiteY1" fmla="*/ 2609780 h 2609780"/>
                  <a:gd name="connsiteX2" fmla="*/ 10 w 5220392"/>
                  <a:gd name="connsiteY2" fmla="*/ 2609780 h 2609780"/>
                  <a:gd name="connsiteX3" fmla="*/ 0 w 5220392"/>
                  <a:gd name="connsiteY3" fmla="*/ 2609584 h 2609780"/>
                  <a:gd name="connsiteX4" fmla="*/ 2622303 w 5220392"/>
                  <a:gd name="connsiteY4" fmla="*/ 0 h 2609780"/>
                  <a:gd name="connsiteX5" fmla="*/ 2877074 w 5220392"/>
                  <a:gd name="connsiteY5" fmla="*/ 12864 h 2609780"/>
                  <a:gd name="connsiteX6" fmla="*/ 5220392 w 5220392"/>
                  <a:gd name="connsiteY6" fmla="*/ 2609584 h 2609780"/>
                  <a:gd name="connsiteX7" fmla="*/ 5220383 w 5220392"/>
                  <a:gd name="connsiteY7" fmla="*/ 2609780 h 2609780"/>
                  <a:gd name="connsiteX8" fmla="*/ 4988752 w 5220392"/>
                  <a:gd name="connsiteY8" fmla="*/ 2609780 h 2609780"/>
                  <a:gd name="connsiteX9" fmla="*/ 4988761 w 5220392"/>
                  <a:gd name="connsiteY9" fmla="*/ 2609584 h 2609780"/>
                  <a:gd name="connsiteX10" fmla="*/ 2853391 w 5220392"/>
                  <a:gd name="connsiteY10" fmla="*/ 243299 h 2609780"/>
                  <a:gd name="connsiteX11" fmla="*/ 2622303 w 5220392"/>
                  <a:gd name="connsiteY11" fmla="*/ 231631 h 260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20392" h="2609780">
                    <a:moveTo>
                      <a:pt x="12303" y="2365939"/>
                    </a:moveTo>
                    <a:lnTo>
                      <a:pt x="12303" y="2609780"/>
                    </a:lnTo>
                    <a:lnTo>
                      <a:pt x="10" y="2609780"/>
                    </a:lnTo>
                    <a:lnTo>
                      <a:pt x="0" y="2609584"/>
                    </a:lnTo>
                    <a:close/>
                    <a:moveTo>
                      <a:pt x="2622303" y="0"/>
                    </a:moveTo>
                    <a:lnTo>
                      <a:pt x="2877074" y="12864"/>
                    </a:lnTo>
                    <a:cubicBezTo>
                      <a:pt x="4193280" y="146533"/>
                      <a:pt x="5220392" y="1258111"/>
                      <a:pt x="5220392" y="2609584"/>
                    </a:cubicBezTo>
                    <a:lnTo>
                      <a:pt x="5220383" y="2609780"/>
                    </a:lnTo>
                    <a:lnTo>
                      <a:pt x="4988752" y="2609780"/>
                    </a:lnTo>
                    <a:lnTo>
                      <a:pt x="4988761" y="2609584"/>
                    </a:lnTo>
                    <a:cubicBezTo>
                      <a:pt x="4988761" y="1378042"/>
                      <a:pt x="4052796" y="365106"/>
                      <a:pt x="2853391" y="243299"/>
                    </a:cubicBezTo>
                    <a:lnTo>
                      <a:pt x="2622303" y="231631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3248948" y="995515"/>
                <a:ext cx="1745345" cy="1745344"/>
              </a:xfrm>
              <a:prstGeom prst="ellipse">
                <a:avLst/>
              </a:prstGeom>
              <a:gradFill>
                <a:gsLst>
                  <a:gs pos="0">
                    <a:srgbClr val="CFCFC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292100" dist="50800" dir="13500000">
                  <a:srgbClr val="2E2E2E">
                    <a:alpha val="2078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700000">
                <a:off x="3958483" y="1515475"/>
                <a:ext cx="946476" cy="1346923"/>
              </a:xfrm>
              <a:custGeom>
                <a:avLst/>
                <a:gdLst>
                  <a:gd name="connsiteX0" fmla="*/ 0 w 1062685"/>
                  <a:gd name="connsiteY0" fmla="*/ 0 h 1555200"/>
                  <a:gd name="connsiteX1" fmla="*/ 712021 w 1062685"/>
                  <a:gd name="connsiteY1" fmla="*/ 0 h 1555200"/>
                  <a:gd name="connsiteX2" fmla="*/ 755181 w 1062685"/>
                  <a:gd name="connsiteY2" fmla="*/ 39011 h 1555200"/>
                  <a:gd name="connsiteX3" fmla="*/ 755181 w 1062685"/>
                  <a:gd name="connsiteY3" fmla="*/ 1523774 h 1555200"/>
                  <a:gd name="connsiteX4" fmla="*/ 720412 w 1062685"/>
                  <a:gd name="connsiteY4" fmla="*/ 1555200 h 1555200"/>
                  <a:gd name="connsiteX5" fmla="*/ 0 w 1062685"/>
                  <a:gd name="connsiteY5" fmla="*/ 1555200 h 155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685" h="1555200">
                    <a:moveTo>
                      <a:pt x="0" y="0"/>
                    </a:moveTo>
                    <a:lnTo>
                      <a:pt x="712021" y="0"/>
                    </a:lnTo>
                    <a:lnTo>
                      <a:pt x="755181" y="39011"/>
                    </a:lnTo>
                    <a:cubicBezTo>
                      <a:pt x="1165187" y="449017"/>
                      <a:pt x="1165187" y="1113768"/>
                      <a:pt x="755181" y="1523774"/>
                    </a:cubicBezTo>
                    <a:lnTo>
                      <a:pt x="720412" y="1555200"/>
                    </a:lnTo>
                    <a:lnTo>
                      <a:pt x="0" y="155520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31000"/>
                    </a:schemeClr>
                  </a:gs>
                  <a:gs pos="100000">
                    <a:schemeClr val="tx1">
                      <a:alpha val="5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2700000">
                <a:off x="4025614" y="1444700"/>
                <a:ext cx="646047" cy="1292093"/>
              </a:xfrm>
              <a:custGeom>
                <a:avLst/>
                <a:gdLst>
                  <a:gd name="connsiteX0" fmla="*/ 0 w 777239"/>
                  <a:gd name="connsiteY0" fmla="*/ 0 h 1554478"/>
                  <a:gd name="connsiteX1" fmla="*/ 777239 w 777239"/>
                  <a:gd name="connsiteY1" fmla="*/ 777239 h 1554478"/>
                  <a:gd name="connsiteX2" fmla="*/ 0 w 777239"/>
                  <a:gd name="connsiteY2" fmla="*/ 1554478 h 155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239" h="1554478">
                    <a:moveTo>
                      <a:pt x="0" y="0"/>
                    </a:moveTo>
                    <a:cubicBezTo>
                      <a:pt x="429257" y="0"/>
                      <a:pt x="777239" y="347982"/>
                      <a:pt x="777239" y="777239"/>
                    </a:cubicBezTo>
                    <a:cubicBezTo>
                      <a:pt x="777239" y="1206496"/>
                      <a:pt x="429257" y="1554478"/>
                      <a:pt x="0" y="155447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63500" dir="33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3475572" y="1222141"/>
                <a:ext cx="1292093" cy="129209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692438" y="1446347"/>
                <a:ext cx="820263" cy="933654"/>
              </a:xfrm>
              <a:prstGeom prst="rect">
                <a:avLst/>
              </a:prstGeom>
              <a:noFill/>
              <a:effectLst>
                <a:innerShdw blurRad="152400" dist="50800" dir="13500000">
                  <a:srgbClr val="925700">
                    <a:alpha val="54000"/>
                  </a:srgbClr>
                </a:innerShdw>
              </a:effectLst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5467" dirty="0">
                    <a:solidFill>
                      <a:srgbClr val="FFB850"/>
                    </a:solidFill>
                    <a:effectLst>
                      <a:innerShdw blurRad="50800" dist="50800" dir="13500000">
                        <a:srgbClr val="925700">
                          <a:alpha val="65000"/>
                        </a:srgbClr>
                      </a:innerShdw>
                    </a:effectLst>
                    <a:latin typeface="Impact" panose="020B0806030902050204" pitchFamily="34" charset="0"/>
                  </a:rPr>
                  <a:t>01</a:t>
                </a:r>
                <a:endParaRPr lang="zh-CN" altLang="en-US" sz="5467" dirty="0">
                  <a:solidFill>
                    <a:srgbClr val="FFB850"/>
                  </a:solidFill>
                  <a:effectLst>
                    <a:innerShdw blurRad="50800" dist="50800" dir="13500000">
                      <a:srgbClr val="925700">
                        <a:alpha val="65000"/>
                      </a:srgb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8900000">
                <a:off x="3643808" y="1625810"/>
                <a:ext cx="1292093" cy="812311"/>
              </a:xfrm>
              <a:custGeom>
                <a:avLst/>
                <a:gdLst>
                  <a:gd name="connsiteX0" fmla="*/ 0 w 1554478"/>
                  <a:gd name="connsiteY0" fmla="*/ 0 h 777239"/>
                  <a:gd name="connsiteX1" fmla="*/ 1554478 w 1554478"/>
                  <a:gd name="connsiteY1" fmla="*/ 0 h 777239"/>
                  <a:gd name="connsiteX2" fmla="*/ 777239 w 1554478"/>
                  <a:gd name="connsiteY2" fmla="*/ 777239 h 777239"/>
                  <a:gd name="connsiteX3" fmla="*/ 0 w 1554478"/>
                  <a:gd name="connsiteY3" fmla="*/ 0 h 777239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200027 h 977266"/>
                  <a:gd name="connsiteX1" fmla="*/ 805698 w 1554478"/>
                  <a:gd name="connsiteY1" fmla="*/ 0 h 977266"/>
                  <a:gd name="connsiteX2" fmla="*/ 1554478 w 1554478"/>
                  <a:gd name="connsiteY2" fmla="*/ 200027 h 977266"/>
                  <a:gd name="connsiteX3" fmla="*/ 777239 w 1554478"/>
                  <a:gd name="connsiteY3" fmla="*/ 977266 h 977266"/>
                  <a:gd name="connsiteX4" fmla="*/ 0 w 1554478"/>
                  <a:gd name="connsiteY4" fmla="*/ 200027 h 97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478" h="977266">
                    <a:moveTo>
                      <a:pt x="0" y="200027"/>
                    </a:moveTo>
                    <a:cubicBezTo>
                      <a:pt x="262216" y="47626"/>
                      <a:pt x="553007" y="1"/>
                      <a:pt x="805698" y="0"/>
                    </a:cubicBezTo>
                    <a:cubicBezTo>
                      <a:pt x="1071166" y="1"/>
                      <a:pt x="1346160" y="47626"/>
                      <a:pt x="1554478" y="200027"/>
                    </a:cubicBezTo>
                    <a:cubicBezTo>
                      <a:pt x="1554478" y="629284"/>
                      <a:pt x="1206496" y="977266"/>
                      <a:pt x="777239" y="977266"/>
                    </a:cubicBezTo>
                    <a:cubicBezTo>
                      <a:pt x="347982" y="977266"/>
                      <a:pt x="0" y="629284"/>
                      <a:pt x="0" y="2000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000"/>
                </a:schemeClr>
              </a:soli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8900000">
                <a:off x="3643592" y="1380850"/>
                <a:ext cx="384507" cy="293893"/>
              </a:xfrm>
              <a:prstGeom prst="ellipse">
                <a:avLst/>
              </a:prstGeom>
              <a:solidFill>
                <a:schemeClr val="bg1">
                  <a:alpha val="79000"/>
                </a:schemeClr>
              </a:solidFill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87472" y="4757381"/>
                <a:ext cx="1745345" cy="1745344"/>
              </a:xfrm>
              <a:prstGeom prst="ellipse">
                <a:avLst/>
              </a:prstGeom>
              <a:gradFill>
                <a:gsLst>
                  <a:gs pos="0">
                    <a:srgbClr val="CFCFC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292100" dist="50800" dir="13500000">
                  <a:srgbClr val="2E2E2E">
                    <a:alpha val="2078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 rot="2700000">
                <a:off x="3905142" y="5284193"/>
                <a:ext cx="946476" cy="1346923"/>
              </a:xfrm>
              <a:custGeom>
                <a:avLst/>
                <a:gdLst>
                  <a:gd name="connsiteX0" fmla="*/ 0 w 1062685"/>
                  <a:gd name="connsiteY0" fmla="*/ 0 h 1555200"/>
                  <a:gd name="connsiteX1" fmla="*/ 712021 w 1062685"/>
                  <a:gd name="connsiteY1" fmla="*/ 0 h 1555200"/>
                  <a:gd name="connsiteX2" fmla="*/ 755181 w 1062685"/>
                  <a:gd name="connsiteY2" fmla="*/ 39011 h 1555200"/>
                  <a:gd name="connsiteX3" fmla="*/ 755181 w 1062685"/>
                  <a:gd name="connsiteY3" fmla="*/ 1523774 h 1555200"/>
                  <a:gd name="connsiteX4" fmla="*/ 720412 w 1062685"/>
                  <a:gd name="connsiteY4" fmla="*/ 1555200 h 1555200"/>
                  <a:gd name="connsiteX5" fmla="*/ 0 w 1062685"/>
                  <a:gd name="connsiteY5" fmla="*/ 1555200 h 155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685" h="1555200">
                    <a:moveTo>
                      <a:pt x="0" y="0"/>
                    </a:moveTo>
                    <a:lnTo>
                      <a:pt x="712021" y="0"/>
                    </a:lnTo>
                    <a:lnTo>
                      <a:pt x="755181" y="39011"/>
                    </a:lnTo>
                    <a:cubicBezTo>
                      <a:pt x="1165187" y="449017"/>
                      <a:pt x="1165187" y="1113768"/>
                      <a:pt x="755181" y="1523774"/>
                    </a:cubicBezTo>
                    <a:lnTo>
                      <a:pt x="720412" y="1555200"/>
                    </a:lnTo>
                    <a:lnTo>
                      <a:pt x="0" y="155520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31000"/>
                    </a:schemeClr>
                  </a:gs>
                  <a:gs pos="100000">
                    <a:schemeClr val="tx1">
                      <a:alpha val="5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 rot="2700000">
                <a:off x="3964138" y="5206568"/>
                <a:ext cx="646047" cy="1292093"/>
              </a:xfrm>
              <a:custGeom>
                <a:avLst/>
                <a:gdLst>
                  <a:gd name="connsiteX0" fmla="*/ 0 w 777239"/>
                  <a:gd name="connsiteY0" fmla="*/ 0 h 1554478"/>
                  <a:gd name="connsiteX1" fmla="*/ 777239 w 777239"/>
                  <a:gd name="connsiteY1" fmla="*/ 777239 h 1554478"/>
                  <a:gd name="connsiteX2" fmla="*/ 0 w 777239"/>
                  <a:gd name="connsiteY2" fmla="*/ 1554478 h 155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239" h="1554478">
                    <a:moveTo>
                      <a:pt x="0" y="0"/>
                    </a:moveTo>
                    <a:cubicBezTo>
                      <a:pt x="429257" y="0"/>
                      <a:pt x="777239" y="347982"/>
                      <a:pt x="777239" y="777239"/>
                    </a:cubicBezTo>
                    <a:cubicBezTo>
                      <a:pt x="777239" y="1206496"/>
                      <a:pt x="429257" y="1554478"/>
                      <a:pt x="0" y="155447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63500" dir="33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414096" y="4984007"/>
                <a:ext cx="1292093" cy="129209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610433" y="5182959"/>
                <a:ext cx="1046064" cy="933654"/>
              </a:xfrm>
              <a:prstGeom prst="rect">
                <a:avLst/>
              </a:prstGeom>
              <a:noFill/>
              <a:effectLst>
                <a:innerShdw blurRad="152400" dist="50800" dir="13500000">
                  <a:srgbClr val="925700">
                    <a:alpha val="54000"/>
                  </a:srgbClr>
                </a:innerShdw>
              </a:effectLst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5467" dirty="0">
                    <a:solidFill>
                      <a:srgbClr val="01ACBE"/>
                    </a:solidFill>
                    <a:effectLst>
                      <a:innerShdw blurRad="50800" dist="50800" dir="13500000">
                        <a:srgbClr val="01525B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rPr>
                  <a:t>02</a:t>
                </a:r>
                <a:endParaRPr lang="zh-CN" altLang="en-US" sz="5467" dirty="0">
                  <a:solidFill>
                    <a:srgbClr val="01ACBE"/>
                  </a:solidFill>
                  <a:effectLst>
                    <a:innerShdw blurRad="50800" dist="50800" dir="13500000">
                      <a:srgbClr val="01525B">
                        <a:alpha val="64706"/>
                      </a:srgb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 rot="18900000">
                <a:off x="3582332" y="5387677"/>
                <a:ext cx="1292093" cy="812311"/>
              </a:xfrm>
              <a:custGeom>
                <a:avLst/>
                <a:gdLst>
                  <a:gd name="connsiteX0" fmla="*/ 0 w 1554478"/>
                  <a:gd name="connsiteY0" fmla="*/ 0 h 777239"/>
                  <a:gd name="connsiteX1" fmla="*/ 1554478 w 1554478"/>
                  <a:gd name="connsiteY1" fmla="*/ 0 h 777239"/>
                  <a:gd name="connsiteX2" fmla="*/ 777239 w 1554478"/>
                  <a:gd name="connsiteY2" fmla="*/ 777239 h 777239"/>
                  <a:gd name="connsiteX3" fmla="*/ 0 w 1554478"/>
                  <a:gd name="connsiteY3" fmla="*/ 0 h 777239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200027 h 977266"/>
                  <a:gd name="connsiteX1" fmla="*/ 805698 w 1554478"/>
                  <a:gd name="connsiteY1" fmla="*/ 0 h 977266"/>
                  <a:gd name="connsiteX2" fmla="*/ 1554478 w 1554478"/>
                  <a:gd name="connsiteY2" fmla="*/ 200027 h 977266"/>
                  <a:gd name="connsiteX3" fmla="*/ 777239 w 1554478"/>
                  <a:gd name="connsiteY3" fmla="*/ 977266 h 977266"/>
                  <a:gd name="connsiteX4" fmla="*/ 0 w 1554478"/>
                  <a:gd name="connsiteY4" fmla="*/ 200027 h 97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478" h="977266">
                    <a:moveTo>
                      <a:pt x="0" y="200027"/>
                    </a:moveTo>
                    <a:cubicBezTo>
                      <a:pt x="262216" y="47626"/>
                      <a:pt x="553007" y="1"/>
                      <a:pt x="805698" y="0"/>
                    </a:cubicBezTo>
                    <a:cubicBezTo>
                      <a:pt x="1071166" y="1"/>
                      <a:pt x="1346160" y="47626"/>
                      <a:pt x="1554478" y="200027"/>
                    </a:cubicBezTo>
                    <a:cubicBezTo>
                      <a:pt x="1554478" y="629284"/>
                      <a:pt x="1206496" y="977266"/>
                      <a:pt x="777239" y="977266"/>
                    </a:cubicBezTo>
                    <a:cubicBezTo>
                      <a:pt x="347982" y="977266"/>
                      <a:pt x="0" y="629284"/>
                      <a:pt x="0" y="2000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000"/>
                </a:schemeClr>
              </a:soli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rot="18900000">
                <a:off x="3582116" y="5142716"/>
                <a:ext cx="384507" cy="293893"/>
              </a:xfrm>
              <a:prstGeom prst="ellipse">
                <a:avLst/>
              </a:prstGeom>
              <a:solidFill>
                <a:schemeClr val="bg1">
                  <a:alpha val="79000"/>
                </a:schemeClr>
              </a:solidFill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7111808" y="995515"/>
                <a:ext cx="1745345" cy="1745344"/>
              </a:xfrm>
              <a:prstGeom prst="ellipse">
                <a:avLst/>
              </a:prstGeom>
              <a:gradFill>
                <a:gsLst>
                  <a:gs pos="0">
                    <a:srgbClr val="CFCFC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292100" dist="50800" dir="13500000">
                  <a:srgbClr val="2E2E2E">
                    <a:alpha val="2078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 rot="2700000">
                <a:off x="7819351" y="1500236"/>
                <a:ext cx="946476" cy="1346923"/>
              </a:xfrm>
              <a:custGeom>
                <a:avLst/>
                <a:gdLst>
                  <a:gd name="connsiteX0" fmla="*/ 0 w 1062685"/>
                  <a:gd name="connsiteY0" fmla="*/ 0 h 1555200"/>
                  <a:gd name="connsiteX1" fmla="*/ 712021 w 1062685"/>
                  <a:gd name="connsiteY1" fmla="*/ 0 h 1555200"/>
                  <a:gd name="connsiteX2" fmla="*/ 755181 w 1062685"/>
                  <a:gd name="connsiteY2" fmla="*/ 39011 h 1555200"/>
                  <a:gd name="connsiteX3" fmla="*/ 755181 w 1062685"/>
                  <a:gd name="connsiteY3" fmla="*/ 1523774 h 1555200"/>
                  <a:gd name="connsiteX4" fmla="*/ 720412 w 1062685"/>
                  <a:gd name="connsiteY4" fmla="*/ 1555200 h 1555200"/>
                  <a:gd name="connsiteX5" fmla="*/ 0 w 1062685"/>
                  <a:gd name="connsiteY5" fmla="*/ 1555200 h 155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685" h="1555200">
                    <a:moveTo>
                      <a:pt x="0" y="0"/>
                    </a:moveTo>
                    <a:lnTo>
                      <a:pt x="712021" y="0"/>
                    </a:lnTo>
                    <a:lnTo>
                      <a:pt x="755181" y="39011"/>
                    </a:lnTo>
                    <a:cubicBezTo>
                      <a:pt x="1165187" y="449017"/>
                      <a:pt x="1165187" y="1113768"/>
                      <a:pt x="755181" y="1523774"/>
                    </a:cubicBezTo>
                    <a:lnTo>
                      <a:pt x="720412" y="1555200"/>
                    </a:lnTo>
                    <a:lnTo>
                      <a:pt x="0" y="155520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31000"/>
                    </a:schemeClr>
                  </a:gs>
                  <a:gs pos="100000">
                    <a:schemeClr val="tx1">
                      <a:alpha val="5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 rot="2700000">
                <a:off x="7888475" y="1444702"/>
                <a:ext cx="646047" cy="1292093"/>
              </a:xfrm>
              <a:custGeom>
                <a:avLst/>
                <a:gdLst>
                  <a:gd name="connsiteX0" fmla="*/ 0 w 777239"/>
                  <a:gd name="connsiteY0" fmla="*/ 0 h 1554478"/>
                  <a:gd name="connsiteX1" fmla="*/ 777239 w 777239"/>
                  <a:gd name="connsiteY1" fmla="*/ 777239 h 1554478"/>
                  <a:gd name="connsiteX2" fmla="*/ 0 w 777239"/>
                  <a:gd name="connsiteY2" fmla="*/ 1554478 h 155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239" h="1554478">
                    <a:moveTo>
                      <a:pt x="0" y="0"/>
                    </a:moveTo>
                    <a:cubicBezTo>
                      <a:pt x="429257" y="0"/>
                      <a:pt x="777239" y="347982"/>
                      <a:pt x="777239" y="777239"/>
                    </a:cubicBezTo>
                    <a:cubicBezTo>
                      <a:pt x="777239" y="1206496"/>
                      <a:pt x="429257" y="1554478"/>
                      <a:pt x="0" y="155447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63500" dir="33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338431" y="1222140"/>
                <a:ext cx="1292092" cy="129209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7450834" y="1412315"/>
                <a:ext cx="1056177" cy="933654"/>
              </a:xfrm>
              <a:prstGeom prst="rect">
                <a:avLst/>
              </a:prstGeom>
              <a:noFill/>
              <a:effectLst>
                <a:innerShdw blurRad="152400" dist="50800" dir="13500000">
                  <a:srgbClr val="925700">
                    <a:alpha val="54000"/>
                  </a:srgbClr>
                </a:innerShdw>
              </a:effectLst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5467" dirty="0">
                    <a:solidFill>
                      <a:srgbClr val="663A77"/>
                    </a:solidFill>
                    <a:effectLst>
                      <a:innerShdw blurRad="50800" dist="50800" dir="13500000">
                        <a:srgbClr val="160C1A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rPr>
                  <a:t>04</a:t>
                </a:r>
                <a:endParaRPr lang="zh-CN" altLang="en-US" sz="5467" dirty="0">
                  <a:solidFill>
                    <a:srgbClr val="663A77"/>
                  </a:solidFill>
                  <a:effectLst>
                    <a:innerShdw blurRad="50800" dist="50800" dir="13500000">
                      <a:srgbClr val="160C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18900000">
                <a:off x="7506666" y="1625810"/>
                <a:ext cx="1292092" cy="812311"/>
              </a:xfrm>
              <a:custGeom>
                <a:avLst/>
                <a:gdLst>
                  <a:gd name="connsiteX0" fmla="*/ 0 w 1554478"/>
                  <a:gd name="connsiteY0" fmla="*/ 0 h 777239"/>
                  <a:gd name="connsiteX1" fmla="*/ 1554478 w 1554478"/>
                  <a:gd name="connsiteY1" fmla="*/ 0 h 777239"/>
                  <a:gd name="connsiteX2" fmla="*/ 777239 w 1554478"/>
                  <a:gd name="connsiteY2" fmla="*/ 777239 h 777239"/>
                  <a:gd name="connsiteX3" fmla="*/ 0 w 1554478"/>
                  <a:gd name="connsiteY3" fmla="*/ 0 h 777239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200027 h 977266"/>
                  <a:gd name="connsiteX1" fmla="*/ 805698 w 1554478"/>
                  <a:gd name="connsiteY1" fmla="*/ 0 h 977266"/>
                  <a:gd name="connsiteX2" fmla="*/ 1554478 w 1554478"/>
                  <a:gd name="connsiteY2" fmla="*/ 200027 h 977266"/>
                  <a:gd name="connsiteX3" fmla="*/ 777239 w 1554478"/>
                  <a:gd name="connsiteY3" fmla="*/ 977266 h 977266"/>
                  <a:gd name="connsiteX4" fmla="*/ 0 w 1554478"/>
                  <a:gd name="connsiteY4" fmla="*/ 200027 h 97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478" h="977266">
                    <a:moveTo>
                      <a:pt x="0" y="200027"/>
                    </a:moveTo>
                    <a:cubicBezTo>
                      <a:pt x="262216" y="47626"/>
                      <a:pt x="553007" y="1"/>
                      <a:pt x="805698" y="0"/>
                    </a:cubicBezTo>
                    <a:cubicBezTo>
                      <a:pt x="1071166" y="1"/>
                      <a:pt x="1346160" y="47626"/>
                      <a:pt x="1554478" y="200027"/>
                    </a:cubicBezTo>
                    <a:cubicBezTo>
                      <a:pt x="1554478" y="629284"/>
                      <a:pt x="1206496" y="977266"/>
                      <a:pt x="777239" y="977266"/>
                    </a:cubicBezTo>
                    <a:cubicBezTo>
                      <a:pt x="347982" y="977266"/>
                      <a:pt x="0" y="629284"/>
                      <a:pt x="0" y="2000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000"/>
                </a:schemeClr>
              </a:soli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rot="18900000">
                <a:off x="7506449" y="1380850"/>
                <a:ext cx="384507" cy="293893"/>
              </a:xfrm>
              <a:prstGeom prst="ellipse">
                <a:avLst/>
              </a:prstGeom>
              <a:solidFill>
                <a:schemeClr val="bg1">
                  <a:alpha val="79000"/>
                </a:schemeClr>
              </a:solidFill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7089582" y="4726307"/>
                <a:ext cx="1745345" cy="1745344"/>
              </a:xfrm>
              <a:prstGeom prst="ellipse">
                <a:avLst/>
              </a:prstGeom>
              <a:gradFill>
                <a:gsLst>
                  <a:gs pos="0">
                    <a:srgbClr val="CFCFCF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292100" dist="50800" dir="13500000">
                  <a:srgbClr val="2E2E2E">
                    <a:alpha val="2078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 rot="2700000">
                <a:off x="7825702" y="5260748"/>
                <a:ext cx="946476" cy="1346923"/>
              </a:xfrm>
              <a:custGeom>
                <a:avLst/>
                <a:gdLst>
                  <a:gd name="connsiteX0" fmla="*/ 0 w 1062685"/>
                  <a:gd name="connsiteY0" fmla="*/ 0 h 1555200"/>
                  <a:gd name="connsiteX1" fmla="*/ 712021 w 1062685"/>
                  <a:gd name="connsiteY1" fmla="*/ 0 h 1555200"/>
                  <a:gd name="connsiteX2" fmla="*/ 755181 w 1062685"/>
                  <a:gd name="connsiteY2" fmla="*/ 39011 h 1555200"/>
                  <a:gd name="connsiteX3" fmla="*/ 755181 w 1062685"/>
                  <a:gd name="connsiteY3" fmla="*/ 1523774 h 1555200"/>
                  <a:gd name="connsiteX4" fmla="*/ 720412 w 1062685"/>
                  <a:gd name="connsiteY4" fmla="*/ 1555200 h 1555200"/>
                  <a:gd name="connsiteX5" fmla="*/ 0 w 1062685"/>
                  <a:gd name="connsiteY5" fmla="*/ 1555200 h 155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2685" h="1555200">
                    <a:moveTo>
                      <a:pt x="0" y="0"/>
                    </a:moveTo>
                    <a:lnTo>
                      <a:pt x="712021" y="0"/>
                    </a:lnTo>
                    <a:lnTo>
                      <a:pt x="755181" y="39011"/>
                    </a:lnTo>
                    <a:cubicBezTo>
                      <a:pt x="1165187" y="449017"/>
                      <a:pt x="1165187" y="1113768"/>
                      <a:pt x="755181" y="1523774"/>
                    </a:cubicBezTo>
                    <a:lnTo>
                      <a:pt x="720412" y="1555200"/>
                    </a:lnTo>
                    <a:lnTo>
                      <a:pt x="0" y="155520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31000"/>
                    </a:schemeClr>
                  </a:gs>
                  <a:gs pos="100000">
                    <a:schemeClr val="tx1">
                      <a:alpha val="5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 rot="2700000">
                <a:off x="7866250" y="5175494"/>
                <a:ext cx="646047" cy="1292093"/>
              </a:xfrm>
              <a:custGeom>
                <a:avLst/>
                <a:gdLst>
                  <a:gd name="connsiteX0" fmla="*/ 0 w 777239"/>
                  <a:gd name="connsiteY0" fmla="*/ 0 h 1554478"/>
                  <a:gd name="connsiteX1" fmla="*/ 777239 w 777239"/>
                  <a:gd name="connsiteY1" fmla="*/ 777239 h 1554478"/>
                  <a:gd name="connsiteX2" fmla="*/ 0 w 777239"/>
                  <a:gd name="connsiteY2" fmla="*/ 1554478 h 155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239" h="1554478">
                    <a:moveTo>
                      <a:pt x="0" y="0"/>
                    </a:moveTo>
                    <a:cubicBezTo>
                      <a:pt x="429257" y="0"/>
                      <a:pt x="777239" y="347982"/>
                      <a:pt x="777239" y="777239"/>
                    </a:cubicBezTo>
                    <a:cubicBezTo>
                      <a:pt x="777239" y="1206496"/>
                      <a:pt x="429257" y="1554478"/>
                      <a:pt x="0" y="155447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63500" dir="33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316207" y="4952932"/>
                <a:ext cx="1292092" cy="129209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7490944" y="5174510"/>
                <a:ext cx="942613" cy="933654"/>
              </a:xfrm>
              <a:prstGeom prst="rect">
                <a:avLst/>
              </a:prstGeom>
              <a:noFill/>
              <a:effectLst>
                <a:innerShdw blurRad="152400" dist="50800" dir="13500000">
                  <a:srgbClr val="925700">
                    <a:alpha val="54000"/>
                  </a:srgbClr>
                </a:innerShdw>
              </a:effectLst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en-US" altLang="zh-CN" sz="5467" dirty="0">
                    <a:solidFill>
                      <a:srgbClr val="E76F71"/>
                    </a:solidFill>
                    <a:effectLst>
                      <a:innerShdw blurRad="50800" dist="50800" dir="13500000">
                        <a:srgbClr val="8D171A">
                          <a:alpha val="64706"/>
                        </a:srgbClr>
                      </a:innerShdw>
                    </a:effectLst>
                    <a:latin typeface="Impact" panose="020B0806030902050204" pitchFamily="34" charset="0"/>
                  </a:rPr>
                  <a:t>03</a:t>
                </a:r>
                <a:endParaRPr lang="zh-CN" altLang="en-US" sz="5467" dirty="0">
                  <a:solidFill>
                    <a:srgbClr val="E76F71"/>
                  </a:solidFill>
                  <a:effectLst>
                    <a:innerShdw blurRad="50800" dist="50800" dir="13500000">
                      <a:srgbClr val="8D17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 rot="18900000">
                <a:off x="7484441" y="5356602"/>
                <a:ext cx="1292092" cy="812311"/>
              </a:xfrm>
              <a:custGeom>
                <a:avLst/>
                <a:gdLst>
                  <a:gd name="connsiteX0" fmla="*/ 0 w 1554478"/>
                  <a:gd name="connsiteY0" fmla="*/ 0 h 777239"/>
                  <a:gd name="connsiteX1" fmla="*/ 1554478 w 1554478"/>
                  <a:gd name="connsiteY1" fmla="*/ 0 h 777239"/>
                  <a:gd name="connsiteX2" fmla="*/ 777239 w 1554478"/>
                  <a:gd name="connsiteY2" fmla="*/ 777239 h 777239"/>
                  <a:gd name="connsiteX3" fmla="*/ 0 w 1554478"/>
                  <a:gd name="connsiteY3" fmla="*/ 0 h 777239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200027 h 977266"/>
                  <a:gd name="connsiteX1" fmla="*/ 805698 w 1554478"/>
                  <a:gd name="connsiteY1" fmla="*/ 0 h 977266"/>
                  <a:gd name="connsiteX2" fmla="*/ 1554478 w 1554478"/>
                  <a:gd name="connsiteY2" fmla="*/ 200027 h 977266"/>
                  <a:gd name="connsiteX3" fmla="*/ 777239 w 1554478"/>
                  <a:gd name="connsiteY3" fmla="*/ 977266 h 977266"/>
                  <a:gd name="connsiteX4" fmla="*/ 0 w 1554478"/>
                  <a:gd name="connsiteY4" fmla="*/ 200027 h 97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478" h="977266">
                    <a:moveTo>
                      <a:pt x="0" y="200027"/>
                    </a:moveTo>
                    <a:cubicBezTo>
                      <a:pt x="262216" y="47626"/>
                      <a:pt x="553007" y="1"/>
                      <a:pt x="805698" y="0"/>
                    </a:cubicBezTo>
                    <a:cubicBezTo>
                      <a:pt x="1071166" y="1"/>
                      <a:pt x="1346160" y="47626"/>
                      <a:pt x="1554478" y="200027"/>
                    </a:cubicBezTo>
                    <a:cubicBezTo>
                      <a:pt x="1554478" y="629284"/>
                      <a:pt x="1206496" y="977266"/>
                      <a:pt x="777239" y="977266"/>
                    </a:cubicBezTo>
                    <a:cubicBezTo>
                      <a:pt x="347982" y="977266"/>
                      <a:pt x="0" y="629284"/>
                      <a:pt x="0" y="2000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000"/>
                </a:schemeClr>
              </a:soli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rot="18900000">
                <a:off x="7484225" y="5111642"/>
                <a:ext cx="384507" cy="293893"/>
              </a:xfrm>
              <a:prstGeom prst="ellipse">
                <a:avLst/>
              </a:prstGeom>
              <a:solidFill>
                <a:schemeClr val="bg1">
                  <a:alpha val="79000"/>
                </a:schemeClr>
              </a:solidFill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184239" y="1547553"/>
                <a:ext cx="1906845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5388778" y="3239294"/>
                <a:ext cx="1289535" cy="9541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1184239" y="5303189"/>
                <a:ext cx="1906845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171874" y="4992649"/>
                <a:ext cx="215837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8914236" y="1547553"/>
                <a:ext cx="1906845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8788473" y="1123645"/>
                <a:ext cx="215837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8914236" y="5303189"/>
                <a:ext cx="1906845" cy="8309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制作团队有人人都能快速提升的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8901871" y="4992649"/>
                <a:ext cx="215837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1178779" y="1237013"/>
                <a:ext cx="215837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grpSp>
            <p:nvGrpSpPr>
              <p:cNvPr id="69" name="Group 41"/>
              <p:cNvGrpSpPr>
                <a:grpSpLocks noChangeAspect="1"/>
              </p:cNvGrpSpPr>
              <p:nvPr/>
            </p:nvGrpSpPr>
            <p:grpSpPr bwMode="auto">
              <a:xfrm>
                <a:off x="3989698" y="3192750"/>
                <a:ext cx="732177" cy="896287"/>
                <a:chOff x="3783" y="2089"/>
                <a:chExt cx="114" cy="142"/>
              </a:xfrm>
              <a:effectLst/>
            </p:grpSpPr>
            <p:sp>
              <p:nvSpPr>
                <p:cNvPr id="96" name="AutoShape 4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783" y="2089"/>
                  <a:ext cx="114" cy="1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42"/>
                <p:cNvSpPr>
                  <a:spLocks/>
                </p:cNvSpPr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43"/>
                <p:cNvSpPr>
                  <a:spLocks/>
                </p:cNvSpPr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44"/>
                <p:cNvSpPr>
                  <a:spLocks/>
                </p:cNvSpPr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45"/>
                <p:cNvSpPr>
                  <a:spLocks/>
                </p:cNvSpPr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46"/>
                <p:cNvSpPr>
                  <a:spLocks/>
                </p:cNvSpPr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47"/>
                <p:cNvSpPr>
                  <a:spLocks/>
                </p:cNvSpPr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48"/>
                <p:cNvSpPr>
                  <a:spLocks/>
                </p:cNvSpPr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49"/>
                <p:cNvSpPr>
                  <a:spLocks/>
                </p:cNvSpPr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05" name="Group 52"/>
              <p:cNvGrpSpPr>
                <a:grpSpLocks noChangeAspect="1"/>
              </p:cNvGrpSpPr>
              <p:nvPr/>
            </p:nvGrpSpPr>
            <p:grpSpPr bwMode="auto">
              <a:xfrm>
                <a:off x="5735561" y="5062957"/>
                <a:ext cx="740336" cy="733955"/>
                <a:chOff x="3783" y="2102"/>
                <a:chExt cx="116" cy="115"/>
              </a:xfrm>
              <a:effectLst/>
            </p:grpSpPr>
            <p:sp>
              <p:nvSpPr>
                <p:cNvPr id="106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solidFill>
                  <a:srgbClr val="C466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 55"/>
                <p:cNvSpPr>
                  <a:spLocks/>
                </p:cNvSpPr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 56"/>
                <p:cNvSpPr>
                  <a:spLocks/>
                </p:cNvSpPr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57"/>
                <p:cNvSpPr>
                  <a:spLocks/>
                </p:cNvSpPr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58"/>
                <p:cNvSpPr>
                  <a:spLocks/>
                </p:cNvSpPr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59"/>
                <p:cNvSpPr>
                  <a:spLocks/>
                </p:cNvSpPr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6A56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3" name="Group 62"/>
              <p:cNvGrpSpPr>
                <a:grpSpLocks noChangeAspect="1"/>
              </p:cNvGrpSpPr>
              <p:nvPr/>
            </p:nvGrpSpPr>
            <p:grpSpPr bwMode="auto">
              <a:xfrm>
                <a:off x="7366858" y="3414950"/>
                <a:ext cx="796583" cy="636031"/>
                <a:chOff x="3775" y="2110"/>
                <a:chExt cx="129" cy="103"/>
              </a:xfrm>
              <a:effectLst/>
            </p:grpSpPr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3775" y="2177"/>
                  <a:ext cx="40" cy="36"/>
                </a:xfrm>
                <a:custGeom>
                  <a:avLst/>
                  <a:gdLst>
                    <a:gd name="T0" fmla="*/ 5 w 16"/>
                    <a:gd name="T1" fmla="*/ 0 h 14"/>
                    <a:gd name="T2" fmla="*/ 0 w 16"/>
                    <a:gd name="T3" fmla="*/ 4 h 14"/>
                    <a:gd name="T4" fmla="*/ 10 w 16"/>
                    <a:gd name="T5" fmla="*/ 14 h 14"/>
                    <a:gd name="T6" fmla="*/ 16 w 16"/>
                    <a:gd name="T7" fmla="*/ 9 h 14"/>
                    <a:gd name="T8" fmla="*/ 5 w 16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5" y="0"/>
                      </a:move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3" y="11"/>
                        <a:pt x="16" y="9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3795" y="2156"/>
                  <a:ext cx="109" cy="41"/>
                </a:xfrm>
                <a:custGeom>
                  <a:avLst/>
                  <a:gdLst>
                    <a:gd name="T0" fmla="*/ 37 w 44"/>
                    <a:gd name="T1" fmla="*/ 4 h 16"/>
                    <a:gd name="T2" fmla="*/ 29 w 44"/>
                    <a:gd name="T3" fmla="*/ 9 h 16"/>
                    <a:gd name="T4" fmla="*/ 18 w 44"/>
                    <a:gd name="T5" fmla="*/ 8 h 16"/>
                    <a:gd name="T6" fmla="*/ 25 w 44"/>
                    <a:gd name="T7" fmla="*/ 7 h 16"/>
                    <a:gd name="T8" fmla="*/ 31 w 44"/>
                    <a:gd name="T9" fmla="*/ 2 h 16"/>
                    <a:gd name="T10" fmla="*/ 20 w 44"/>
                    <a:gd name="T11" fmla="*/ 2 h 16"/>
                    <a:gd name="T12" fmla="*/ 9 w 44"/>
                    <a:gd name="T13" fmla="*/ 2 h 16"/>
                    <a:gd name="T14" fmla="*/ 0 w 44"/>
                    <a:gd name="T15" fmla="*/ 7 h 16"/>
                    <a:gd name="T16" fmla="*/ 9 w 44"/>
                    <a:gd name="T17" fmla="*/ 16 h 16"/>
                    <a:gd name="T18" fmla="*/ 13 w 44"/>
                    <a:gd name="T19" fmla="*/ 14 h 16"/>
                    <a:gd name="T20" fmla="*/ 29 w 44"/>
                    <a:gd name="T21" fmla="*/ 14 h 16"/>
                    <a:gd name="T22" fmla="*/ 44 w 44"/>
                    <a:gd name="T23" fmla="*/ 2 h 16"/>
                    <a:gd name="T24" fmla="*/ 37 w 44"/>
                    <a:gd name="T2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16">
                      <a:moveTo>
                        <a:pt x="37" y="4"/>
                      </a:moveTo>
                      <a:cubicBezTo>
                        <a:pt x="34" y="7"/>
                        <a:pt x="32" y="8"/>
                        <a:pt x="29" y="9"/>
                      </a:cubicBezTo>
                      <a:cubicBezTo>
                        <a:pt x="24" y="10"/>
                        <a:pt x="19" y="9"/>
                        <a:pt x="18" y="8"/>
                      </a:cubicBezTo>
                      <a:cubicBezTo>
                        <a:pt x="15" y="6"/>
                        <a:pt x="18" y="7"/>
                        <a:pt x="25" y="7"/>
                      </a:cubicBezTo>
                      <a:cubicBezTo>
                        <a:pt x="32" y="6"/>
                        <a:pt x="31" y="2"/>
                        <a:pt x="31" y="2"/>
                      </a:cubicBezTo>
                      <a:cubicBezTo>
                        <a:pt x="29" y="2"/>
                        <a:pt x="27" y="2"/>
                        <a:pt x="20" y="2"/>
                      </a:cubicBezTo>
                      <a:cubicBezTo>
                        <a:pt x="17" y="2"/>
                        <a:pt x="12" y="1"/>
                        <a:pt x="9" y="2"/>
                      </a:cubicBezTo>
                      <a:cubicBezTo>
                        <a:pt x="6" y="2"/>
                        <a:pt x="4" y="5"/>
                        <a:pt x="0" y="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1" y="15"/>
                        <a:pt x="12" y="14"/>
                        <a:pt x="13" y="14"/>
                      </a:cubicBezTo>
                      <a:cubicBezTo>
                        <a:pt x="16" y="14"/>
                        <a:pt x="23" y="15"/>
                        <a:pt x="29" y="14"/>
                      </a:cubicBezTo>
                      <a:cubicBezTo>
                        <a:pt x="40" y="9"/>
                        <a:pt x="44" y="2"/>
                        <a:pt x="44" y="2"/>
                      </a:cubicBezTo>
                      <a:cubicBezTo>
                        <a:pt x="44" y="2"/>
                        <a:pt x="41" y="0"/>
                        <a:pt x="37" y="4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65"/>
                <p:cNvSpPr>
                  <a:spLocks noEditPoints="1"/>
                </p:cNvSpPr>
                <p:nvPr/>
              </p:nvSpPr>
              <p:spPr bwMode="auto">
                <a:xfrm>
                  <a:off x="3810" y="2110"/>
                  <a:ext cx="94" cy="41"/>
                </a:xfrm>
                <a:custGeom>
                  <a:avLst/>
                  <a:gdLst>
                    <a:gd name="T0" fmla="*/ 38 w 38"/>
                    <a:gd name="T1" fmla="*/ 0 h 16"/>
                    <a:gd name="T2" fmla="*/ 34 w 38"/>
                    <a:gd name="T3" fmla="*/ 0 h 16"/>
                    <a:gd name="T4" fmla="*/ 34 w 38"/>
                    <a:gd name="T5" fmla="*/ 6 h 16"/>
                    <a:gd name="T6" fmla="*/ 32 w 38"/>
                    <a:gd name="T7" fmla="*/ 6 h 16"/>
                    <a:gd name="T8" fmla="*/ 32 w 38"/>
                    <a:gd name="T9" fmla="*/ 0 h 16"/>
                    <a:gd name="T10" fmla="*/ 28 w 38"/>
                    <a:gd name="T11" fmla="*/ 0 h 16"/>
                    <a:gd name="T12" fmla="*/ 28 w 38"/>
                    <a:gd name="T13" fmla="*/ 6 h 16"/>
                    <a:gd name="T14" fmla="*/ 12 w 38"/>
                    <a:gd name="T15" fmla="*/ 6 h 16"/>
                    <a:gd name="T16" fmla="*/ 12 w 38"/>
                    <a:gd name="T17" fmla="*/ 3 h 16"/>
                    <a:gd name="T18" fmla="*/ 12 w 38"/>
                    <a:gd name="T19" fmla="*/ 1 h 16"/>
                    <a:gd name="T20" fmla="*/ 11 w 38"/>
                    <a:gd name="T21" fmla="*/ 0 h 16"/>
                    <a:gd name="T22" fmla="*/ 9 w 38"/>
                    <a:gd name="T23" fmla="*/ 0 h 16"/>
                    <a:gd name="T24" fmla="*/ 3 w 38"/>
                    <a:gd name="T25" fmla="*/ 0 h 16"/>
                    <a:gd name="T26" fmla="*/ 1 w 38"/>
                    <a:gd name="T27" fmla="*/ 0 h 16"/>
                    <a:gd name="T28" fmla="*/ 0 w 38"/>
                    <a:gd name="T29" fmla="*/ 2 h 16"/>
                    <a:gd name="T30" fmla="*/ 0 w 38"/>
                    <a:gd name="T31" fmla="*/ 3 h 16"/>
                    <a:gd name="T32" fmla="*/ 0 w 38"/>
                    <a:gd name="T33" fmla="*/ 13 h 16"/>
                    <a:gd name="T34" fmla="*/ 0 w 38"/>
                    <a:gd name="T35" fmla="*/ 15 h 16"/>
                    <a:gd name="T36" fmla="*/ 2 w 38"/>
                    <a:gd name="T37" fmla="*/ 16 h 16"/>
                    <a:gd name="T38" fmla="*/ 3 w 38"/>
                    <a:gd name="T39" fmla="*/ 16 h 16"/>
                    <a:gd name="T40" fmla="*/ 9 w 38"/>
                    <a:gd name="T41" fmla="*/ 16 h 16"/>
                    <a:gd name="T42" fmla="*/ 11 w 38"/>
                    <a:gd name="T43" fmla="*/ 16 h 16"/>
                    <a:gd name="T44" fmla="*/ 12 w 38"/>
                    <a:gd name="T45" fmla="*/ 14 h 16"/>
                    <a:gd name="T46" fmla="*/ 12 w 38"/>
                    <a:gd name="T47" fmla="*/ 13 h 16"/>
                    <a:gd name="T48" fmla="*/ 12 w 38"/>
                    <a:gd name="T49" fmla="*/ 10 h 16"/>
                    <a:gd name="T50" fmla="*/ 38 w 38"/>
                    <a:gd name="T51" fmla="*/ 10 h 16"/>
                    <a:gd name="T52" fmla="*/ 38 w 38"/>
                    <a:gd name="T53" fmla="*/ 0 h 16"/>
                    <a:gd name="T54" fmla="*/ 3 w 38"/>
                    <a:gd name="T55" fmla="*/ 3 h 16"/>
                    <a:gd name="T56" fmla="*/ 9 w 38"/>
                    <a:gd name="T57" fmla="*/ 3 h 16"/>
                    <a:gd name="T58" fmla="*/ 9 w 38"/>
                    <a:gd name="T59" fmla="*/ 13 h 16"/>
                    <a:gd name="T60" fmla="*/ 3 w 38"/>
                    <a:gd name="T61" fmla="*/ 13 h 16"/>
                    <a:gd name="T62" fmla="*/ 3 w 38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" h="16">
                      <a:moveTo>
                        <a:pt x="3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2" y="15"/>
                        <a:pt x="12" y="15"/>
                        <a:pt x="12" y="14"/>
                      </a:cubicBezTo>
                      <a:cubicBezTo>
                        <a:pt x="12" y="14"/>
                        <a:pt x="12" y="13"/>
                        <a:pt x="12" y="13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lnTo>
                        <a:pt x="38" y="0"/>
                      </a:ln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" name="Group 68"/>
              <p:cNvGrpSpPr>
                <a:grpSpLocks noChangeAspect="1"/>
              </p:cNvGrpSpPr>
              <p:nvPr/>
            </p:nvGrpSpPr>
            <p:grpSpPr bwMode="auto">
              <a:xfrm>
                <a:off x="5765970" y="1630234"/>
                <a:ext cx="674247" cy="649639"/>
                <a:chOff x="3770" y="2095"/>
                <a:chExt cx="137" cy="132"/>
              </a:xfrm>
              <a:effectLst/>
            </p:grpSpPr>
            <p:sp>
              <p:nvSpPr>
                <p:cNvPr id="118" name="Freeform 69"/>
                <p:cNvSpPr>
                  <a:spLocks/>
                </p:cNvSpPr>
                <p:nvPr/>
              </p:nvSpPr>
              <p:spPr bwMode="auto">
                <a:xfrm>
                  <a:off x="3770" y="2190"/>
                  <a:ext cx="137" cy="37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solidFill>
                  <a:srgbClr val="663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 70"/>
                <p:cNvSpPr>
                  <a:spLocks/>
                </p:cNvSpPr>
                <p:nvPr/>
              </p:nvSpPr>
              <p:spPr bwMode="auto">
                <a:xfrm>
                  <a:off x="3820" y="2118"/>
                  <a:ext cx="37" cy="69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71"/>
                <p:cNvSpPr>
                  <a:spLocks/>
                </p:cNvSpPr>
                <p:nvPr/>
              </p:nvSpPr>
              <p:spPr bwMode="auto">
                <a:xfrm>
                  <a:off x="3830" y="2095"/>
                  <a:ext cx="17" cy="20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 72"/>
                <p:cNvSpPr>
                  <a:spLocks/>
                </p:cNvSpPr>
                <p:nvPr/>
              </p:nvSpPr>
              <p:spPr bwMode="auto">
                <a:xfrm>
                  <a:off x="3867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73"/>
                <p:cNvSpPr>
                  <a:spLocks/>
                </p:cNvSpPr>
                <p:nvPr/>
              </p:nvSpPr>
              <p:spPr bwMode="auto">
                <a:xfrm>
                  <a:off x="3875" y="2115"/>
                  <a:ext cx="17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74"/>
                <p:cNvSpPr>
                  <a:spLocks/>
                </p:cNvSpPr>
                <p:nvPr/>
              </p:nvSpPr>
              <p:spPr bwMode="auto">
                <a:xfrm>
                  <a:off x="3778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75"/>
                <p:cNvSpPr>
                  <a:spLocks/>
                </p:cNvSpPr>
                <p:nvPr/>
              </p:nvSpPr>
              <p:spPr bwMode="auto">
                <a:xfrm>
                  <a:off x="3785" y="2115"/>
                  <a:ext cx="18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solidFill>
                  <a:srgbClr val="7664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8" name="任意多边形 127"/>
              <p:cNvSpPr/>
              <p:nvPr/>
            </p:nvSpPr>
            <p:spPr>
              <a:xfrm rot="18900000">
                <a:off x="7506666" y="5348222"/>
                <a:ext cx="1292092" cy="812311"/>
              </a:xfrm>
              <a:custGeom>
                <a:avLst/>
                <a:gdLst>
                  <a:gd name="connsiteX0" fmla="*/ 0 w 1554478"/>
                  <a:gd name="connsiteY0" fmla="*/ 0 h 777239"/>
                  <a:gd name="connsiteX1" fmla="*/ 1554478 w 1554478"/>
                  <a:gd name="connsiteY1" fmla="*/ 0 h 777239"/>
                  <a:gd name="connsiteX2" fmla="*/ 777239 w 1554478"/>
                  <a:gd name="connsiteY2" fmla="*/ 777239 h 777239"/>
                  <a:gd name="connsiteX3" fmla="*/ 0 w 1554478"/>
                  <a:gd name="connsiteY3" fmla="*/ 0 h 777239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161927 h 939166"/>
                  <a:gd name="connsiteX1" fmla="*/ 796173 w 1554478"/>
                  <a:gd name="connsiteY1" fmla="*/ 0 h 939166"/>
                  <a:gd name="connsiteX2" fmla="*/ 1554478 w 1554478"/>
                  <a:gd name="connsiteY2" fmla="*/ 161927 h 939166"/>
                  <a:gd name="connsiteX3" fmla="*/ 777239 w 1554478"/>
                  <a:gd name="connsiteY3" fmla="*/ 939166 h 939166"/>
                  <a:gd name="connsiteX4" fmla="*/ 0 w 1554478"/>
                  <a:gd name="connsiteY4" fmla="*/ 161927 h 939166"/>
                  <a:gd name="connsiteX0" fmla="*/ 0 w 1554478"/>
                  <a:gd name="connsiteY0" fmla="*/ 200027 h 977266"/>
                  <a:gd name="connsiteX1" fmla="*/ 805698 w 1554478"/>
                  <a:gd name="connsiteY1" fmla="*/ 0 h 977266"/>
                  <a:gd name="connsiteX2" fmla="*/ 1554478 w 1554478"/>
                  <a:gd name="connsiteY2" fmla="*/ 200027 h 977266"/>
                  <a:gd name="connsiteX3" fmla="*/ 777239 w 1554478"/>
                  <a:gd name="connsiteY3" fmla="*/ 977266 h 977266"/>
                  <a:gd name="connsiteX4" fmla="*/ 0 w 1554478"/>
                  <a:gd name="connsiteY4" fmla="*/ 200027 h 97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4478" h="977266">
                    <a:moveTo>
                      <a:pt x="0" y="200027"/>
                    </a:moveTo>
                    <a:cubicBezTo>
                      <a:pt x="262216" y="47626"/>
                      <a:pt x="553007" y="1"/>
                      <a:pt x="805698" y="0"/>
                    </a:cubicBezTo>
                    <a:cubicBezTo>
                      <a:pt x="1071166" y="1"/>
                      <a:pt x="1346160" y="47626"/>
                      <a:pt x="1554478" y="200027"/>
                    </a:cubicBezTo>
                    <a:cubicBezTo>
                      <a:pt x="1554478" y="629284"/>
                      <a:pt x="1206496" y="977266"/>
                      <a:pt x="777239" y="977266"/>
                    </a:cubicBezTo>
                    <a:cubicBezTo>
                      <a:pt x="347982" y="977266"/>
                      <a:pt x="0" y="629284"/>
                      <a:pt x="0" y="20002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  <a:alpha val="3000"/>
                </a:schemeClr>
              </a:solidFill>
              <a:ln>
                <a:noFill/>
              </a:ln>
              <a:effectLst>
                <a:innerShdw blurRad="381000" dist="177800" dir="2700000">
                  <a:schemeClr val="tx1">
                    <a:lumMod val="50000"/>
                    <a:lumOff val="50000"/>
                    <a:alpha val="4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586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369A072F-2091-41D5-A549-6B4C6A639C98}"/>
              </a:ext>
            </a:extLst>
          </p:cNvPr>
          <p:cNvGrpSpPr/>
          <p:nvPr/>
        </p:nvGrpSpPr>
        <p:grpSpPr>
          <a:xfrm>
            <a:off x="2316212" y="976512"/>
            <a:ext cx="7563388" cy="6569426"/>
            <a:chOff x="2316212" y="976512"/>
            <a:chExt cx="7563388" cy="6569426"/>
          </a:xfrm>
        </p:grpSpPr>
        <p:grpSp>
          <p:nvGrpSpPr>
            <p:cNvPr id="10" name="组合 9"/>
            <p:cNvGrpSpPr/>
            <p:nvPr/>
          </p:nvGrpSpPr>
          <p:grpSpPr>
            <a:xfrm>
              <a:off x="2316212" y="4099599"/>
              <a:ext cx="2763947" cy="3446339"/>
              <a:chOff x="3295850" y="1908877"/>
              <a:chExt cx="3738030" cy="4660916"/>
            </a:xfrm>
          </p:grpSpPr>
          <p:sp>
            <p:nvSpPr>
              <p:cNvPr id="6" name="圆角矩形 5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" name="圆角矩形 7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916418" y="3152028"/>
              <a:ext cx="2754423" cy="3446339"/>
              <a:chOff x="3295850" y="1895995"/>
              <a:chExt cx="3725149" cy="4660916"/>
            </a:xfrm>
          </p:grpSpPr>
          <p:sp>
            <p:nvSpPr>
              <p:cNvPr id="12" name="圆角矩形 1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519703" y="2220752"/>
              <a:ext cx="2754423" cy="3446339"/>
              <a:chOff x="3295850" y="1895995"/>
              <a:chExt cx="3725149" cy="4660916"/>
            </a:xfrm>
          </p:grpSpPr>
          <p:sp>
            <p:nvSpPr>
              <p:cNvPr id="17" name="圆角矩形 16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25177" y="1294356"/>
              <a:ext cx="2754423" cy="3446339"/>
              <a:chOff x="3295850" y="1895995"/>
              <a:chExt cx="3725149" cy="4660916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758699" y="4730404"/>
              <a:ext cx="1068359" cy="1076472"/>
              <a:chOff x="2711519" y="4342226"/>
              <a:chExt cx="1068358" cy="1076472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71151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8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2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382783" y="3797769"/>
              <a:ext cx="1045499" cy="1076472"/>
              <a:chOff x="2734379" y="4342226"/>
              <a:chExt cx="1045498" cy="107647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8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24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968024" y="2866492"/>
              <a:ext cx="1045499" cy="1076472"/>
              <a:chOff x="2734379" y="4342226"/>
              <a:chExt cx="1045498" cy="1076472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8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2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582185" y="1935928"/>
              <a:ext cx="1045499" cy="1076472"/>
              <a:chOff x="2734379" y="4342226"/>
              <a:chExt cx="1045498" cy="107647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734379" y="4342226"/>
                <a:ext cx="103143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653C76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800" dirty="0">
                  <a:solidFill>
                    <a:srgbClr val="653C76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738818" y="4957033"/>
                <a:ext cx="10410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rgbClr val="653C76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2400" dirty="0">
                  <a:solidFill>
                    <a:srgbClr val="653C7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flipH="1" flipV="1">
              <a:off x="5276786" y="992327"/>
              <a:ext cx="2438687" cy="732476"/>
              <a:chOff x="5246304" y="4593021"/>
              <a:chExt cx="2438687" cy="73247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3681223" y="1928975"/>
              <a:ext cx="2438687" cy="732476"/>
              <a:chOff x="5246304" y="4593021"/>
              <a:chExt cx="2438687" cy="73247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63" name="Group 27"/>
            <p:cNvGrpSpPr>
              <a:grpSpLocks noChangeAspect="1"/>
            </p:cNvGrpSpPr>
            <p:nvPr/>
          </p:nvGrpSpPr>
          <p:grpSpPr bwMode="auto">
            <a:xfrm>
              <a:off x="5986380" y="4815440"/>
              <a:ext cx="276289" cy="303467"/>
              <a:chOff x="3811" y="2125"/>
              <a:chExt cx="61" cy="67"/>
            </a:xfrm>
            <a:solidFill>
              <a:srgbClr val="01ACBE"/>
            </a:solidFill>
            <a:effectLst/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5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66" name="Group 32"/>
            <p:cNvGrpSpPr>
              <a:grpSpLocks noChangeAspect="1"/>
            </p:cNvGrpSpPr>
            <p:nvPr/>
          </p:nvGrpSpPr>
          <p:grpSpPr bwMode="auto">
            <a:xfrm>
              <a:off x="3652603" y="1993334"/>
              <a:ext cx="354115" cy="230585"/>
              <a:chOff x="3798" y="2129"/>
              <a:chExt cx="86" cy="56"/>
            </a:xfrm>
            <a:solidFill>
              <a:srgbClr val="E87071"/>
            </a:solidFill>
            <a:effectLst/>
          </p:grpSpPr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81" name="Group 13"/>
            <p:cNvGrpSpPr>
              <a:grpSpLocks noChangeAspect="1"/>
            </p:cNvGrpSpPr>
            <p:nvPr/>
          </p:nvGrpSpPr>
          <p:grpSpPr bwMode="auto">
            <a:xfrm>
              <a:off x="5267073" y="1054867"/>
              <a:ext cx="308819" cy="242939"/>
              <a:chOff x="3996" y="2321"/>
              <a:chExt cx="75" cy="59"/>
            </a:xfrm>
            <a:solidFill>
              <a:srgbClr val="663A77"/>
            </a:solidFill>
            <a:effectLst/>
          </p:grpSpPr>
          <p:sp>
            <p:nvSpPr>
              <p:cNvPr id="82" name="Freeform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3" name="Freeform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4" name="Freeform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5" name="Freeform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86" name="Group 20"/>
            <p:cNvGrpSpPr>
              <a:grpSpLocks noChangeAspect="1"/>
            </p:cNvGrpSpPr>
            <p:nvPr/>
          </p:nvGrpSpPr>
          <p:grpSpPr bwMode="auto">
            <a:xfrm>
              <a:off x="4393326" y="5818045"/>
              <a:ext cx="304703" cy="242939"/>
              <a:chOff x="3899" y="2225"/>
              <a:chExt cx="74" cy="59"/>
            </a:xfrm>
            <a:solidFill>
              <a:srgbClr val="FFB850"/>
            </a:solidFill>
            <a:effectLst/>
          </p:grpSpPr>
          <p:sp>
            <p:nvSpPr>
              <p:cNvPr id="87" name="Freeform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8" name="Freeform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9" name="Freeform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0" name="Freeform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5253023" y="4989783"/>
              <a:ext cx="2438687" cy="732476"/>
              <a:chOff x="5246304" y="4593021"/>
              <a:chExt cx="2438687" cy="732476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3661790" y="5923233"/>
              <a:ext cx="2438687" cy="732476"/>
              <a:chOff x="5246304" y="4593021"/>
              <a:chExt cx="2438687" cy="732476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3921043" y="1932056"/>
              <a:ext cx="159866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552748" y="2231538"/>
              <a:ext cx="1915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5556802" y="976512"/>
              <a:ext cx="159866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188508" y="1275993"/>
              <a:ext cx="1915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4646369" y="5737728"/>
              <a:ext cx="3227741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289348" y="6023958"/>
              <a:ext cx="1915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6231518" y="4797438"/>
              <a:ext cx="159866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5874496" y="5083669"/>
              <a:ext cx="1915200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9" name="标题 8">
            <a:extLst>
              <a:ext uri="{FF2B5EF4-FFF2-40B4-BE49-F238E27FC236}">
                <a16:creationId xmlns:a16="http://schemas.microsoft.com/office/drawing/2014/main" id="{46A4CAD2-45BA-4C6C-8F7E-6692D5BB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99064" y="-1719140"/>
            <a:ext cx="6181847" cy="546975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9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5E92AD9-D4A9-4BF0-9D41-3ECFCCABAC38}"/>
              </a:ext>
            </a:extLst>
          </p:cNvPr>
          <p:cNvGrpSpPr/>
          <p:nvPr/>
        </p:nvGrpSpPr>
        <p:grpSpPr>
          <a:xfrm>
            <a:off x="1650604" y="1170796"/>
            <a:ext cx="8890794" cy="5921460"/>
            <a:chOff x="1650604" y="1170796"/>
            <a:chExt cx="8890794" cy="5921460"/>
          </a:xfrm>
        </p:grpSpPr>
        <p:grpSp>
          <p:nvGrpSpPr>
            <p:cNvPr id="9" name="组合 8"/>
            <p:cNvGrpSpPr/>
            <p:nvPr/>
          </p:nvGrpSpPr>
          <p:grpSpPr>
            <a:xfrm>
              <a:off x="3788240" y="1183373"/>
              <a:ext cx="2763947" cy="3446339"/>
              <a:chOff x="2285732" y="3716686"/>
              <a:chExt cx="2763946" cy="344633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285732" y="3716686"/>
                <a:ext cx="2763946" cy="3446339"/>
                <a:chOff x="3295850" y="1908877"/>
                <a:chExt cx="3738030" cy="4660916"/>
              </a:xfrm>
            </p:grpSpPr>
            <p:sp>
              <p:nvSpPr>
                <p:cNvPr id="6" name="圆角矩形 5"/>
                <p:cNvSpPr/>
                <p:nvPr/>
              </p:nvSpPr>
              <p:spPr>
                <a:xfrm rot="2760000">
                  <a:off x="3098889" y="2634801"/>
                  <a:ext cx="4660916" cy="320906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" name="Freeform 5"/>
                <p:cNvSpPr>
                  <a:spLocks/>
                </p:cNvSpPr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 rot="2760000">
                  <a:off x="3358628" y="2852802"/>
                  <a:ext cx="3953506" cy="259256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" name="Freeform 5"/>
                <p:cNvSpPr>
                  <a:spLocks/>
                </p:cNvSpPr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165"/>
                    </a:gs>
                    <a:gs pos="100000">
                      <a:srgbClr val="FF9A05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0">
                        <a:srgbClr val="FF9B09"/>
                      </a:gs>
                      <a:gs pos="100000">
                        <a:srgbClr val="FFDBA7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" name="组合 3"/>
              <p:cNvGrpSpPr/>
              <p:nvPr/>
            </p:nvGrpSpPr>
            <p:grpSpPr>
              <a:xfrm>
                <a:off x="2728219" y="4347491"/>
                <a:ext cx="1068358" cy="1076472"/>
                <a:chOff x="2711519" y="4342226"/>
                <a:chExt cx="1068358" cy="1076472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2711519" y="4342226"/>
                  <a:ext cx="103143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  <a:endParaRPr lang="zh-CN" altLang="en-US" sz="48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2738818" y="4957033"/>
                  <a:ext cx="10410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STEP</a:t>
                  </a:r>
                  <a:endPara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3782561" y="3645917"/>
              <a:ext cx="2754423" cy="3446339"/>
              <a:chOff x="3885937" y="2769115"/>
              <a:chExt cx="2754422" cy="3446339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885937" y="2769115"/>
                <a:ext cx="2754422" cy="3446339"/>
                <a:chOff x="3295850" y="1895995"/>
                <a:chExt cx="3725149" cy="4660916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 rot="2760000">
                  <a:off x="3086007" y="2621919"/>
                  <a:ext cx="4660916" cy="320906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Freeform 5"/>
                <p:cNvSpPr>
                  <a:spLocks/>
                </p:cNvSpPr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圆角矩形 13"/>
                <p:cNvSpPr/>
                <p:nvPr/>
              </p:nvSpPr>
              <p:spPr>
                <a:xfrm rot="2760000">
                  <a:off x="3384391" y="2878566"/>
                  <a:ext cx="3953506" cy="259256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Freeform 5"/>
                <p:cNvSpPr>
                  <a:spLocks/>
                </p:cNvSpPr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1BDD1"/>
                    </a:gs>
                    <a:gs pos="100000">
                      <a:srgbClr val="0194A3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0">
                        <a:srgbClr val="0194A3"/>
                      </a:gs>
                      <a:gs pos="100000">
                        <a:srgbClr val="01CFE5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4352303" y="3414855"/>
                <a:ext cx="1045498" cy="1076472"/>
                <a:chOff x="2734379" y="4342226"/>
                <a:chExt cx="1045498" cy="1076472"/>
              </a:xfrm>
            </p:grpSpPr>
            <p:sp>
              <p:nvSpPr>
                <p:cNvPr id="33" name="文本框 32"/>
                <p:cNvSpPr txBox="1"/>
                <p:nvPr/>
              </p:nvSpPr>
              <p:spPr>
                <a:xfrm>
                  <a:off x="2734379" y="4342226"/>
                  <a:ext cx="103143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48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2738818" y="4957033"/>
                  <a:ext cx="10410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STEP</a:t>
                  </a:r>
                  <a:endPara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6343506" y="1170796"/>
              <a:ext cx="2754423" cy="3446339"/>
              <a:chOff x="5489223" y="1837839"/>
              <a:chExt cx="2754422" cy="344633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489223" y="1837839"/>
                <a:ext cx="2754422" cy="3446339"/>
                <a:chOff x="3295850" y="1895995"/>
                <a:chExt cx="3725149" cy="4660916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 rot="2760000">
                  <a:off x="3086007" y="2621919"/>
                  <a:ext cx="4660916" cy="320906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 rot="2760000">
                  <a:off x="3371510" y="2878566"/>
                  <a:ext cx="3953505" cy="259256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C8C8C"/>
                    </a:gs>
                    <a:gs pos="100000">
                      <a:srgbClr val="E35353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0">
                        <a:srgbClr val="E35353"/>
                      </a:gs>
                      <a:gs pos="100000">
                        <a:srgbClr val="F1A9A9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5937544" y="2483578"/>
                <a:ext cx="1045498" cy="1076472"/>
                <a:chOff x="2734379" y="4342226"/>
                <a:chExt cx="1045498" cy="1076472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2734379" y="4342226"/>
                  <a:ext cx="103143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48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2738818" y="4957033"/>
                  <a:ext cx="10410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STEP</a:t>
                  </a:r>
                  <a:endPara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6340038" y="3641345"/>
              <a:ext cx="2754423" cy="3446339"/>
              <a:chOff x="7094696" y="911444"/>
              <a:chExt cx="2754422" cy="3446339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7094696" y="911444"/>
                <a:ext cx="2754422" cy="3446339"/>
                <a:chOff x="3295850" y="1895995"/>
                <a:chExt cx="3725149" cy="4660916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 rot="2760000">
                  <a:off x="3086007" y="2621919"/>
                  <a:ext cx="4660916" cy="320906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 rot="2760000">
                  <a:off x="3371510" y="2878566"/>
                  <a:ext cx="3953505" cy="259256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37000">
                      <a:srgbClr val="6C6C6C">
                        <a:alpha val="50000"/>
                      </a:srgbClr>
                    </a:gs>
                    <a:gs pos="0">
                      <a:schemeClr val="tx1">
                        <a:alpha val="61000"/>
                      </a:schemeClr>
                    </a:gs>
                    <a:gs pos="100000">
                      <a:srgbClr val="D8D8D8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54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77468A"/>
                    </a:gs>
                    <a:gs pos="100000">
                      <a:srgbClr val="553363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100000">
                        <a:srgbClr val="8F54A6"/>
                      </a:gs>
                      <a:gs pos="0">
                        <a:srgbClr val="4A2C56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551706" y="1553014"/>
                <a:ext cx="1045498" cy="1076472"/>
                <a:chOff x="2734379" y="4342226"/>
                <a:chExt cx="1045498" cy="1076472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2734379" y="4342226"/>
                  <a:ext cx="103143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48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2738818" y="4957033"/>
                  <a:ext cx="10410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bg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STEP</a:t>
                  </a:r>
                  <a:endParaRPr lang="zh-CN" altLang="en-US" sz="2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endParaRPr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 flipV="1">
              <a:off x="7907110" y="1180953"/>
              <a:ext cx="2438687" cy="732476"/>
              <a:chOff x="5246304" y="4593021"/>
              <a:chExt cx="2438687" cy="73247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1" name="Group 13"/>
            <p:cNvGrpSpPr>
              <a:grpSpLocks noChangeAspect="1"/>
            </p:cNvGrpSpPr>
            <p:nvPr/>
          </p:nvGrpSpPr>
          <p:grpSpPr bwMode="auto">
            <a:xfrm>
              <a:off x="8659197" y="1218647"/>
              <a:ext cx="339700" cy="267232"/>
              <a:chOff x="3996" y="2321"/>
              <a:chExt cx="75" cy="59"/>
            </a:xfrm>
            <a:solidFill>
              <a:srgbClr val="E87071"/>
            </a:solidFill>
            <a:effectLst/>
          </p:grpSpPr>
          <p:sp>
            <p:nvSpPr>
              <p:cNvPr id="82" name="Freeform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 flipV="1">
              <a:off x="1742850" y="1185115"/>
              <a:ext cx="2438687" cy="732476"/>
              <a:chOff x="5246304" y="4593021"/>
              <a:chExt cx="2438687" cy="73247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Group 32"/>
            <p:cNvGrpSpPr>
              <a:grpSpLocks noChangeAspect="1"/>
            </p:cNvGrpSpPr>
            <p:nvPr/>
          </p:nvGrpSpPr>
          <p:grpSpPr bwMode="auto">
            <a:xfrm>
              <a:off x="1759949" y="1232965"/>
              <a:ext cx="354115" cy="230585"/>
              <a:chOff x="3798" y="2129"/>
              <a:chExt cx="86" cy="56"/>
            </a:xfrm>
            <a:solidFill>
              <a:srgbClr val="FFB850"/>
            </a:solidFill>
            <a:effectLst/>
          </p:grpSpPr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2135069" y="1180576"/>
              <a:ext cx="1493849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650604" y="1443150"/>
              <a:ext cx="1898853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63" name="Group 27"/>
            <p:cNvGrpSpPr>
              <a:grpSpLocks noChangeAspect="1"/>
            </p:cNvGrpSpPr>
            <p:nvPr/>
          </p:nvGrpSpPr>
          <p:grpSpPr bwMode="auto">
            <a:xfrm>
              <a:off x="8691053" y="5022255"/>
              <a:ext cx="303919" cy="333815"/>
              <a:chOff x="3811" y="2125"/>
              <a:chExt cx="61" cy="67"/>
            </a:xfrm>
            <a:solidFill>
              <a:srgbClr val="653C76"/>
            </a:solidFill>
            <a:effectLst/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7889494" y="5212751"/>
              <a:ext cx="2438687" cy="732476"/>
              <a:chOff x="5246304" y="4593021"/>
              <a:chExt cx="2438687" cy="732476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6" name="Group 20"/>
            <p:cNvGrpSpPr>
              <a:grpSpLocks noChangeAspect="1"/>
            </p:cNvGrpSpPr>
            <p:nvPr/>
          </p:nvGrpSpPr>
          <p:grpSpPr bwMode="auto">
            <a:xfrm>
              <a:off x="1766532" y="5081219"/>
              <a:ext cx="335173" cy="267232"/>
              <a:chOff x="3899" y="2225"/>
              <a:chExt cx="74" cy="59"/>
            </a:xfrm>
            <a:solidFill>
              <a:srgbClr val="01ACBE"/>
            </a:solidFill>
            <a:effectLst/>
          </p:grpSpPr>
          <p:sp>
            <p:nvSpPr>
              <p:cNvPr id="87" name="Freeform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 flipH="1">
              <a:off x="1738065" y="5212751"/>
              <a:ext cx="2438687" cy="732476"/>
              <a:chOff x="5246304" y="4593021"/>
              <a:chExt cx="2438687" cy="732476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2135069" y="5059692"/>
              <a:ext cx="1493849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650604" y="5320582"/>
              <a:ext cx="1898853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9033034" y="1180576"/>
              <a:ext cx="1493849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548570" y="1443150"/>
              <a:ext cx="1898853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9047549" y="5059692"/>
              <a:ext cx="1493849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600" dirty="0">
                  <a:solidFill>
                    <a:srgbClr val="653C76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563084" y="5320582"/>
              <a:ext cx="1898853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31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367FEB6-BF88-4A2C-81DF-7C9FC956643C}"/>
              </a:ext>
            </a:extLst>
          </p:cNvPr>
          <p:cNvGrpSpPr/>
          <p:nvPr/>
        </p:nvGrpSpPr>
        <p:grpSpPr>
          <a:xfrm>
            <a:off x="2269177" y="1105911"/>
            <a:ext cx="7913332" cy="5869786"/>
            <a:chOff x="2269177" y="1105911"/>
            <a:chExt cx="7913332" cy="5869786"/>
          </a:xfrm>
        </p:grpSpPr>
        <p:sp>
          <p:nvSpPr>
            <p:cNvPr id="95" name="任意多边形 94"/>
            <p:cNvSpPr/>
            <p:nvPr/>
          </p:nvSpPr>
          <p:spPr>
            <a:xfrm rot="2760000">
              <a:off x="7967566" y="5229674"/>
              <a:ext cx="1791679" cy="1700367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3063872" y="1105911"/>
              <a:ext cx="5909275" cy="5168684"/>
            </a:xfrm>
            <a:custGeom>
              <a:avLst/>
              <a:gdLst>
                <a:gd name="connsiteX0" fmla="*/ 7803102 w 9728199"/>
                <a:gd name="connsiteY0" fmla="*/ 0 h 8508998"/>
                <a:gd name="connsiteX1" fmla="*/ 9526046 w 9728199"/>
                <a:gd name="connsiteY1" fmla="*/ 0 h 8508998"/>
                <a:gd name="connsiteX2" fmla="*/ 9728199 w 9728199"/>
                <a:gd name="connsiteY2" fmla="*/ 202153 h 8508998"/>
                <a:gd name="connsiteX3" fmla="*/ 9728199 w 9728199"/>
                <a:gd name="connsiteY3" fmla="*/ 1925097 h 8508998"/>
                <a:gd name="connsiteX4" fmla="*/ 9526046 w 9728199"/>
                <a:gd name="connsiteY4" fmla="*/ 2127250 h 8508998"/>
                <a:gd name="connsiteX5" fmla="*/ 8825335 w 9728199"/>
                <a:gd name="connsiteY5" fmla="*/ 2127250 h 8508998"/>
                <a:gd name="connsiteX6" fmla="*/ 8825310 w 9728199"/>
                <a:gd name="connsiteY6" fmla="*/ 2127249 h 8508998"/>
                <a:gd name="connsiteX7" fmla="*/ 8066282 w 9728199"/>
                <a:gd name="connsiteY7" fmla="*/ 2127249 h 8508998"/>
                <a:gd name="connsiteX8" fmla="*/ 7188793 w 9728199"/>
                <a:gd name="connsiteY8" fmla="*/ 3004738 h 8508998"/>
                <a:gd name="connsiteX9" fmla="*/ 7188793 w 9728199"/>
                <a:gd name="connsiteY9" fmla="*/ 3763766 h 8508998"/>
                <a:gd name="connsiteX10" fmla="*/ 7193323 w 9728199"/>
                <a:gd name="connsiteY10" fmla="*/ 3853484 h 8508998"/>
                <a:gd name="connsiteX11" fmla="*/ 7194549 w 9728199"/>
                <a:gd name="connsiteY11" fmla="*/ 3861515 h 8508998"/>
                <a:gd name="connsiteX12" fmla="*/ 7194549 w 9728199"/>
                <a:gd name="connsiteY12" fmla="*/ 4052346 h 8508998"/>
                <a:gd name="connsiteX13" fmla="*/ 6992396 w 9728199"/>
                <a:gd name="connsiteY13" fmla="*/ 4254499 h 8508998"/>
                <a:gd name="connsiteX14" fmla="*/ 6288052 w 9728199"/>
                <a:gd name="connsiteY14" fmla="*/ 4254499 h 8508998"/>
                <a:gd name="connsiteX15" fmla="*/ 5698372 w 9728199"/>
                <a:gd name="connsiteY15" fmla="*/ 4254499 h 8508998"/>
                <a:gd name="connsiteX16" fmla="*/ 5529024 w 9728199"/>
                <a:gd name="connsiteY16" fmla="*/ 4254499 h 8508998"/>
                <a:gd name="connsiteX17" fmla="*/ 4651535 w 9728199"/>
                <a:gd name="connsiteY17" fmla="*/ 5131987 h 8508998"/>
                <a:gd name="connsiteX18" fmla="*/ 4651535 w 9728199"/>
                <a:gd name="connsiteY18" fmla="*/ 5891015 h 8508998"/>
                <a:gd name="connsiteX19" fmla="*/ 4656066 w 9728199"/>
                <a:gd name="connsiteY19" fmla="*/ 5980733 h 8508998"/>
                <a:gd name="connsiteX20" fmla="*/ 4660899 w 9728199"/>
                <a:gd name="connsiteY20" fmla="*/ 6012404 h 8508998"/>
                <a:gd name="connsiteX21" fmla="*/ 4660899 w 9728199"/>
                <a:gd name="connsiteY21" fmla="*/ 6179595 h 8508998"/>
                <a:gd name="connsiteX22" fmla="*/ 4458746 w 9728199"/>
                <a:gd name="connsiteY22" fmla="*/ 6381748 h 8508998"/>
                <a:gd name="connsiteX23" fmla="*/ 3763766 w 9728199"/>
                <a:gd name="connsiteY23" fmla="*/ 6381748 h 8508998"/>
                <a:gd name="connsiteX24" fmla="*/ 3067965 w 9728199"/>
                <a:gd name="connsiteY24" fmla="*/ 6381748 h 8508998"/>
                <a:gd name="connsiteX25" fmla="*/ 3004738 w 9728199"/>
                <a:gd name="connsiteY25" fmla="*/ 6381748 h 8508998"/>
                <a:gd name="connsiteX26" fmla="*/ 2127250 w 9728199"/>
                <a:gd name="connsiteY26" fmla="*/ 7259237 h 8508998"/>
                <a:gd name="connsiteX27" fmla="*/ 2127250 w 9728199"/>
                <a:gd name="connsiteY27" fmla="*/ 7322464 h 8508998"/>
                <a:gd name="connsiteX28" fmla="*/ 2127250 w 9728199"/>
                <a:gd name="connsiteY28" fmla="*/ 8018265 h 8508998"/>
                <a:gd name="connsiteX29" fmla="*/ 2127250 w 9728199"/>
                <a:gd name="connsiteY29" fmla="*/ 8306845 h 8508998"/>
                <a:gd name="connsiteX30" fmla="*/ 1925097 w 9728199"/>
                <a:gd name="connsiteY30" fmla="*/ 8508998 h 8508998"/>
                <a:gd name="connsiteX31" fmla="*/ 202153 w 9728199"/>
                <a:gd name="connsiteY31" fmla="*/ 8508998 h 8508998"/>
                <a:gd name="connsiteX32" fmla="*/ 0 w 9728199"/>
                <a:gd name="connsiteY32" fmla="*/ 8306845 h 8508998"/>
                <a:gd name="connsiteX33" fmla="*/ 0 w 9728199"/>
                <a:gd name="connsiteY33" fmla="*/ 6583901 h 8508998"/>
                <a:gd name="connsiteX34" fmla="*/ 202153 w 9728199"/>
                <a:gd name="connsiteY34" fmla="*/ 6381748 h 8508998"/>
                <a:gd name="connsiteX35" fmla="*/ 897132 w 9728199"/>
                <a:gd name="connsiteY35" fmla="*/ 6381748 h 8508998"/>
                <a:gd name="connsiteX36" fmla="*/ 1360196 w 9728199"/>
                <a:gd name="connsiteY36" fmla="*/ 6381748 h 8508998"/>
                <a:gd name="connsiteX37" fmla="*/ 1656160 w 9728199"/>
                <a:gd name="connsiteY37" fmla="*/ 6381748 h 8508998"/>
                <a:gd name="connsiteX38" fmla="*/ 2533649 w 9728199"/>
                <a:gd name="connsiteY38" fmla="*/ 5504259 h 8508998"/>
                <a:gd name="connsiteX39" fmla="*/ 2533649 w 9728199"/>
                <a:gd name="connsiteY39" fmla="*/ 5208293 h 8508998"/>
                <a:gd name="connsiteX40" fmla="*/ 2533649 w 9728199"/>
                <a:gd name="connsiteY40" fmla="*/ 4745231 h 8508998"/>
                <a:gd name="connsiteX41" fmla="*/ 2533649 w 9728199"/>
                <a:gd name="connsiteY41" fmla="*/ 4456651 h 8508998"/>
                <a:gd name="connsiteX42" fmla="*/ 2735802 w 9728199"/>
                <a:gd name="connsiteY42" fmla="*/ 4254499 h 8508998"/>
                <a:gd name="connsiteX43" fmla="*/ 3276315 w 9728199"/>
                <a:gd name="connsiteY43" fmla="*/ 4254499 h 8508998"/>
                <a:gd name="connsiteX44" fmla="*/ 3336812 w 9728199"/>
                <a:gd name="connsiteY44" fmla="*/ 4263732 h 8508998"/>
                <a:gd name="connsiteX45" fmla="*/ 3426530 w 9728199"/>
                <a:gd name="connsiteY45" fmla="*/ 4268262 h 8508998"/>
                <a:gd name="connsiteX46" fmla="*/ 4185558 w 9728199"/>
                <a:gd name="connsiteY46" fmla="*/ 4268262 h 8508998"/>
                <a:gd name="connsiteX47" fmla="*/ 5063047 w 9728199"/>
                <a:gd name="connsiteY47" fmla="*/ 3390773 h 8508998"/>
                <a:gd name="connsiteX48" fmla="*/ 5063047 w 9728199"/>
                <a:gd name="connsiteY48" fmla="*/ 3182054 h 8508998"/>
                <a:gd name="connsiteX49" fmla="*/ 5067299 w 9728199"/>
                <a:gd name="connsiteY49" fmla="*/ 3177802 h 8508998"/>
                <a:gd name="connsiteX50" fmla="*/ 5067299 w 9728199"/>
                <a:gd name="connsiteY50" fmla="*/ 2329402 h 8508998"/>
                <a:gd name="connsiteX51" fmla="*/ 5269452 w 9728199"/>
                <a:gd name="connsiteY51" fmla="*/ 2127250 h 8508998"/>
                <a:gd name="connsiteX52" fmla="*/ 6365590 w 9728199"/>
                <a:gd name="connsiteY52" fmla="*/ 2127250 h 8508998"/>
                <a:gd name="connsiteX53" fmla="*/ 6365592 w 9728199"/>
                <a:gd name="connsiteY53" fmla="*/ 2127249 h 8508998"/>
                <a:gd name="connsiteX54" fmla="*/ 6723587 w 9728199"/>
                <a:gd name="connsiteY54" fmla="*/ 2127249 h 8508998"/>
                <a:gd name="connsiteX55" fmla="*/ 7601076 w 9728199"/>
                <a:gd name="connsiteY55" fmla="*/ 1249760 h 8508998"/>
                <a:gd name="connsiteX56" fmla="*/ 7601076 w 9728199"/>
                <a:gd name="connsiteY56" fmla="*/ 490731 h 8508998"/>
                <a:gd name="connsiteX57" fmla="*/ 7600949 w 9728199"/>
                <a:gd name="connsiteY57" fmla="*/ 488217 h 8508998"/>
                <a:gd name="connsiteX58" fmla="*/ 7600949 w 9728199"/>
                <a:gd name="connsiteY58" fmla="*/ 202153 h 8508998"/>
                <a:gd name="connsiteX59" fmla="*/ 7803102 w 9728199"/>
                <a:gd name="connsiteY59" fmla="*/ 0 h 850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9728199" h="8508998">
                  <a:moveTo>
                    <a:pt x="7803102" y="0"/>
                  </a:moveTo>
                  <a:lnTo>
                    <a:pt x="9526046" y="0"/>
                  </a:lnTo>
                  <a:cubicBezTo>
                    <a:pt x="9637692" y="0"/>
                    <a:pt x="9728199" y="90507"/>
                    <a:pt x="9728199" y="202153"/>
                  </a:cubicBezTo>
                  <a:lnTo>
                    <a:pt x="9728199" y="1925097"/>
                  </a:lnTo>
                  <a:cubicBezTo>
                    <a:pt x="9728199" y="2036743"/>
                    <a:pt x="9637692" y="2127250"/>
                    <a:pt x="9526046" y="2127250"/>
                  </a:cubicBezTo>
                  <a:lnTo>
                    <a:pt x="8825335" y="2127250"/>
                  </a:lnTo>
                  <a:lnTo>
                    <a:pt x="8825310" y="2127249"/>
                  </a:lnTo>
                  <a:lnTo>
                    <a:pt x="8066282" y="2127249"/>
                  </a:lnTo>
                  <a:cubicBezTo>
                    <a:pt x="7581658" y="2127249"/>
                    <a:pt x="7188793" y="2520114"/>
                    <a:pt x="7188793" y="3004738"/>
                  </a:cubicBezTo>
                  <a:lnTo>
                    <a:pt x="7188793" y="3763766"/>
                  </a:lnTo>
                  <a:cubicBezTo>
                    <a:pt x="7188793" y="3794055"/>
                    <a:pt x="7190328" y="3823985"/>
                    <a:pt x="7193323" y="3853484"/>
                  </a:cubicBezTo>
                  <a:lnTo>
                    <a:pt x="7194549" y="3861515"/>
                  </a:lnTo>
                  <a:lnTo>
                    <a:pt x="7194549" y="4052346"/>
                  </a:lnTo>
                  <a:cubicBezTo>
                    <a:pt x="7194549" y="4163992"/>
                    <a:pt x="7104042" y="4254499"/>
                    <a:pt x="6992396" y="4254499"/>
                  </a:cubicBezTo>
                  <a:lnTo>
                    <a:pt x="6288052" y="4254499"/>
                  </a:lnTo>
                  <a:lnTo>
                    <a:pt x="5698372" y="4254499"/>
                  </a:lnTo>
                  <a:lnTo>
                    <a:pt x="5529024" y="4254499"/>
                  </a:lnTo>
                  <a:cubicBezTo>
                    <a:pt x="5044400" y="4254499"/>
                    <a:pt x="4651535" y="4647363"/>
                    <a:pt x="4651535" y="5131987"/>
                  </a:cubicBezTo>
                  <a:lnTo>
                    <a:pt x="4651535" y="5891015"/>
                  </a:lnTo>
                  <a:cubicBezTo>
                    <a:pt x="4651535" y="5921304"/>
                    <a:pt x="4653070" y="5951235"/>
                    <a:pt x="4656066" y="5980733"/>
                  </a:cubicBezTo>
                  <a:lnTo>
                    <a:pt x="4660899" y="6012404"/>
                  </a:lnTo>
                  <a:lnTo>
                    <a:pt x="4660899" y="6179595"/>
                  </a:lnTo>
                  <a:cubicBezTo>
                    <a:pt x="4660899" y="6291241"/>
                    <a:pt x="4570392" y="6381748"/>
                    <a:pt x="4458746" y="6381748"/>
                  </a:cubicBezTo>
                  <a:lnTo>
                    <a:pt x="3763766" y="6381748"/>
                  </a:lnTo>
                  <a:lnTo>
                    <a:pt x="3067965" y="6381748"/>
                  </a:lnTo>
                  <a:lnTo>
                    <a:pt x="3004738" y="6381748"/>
                  </a:lnTo>
                  <a:cubicBezTo>
                    <a:pt x="2520114" y="6381748"/>
                    <a:pt x="2127250" y="6774613"/>
                    <a:pt x="2127250" y="7259237"/>
                  </a:cubicBezTo>
                  <a:lnTo>
                    <a:pt x="2127250" y="7322464"/>
                  </a:lnTo>
                  <a:lnTo>
                    <a:pt x="2127250" y="8018265"/>
                  </a:lnTo>
                  <a:lnTo>
                    <a:pt x="2127250" y="8306845"/>
                  </a:lnTo>
                  <a:cubicBezTo>
                    <a:pt x="2127250" y="8418491"/>
                    <a:pt x="2036743" y="8508998"/>
                    <a:pt x="1925097" y="8508998"/>
                  </a:cubicBezTo>
                  <a:lnTo>
                    <a:pt x="202153" y="8508998"/>
                  </a:lnTo>
                  <a:cubicBezTo>
                    <a:pt x="90507" y="8508998"/>
                    <a:pt x="0" y="8418491"/>
                    <a:pt x="0" y="8306845"/>
                  </a:cubicBezTo>
                  <a:lnTo>
                    <a:pt x="0" y="6583901"/>
                  </a:lnTo>
                  <a:cubicBezTo>
                    <a:pt x="0" y="6472255"/>
                    <a:pt x="90507" y="6381748"/>
                    <a:pt x="202153" y="6381748"/>
                  </a:cubicBezTo>
                  <a:lnTo>
                    <a:pt x="897132" y="6381748"/>
                  </a:lnTo>
                  <a:lnTo>
                    <a:pt x="1360196" y="6381748"/>
                  </a:lnTo>
                  <a:lnTo>
                    <a:pt x="1656160" y="6381748"/>
                  </a:lnTo>
                  <a:cubicBezTo>
                    <a:pt x="2140784" y="6381748"/>
                    <a:pt x="2533649" y="5988883"/>
                    <a:pt x="2533649" y="5504259"/>
                  </a:cubicBezTo>
                  <a:lnTo>
                    <a:pt x="2533649" y="5208293"/>
                  </a:lnTo>
                  <a:lnTo>
                    <a:pt x="2533649" y="4745231"/>
                  </a:lnTo>
                  <a:lnTo>
                    <a:pt x="2533649" y="4456651"/>
                  </a:lnTo>
                  <a:cubicBezTo>
                    <a:pt x="2533649" y="4345005"/>
                    <a:pt x="2624156" y="4254499"/>
                    <a:pt x="2735802" y="4254499"/>
                  </a:cubicBezTo>
                  <a:lnTo>
                    <a:pt x="3276315" y="4254499"/>
                  </a:lnTo>
                  <a:lnTo>
                    <a:pt x="3336812" y="4263732"/>
                  </a:lnTo>
                  <a:cubicBezTo>
                    <a:pt x="3366311" y="4266727"/>
                    <a:pt x="3396241" y="4268262"/>
                    <a:pt x="3426530" y="4268262"/>
                  </a:cubicBezTo>
                  <a:lnTo>
                    <a:pt x="4185558" y="4268262"/>
                  </a:lnTo>
                  <a:cubicBezTo>
                    <a:pt x="4670182" y="4268262"/>
                    <a:pt x="5063047" y="3875397"/>
                    <a:pt x="5063047" y="3390773"/>
                  </a:cubicBezTo>
                  <a:lnTo>
                    <a:pt x="5063047" y="3182054"/>
                  </a:lnTo>
                  <a:lnTo>
                    <a:pt x="5067299" y="3177802"/>
                  </a:lnTo>
                  <a:lnTo>
                    <a:pt x="5067299" y="2329402"/>
                  </a:lnTo>
                  <a:cubicBezTo>
                    <a:pt x="5067299" y="2217756"/>
                    <a:pt x="5157806" y="2127250"/>
                    <a:pt x="5269452" y="2127250"/>
                  </a:cubicBezTo>
                  <a:lnTo>
                    <a:pt x="6365590" y="2127250"/>
                  </a:lnTo>
                  <a:lnTo>
                    <a:pt x="6365592" y="2127249"/>
                  </a:lnTo>
                  <a:lnTo>
                    <a:pt x="6723587" y="2127249"/>
                  </a:lnTo>
                  <a:cubicBezTo>
                    <a:pt x="7208211" y="2127249"/>
                    <a:pt x="7601076" y="1734383"/>
                    <a:pt x="7601076" y="1249760"/>
                  </a:cubicBezTo>
                  <a:lnTo>
                    <a:pt x="7601076" y="490731"/>
                  </a:lnTo>
                  <a:lnTo>
                    <a:pt x="7600949" y="488217"/>
                  </a:lnTo>
                  <a:lnTo>
                    <a:pt x="7600949" y="202153"/>
                  </a:lnTo>
                  <a:cubicBezTo>
                    <a:pt x="7600949" y="90507"/>
                    <a:pt x="7691456" y="0"/>
                    <a:pt x="7803102" y="0"/>
                  </a:cubicBezTo>
                  <a:close/>
                </a:path>
              </a:pathLst>
            </a:custGeom>
            <a:solidFill>
              <a:schemeClr val="bg1"/>
            </a:solidFill>
            <a:ln w="22225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76200" dir="27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 rot="2760000">
              <a:off x="3349438" y="1463455"/>
              <a:ext cx="1791679" cy="1700367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59696" y="1195284"/>
              <a:ext cx="1108128" cy="1108128"/>
            </a:xfrm>
            <a:prstGeom prst="roundRect">
              <a:avLst>
                <a:gd name="adj" fmla="val 9103"/>
              </a:avLst>
            </a:prstGeom>
            <a:gradFill>
              <a:gsLst>
                <a:gs pos="0">
                  <a:srgbClr val="FA9500"/>
                </a:gs>
                <a:gs pos="100000">
                  <a:srgbClr val="FFC269"/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rgbClr val="FFD393"/>
                  </a:gs>
                  <a:gs pos="100000">
                    <a:srgbClr val="FFAB2F"/>
                  </a:gs>
                </a:gsLst>
                <a:lin ang="2700000" scaled="1"/>
                <a:tileRect/>
              </a:gradFill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 rot="2760000">
              <a:off x="4891346" y="2763559"/>
              <a:ext cx="1791679" cy="1700367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701839" y="2497941"/>
              <a:ext cx="1108128" cy="1108128"/>
            </a:xfrm>
            <a:prstGeom prst="roundRect">
              <a:avLst>
                <a:gd name="adj" fmla="val 9103"/>
              </a:avLst>
            </a:prstGeom>
            <a:gradFill>
              <a:gsLst>
                <a:gs pos="0">
                  <a:srgbClr val="E24C4C"/>
                </a:gs>
                <a:gs pos="100000">
                  <a:srgbClr val="ED9393"/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rgbClr val="F4BABA"/>
                  </a:gs>
                  <a:gs pos="100000">
                    <a:srgbClr val="E66464"/>
                  </a:gs>
                </a:gsLst>
                <a:lin ang="2700000" scaled="1"/>
                <a:tileRect/>
              </a:gradFill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 rot="2760000">
              <a:off x="6422789" y="4031009"/>
              <a:ext cx="1791679" cy="1700367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240125" y="3793343"/>
              <a:ext cx="1108128" cy="1108128"/>
            </a:xfrm>
            <a:prstGeom prst="roundRect">
              <a:avLst>
                <a:gd name="adj" fmla="val 9103"/>
              </a:avLst>
            </a:prstGeom>
            <a:gradFill>
              <a:gsLst>
                <a:gs pos="0">
                  <a:srgbClr val="018391"/>
                </a:gs>
                <a:gs pos="100000">
                  <a:srgbClr val="01C4D9"/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rgbClr val="00D4EA"/>
                  </a:gs>
                  <a:gs pos="100000">
                    <a:srgbClr val="0098A8"/>
                  </a:gs>
                </a:gsLst>
                <a:lin ang="2700000" scaled="1"/>
                <a:tileRect/>
              </a:gradFill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7782468" y="5080849"/>
              <a:ext cx="1108128" cy="1108128"/>
            </a:xfrm>
            <a:prstGeom prst="roundRect">
              <a:avLst>
                <a:gd name="adj" fmla="val 9103"/>
              </a:avLst>
            </a:prstGeom>
            <a:gradFill>
              <a:gsLst>
                <a:gs pos="0">
                  <a:srgbClr val="482955"/>
                </a:gs>
                <a:gs pos="100000">
                  <a:srgbClr val="78458D"/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rgbClr val="9457AD"/>
                  </a:gs>
                  <a:gs pos="100000">
                    <a:srgbClr val="482A54"/>
                  </a:gs>
                </a:gsLst>
                <a:lin ang="2700000" scaled="1"/>
                <a:tileRect/>
              </a:gradFill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54" name="Group 41"/>
            <p:cNvGrpSpPr>
              <a:grpSpLocks noChangeAspect="1"/>
            </p:cNvGrpSpPr>
            <p:nvPr/>
          </p:nvGrpSpPr>
          <p:grpSpPr bwMode="auto">
            <a:xfrm>
              <a:off x="3490255" y="1474956"/>
              <a:ext cx="447011" cy="54720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55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 bwMode="auto">
            <a:xfrm>
              <a:off x="6510595" y="4066258"/>
              <a:ext cx="567188" cy="562297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64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1" name="Group 62"/>
            <p:cNvGrpSpPr>
              <a:grpSpLocks noChangeAspect="1"/>
            </p:cNvGrpSpPr>
            <p:nvPr/>
          </p:nvGrpSpPr>
          <p:grpSpPr bwMode="auto">
            <a:xfrm>
              <a:off x="4980981" y="2832493"/>
              <a:ext cx="549847" cy="439024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72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5" name="Group 68"/>
            <p:cNvGrpSpPr>
              <a:grpSpLocks noChangeAspect="1"/>
            </p:cNvGrpSpPr>
            <p:nvPr/>
          </p:nvGrpSpPr>
          <p:grpSpPr bwMode="auto">
            <a:xfrm>
              <a:off x="8066767" y="5374993"/>
              <a:ext cx="539531" cy="519841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76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>
              <a:off x="2275301" y="2166209"/>
              <a:ext cx="1484255" cy="2750503"/>
              <a:chOff x="3667220" y="1889715"/>
              <a:chExt cx="1484254" cy="2750503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3667220" y="1889715"/>
                <a:ext cx="93236" cy="93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714749" y="1924050"/>
                <a:ext cx="1436725" cy="2716168"/>
              </a:xfrm>
              <a:custGeom>
                <a:avLst/>
                <a:gdLst>
                  <a:gd name="connsiteX0" fmla="*/ 0 w 1390650"/>
                  <a:gd name="connsiteY0" fmla="*/ 0 h 2247900"/>
                  <a:gd name="connsiteX1" fmla="*/ 0 w 1390650"/>
                  <a:gd name="connsiteY1" fmla="*/ 2247900 h 2247900"/>
                  <a:gd name="connsiteX2" fmla="*/ 1390650 w 1390650"/>
                  <a:gd name="connsiteY2" fmla="*/ 2247900 h 224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0650" h="2247900">
                    <a:moveTo>
                      <a:pt x="0" y="0"/>
                    </a:moveTo>
                    <a:lnTo>
                      <a:pt x="0" y="2247900"/>
                    </a:lnTo>
                    <a:lnTo>
                      <a:pt x="1390650" y="224790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 flipH="1">
              <a:off x="3833382" y="3453715"/>
              <a:ext cx="1483460" cy="2750503"/>
              <a:chOff x="3664839" y="1889715"/>
              <a:chExt cx="1483460" cy="275050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664839" y="1889715"/>
                <a:ext cx="93236" cy="93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3711574" y="1924050"/>
                <a:ext cx="1436725" cy="2716168"/>
              </a:xfrm>
              <a:custGeom>
                <a:avLst/>
                <a:gdLst>
                  <a:gd name="connsiteX0" fmla="*/ 0 w 1390650"/>
                  <a:gd name="connsiteY0" fmla="*/ 0 h 2247900"/>
                  <a:gd name="connsiteX1" fmla="*/ 0 w 1390650"/>
                  <a:gd name="connsiteY1" fmla="*/ 2247900 h 2247900"/>
                  <a:gd name="connsiteX2" fmla="*/ 1390650 w 1390650"/>
                  <a:gd name="connsiteY2" fmla="*/ 2247900 h 224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0650" h="2247900">
                    <a:moveTo>
                      <a:pt x="0" y="0"/>
                    </a:moveTo>
                    <a:lnTo>
                      <a:pt x="0" y="2247900"/>
                    </a:lnTo>
                    <a:lnTo>
                      <a:pt x="1390650" y="224790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2269177" y="4030040"/>
              <a:ext cx="1809831" cy="923914"/>
              <a:chOff x="3758340" y="3768786"/>
              <a:chExt cx="1809830" cy="923913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4074321" y="3900725"/>
                <a:ext cx="149384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3762897" y="4107732"/>
                <a:ext cx="1398737" cy="584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3758340" y="3768786"/>
                <a:ext cx="5015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 flipV="1">
              <a:off x="6740137" y="1177366"/>
              <a:ext cx="1484255" cy="2750503"/>
              <a:chOff x="3667220" y="1889715"/>
              <a:chExt cx="1484254" cy="2750503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3667220" y="1889715"/>
                <a:ext cx="93236" cy="93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714749" y="1924050"/>
                <a:ext cx="1436725" cy="2716168"/>
              </a:xfrm>
              <a:custGeom>
                <a:avLst/>
                <a:gdLst>
                  <a:gd name="connsiteX0" fmla="*/ 0 w 1390650"/>
                  <a:gd name="connsiteY0" fmla="*/ 0 h 2247900"/>
                  <a:gd name="connsiteX1" fmla="*/ 0 w 1390650"/>
                  <a:gd name="connsiteY1" fmla="*/ 2247900 h 2247900"/>
                  <a:gd name="connsiteX2" fmla="*/ 1390650 w 1390650"/>
                  <a:gd name="connsiteY2" fmla="*/ 2247900 h 224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0650" h="2247900">
                    <a:moveTo>
                      <a:pt x="0" y="0"/>
                    </a:moveTo>
                    <a:lnTo>
                      <a:pt x="0" y="2247900"/>
                    </a:lnTo>
                    <a:lnTo>
                      <a:pt x="1390650" y="224790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flipV="1">
              <a:off x="8287854" y="2465731"/>
              <a:ext cx="1484255" cy="2750503"/>
              <a:chOff x="3667220" y="1889715"/>
              <a:chExt cx="1484254" cy="2750503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3667220" y="1889715"/>
                <a:ext cx="93236" cy="932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714749" y="1924050"/>
                <a:ext cx="1436725" cy="2716168"/>
              </a:xfrm>
              <a:custGeom>
                <a:avLst/>
                <a:gdLst>
                  <a:gd name="connsiteX0" fmla="*/ 0 w 1390650"/>
                  <a:gd name="connsiteY0" fmla="*/ 0 h 2247900"/>
                  <a:gd name="connsiteX1" fmla="*/ 0 w 1390650"/>
                  <a:gd name="connsiteY1" fmla="*/ 2247900 h 2247900"/>
                  <a:gd name="connsiteX2" fmla="*/ 1390650 w 1390650"/>
                  <a:gd name="connsiteY2" fmla="*/ 2247900 h 224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0650" h="2247900">
                    <a:moveTo>
                      <a:pt x="0" y="0"/>
                    </a:moveTo>
                    <a:lnTo>
                      <a:pt x="0" y="2247900"/>
                    </a:lnTo>
                    <a:lnTo>
                      <a:pt x="1390650" y="224790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817394" y="5304137"/>
              <a:ext cx="1824119" cy="923914"/>
              <a:chOff x="3758340" y="3768786"/>
              <a:chExt cx="1824119" cy="923913"/>
            </a:xfrm>
          </p:grpSpPr>
          <p:sp>
            <p:nvSpPr>
              <p:cNvPr id="112" name="文本框 111"/>
              <p:cNvSpPr txBox="1"/>
              <p:nvPr/>
            </p:nvSpPr>
            <p:spPr>
              <a:xfrm>
                <a:off x="4088609" y="3905489"/>
                <a:ext cx="14938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3762897" y="4107732"/>
                <a:ext cx="1422322" cy="584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3758340" y="3768786"/>
                <a:ext cx="5015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4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785565" y="1133180"/>
              <a:ext cx="1852697" cy="923914"/>
              <a:chOff x="3758340" y="3768786"/>
              <a:chExt cx="1852697" cy="923913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4117188" y="3905489"/>
                <a:ext cx="149384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3762897" y="4107732"/>
                <a:ext cx="1458530" cy="584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3758340" y="3768786"/>
                <a:ext cx="5484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4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8329812" y="2423825"/>
              <a:ext cx="1852697" cy="923914"/>
              <a:chOff x="3758340" y="3768786"/>
              <a:chExt cx="1852697" cy="923913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4117188" y="3905489"/>
                <a:ext cx="149384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3762897" y="4107732"/>
                <a:ext cx="1458530" cy="584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3758340" y="3768786"/>
                <a:ext cx="5484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4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184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9281523-EF97-4A61-B056-3806D4AEFAD0}"/>
              </a:ext>
            </a:extLst>
          </p:cNvPr>
          <p:cNvGrpSpPr/>
          <p:nvPr/>
        </p:nvGrpSpPr>
        <p:grpSpPr>
          <a:xfrm>
            <a:off x="1324725" y="632965"/>
            <a:ext cx="9567342" cy="6564596"/>
            <a:chOff x="1324725" y="632965"/>
            <a:chExt cx="9567342" cy="6564596"/>
          </a:xfrm>
        </p:grpSpPr>
        <p:sp>
          <p:nvSpPr>
            <p:cNvPr id="58" name="圆角矩形 57"/>
            <p:cNvSpPr/>
            <p:nvPr/>
          </p:nvSpPr>
          <p:spPr>
            <a:xfrm rot="2760000">
              <a:off x="5190478" y="807861"/>
              <a:ext cx="3377260" cy="7217003"/>
            </a:xfrm>
            <a:prstGeom prst="roundRect">
              <a:avLst>
                <a:gd name="adj" fmla="val 2648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-2700000">
              <a:off x="2515501" y="2767488"/>
              <a:ext cx="6936128" cy="1323024"/>
            </a:xfrm>
            <a:custGeom>
              <a:avLst/>
              <a:gdLst>
                <a:gd name="connsiteX0" fmla="*/ 12232394 w 12583909"/>
                <a:gd name="connsiteY0" fmla="*/ 351517 h 2400301"/>
                <a:gd name="connsiteX1" fmla="*/ 12232394 w 12583909"/>
                <a:gd name="connsiteY1" fmla="*/ 2048785 h 2400301"/>
                <a:gd name="connsiteX2" fmla="*/ 10626274 w 12583909"/>
                <a:gd name="connsiteY2" fmla="*/ 2131172 h 2400301"/>
                <a:gd name="connsiteX3" fmla="*/ 10579657 w 12583909"/>
                <a:gd name="connsiteY3" fmla="*/ 2089037 h 2400301"/>
                <a:gd name="connsiteX4" fmla="*/ 10571832 w 12583909"/>
                <a:gd name="connsiteY4" fmla="*/ 2089037 h 2400301"/>
                <a:gd name="connsiteX5" fmla="*/ 10538493 w 12583909"/>
                <a:gd name="connsiteY5" fmla="*/ 2052152 h 2400301"/>
                <a:gd name="connsiteX6" fmla="*/ 8841225 w 12583909"/>
                <a:gd name="connsiteY6" fmla="*/ 2052152 h 2400301"/>
                <a:gd name="connsiteX7" fmla="*/ 8807885 w 12583909"/>
                <a:gd name="connsiteY7" fmla="*/ 2089036 h 2400301"/>
                <a:gd name="connsiteX8" fmla="*/ 8793324 w 12583909"/>
                <a:gd name="connsiteY8" fmla="*/ 2089037 h 2400301"/>
                <a:gd name="connsiteX9" fmla="*/ 8746708 w 12583909"/>
                <a:gd name="connsiteY9" fmla="*/ 2131172 h 2400301"/>
                <a:gd name="connsiteX10" fmla="*/ 7231737 w 12583909"/>
                <a:gd name="connsiteY10" fmla="*/ 2131172 h 2400301"/>
                <a:gd name="connsiteX11" fmla="*/ 7185121 w 12583909"/>
                <a:gd name="connsiteY11" fmla="*/ 2089037 h 2400301"/>
                <a:gd name="connsiteX12" fmla="*/ 7176648 w 12583909"/>
                <a:gd name="connsiteY12" fmla="*/ 2089037 h 2400301"/>
                <a:gd name="connsiteX13" fmla="*/ 7137221 w 12583909"/>
                <a:gd name="connsiteY13" fmla="*/ 2045416 h 2400301"/>
                <a:gd name="connsiteX14" fmla="*/ 5439952 w 12583909"/>
                <a:gd name="connsiteY14" fmla="*/ 2045416 h 2400301"/>
                <a:gd name="connsiteX15" fmla="*/ 5400527 w 12583909"/>
                <a:gd name="connsiteY15" fmla="*/ 2089035 h 2400301"/>
                <a:gd name="connsiteX16" fmla="*/ 5398788 w 12583909"/>
                <a:gd name="connsiteY16" fmla="*/ 2089035 h 2400301"/>
                <a:gd name="connsiteX17" fmla="*/ 5352171 w 12583909"/>
                <a:gd name="connsiteY17" fmla="*/ 2131171 h 2400301"/>
                <a:gd name="connsiteX18" fmla="*/ 3837201 w 12583909"/>
                <a:gd name="connsiteY18" fmla="*/ 2131171 h 2400301"/>
                <a:gd name="connsiteX19" fmla="*/ 3790584 w 12583909"/>
                <a:gd name="connsiteY19" fmla="*/ 2089036 h 2400301"/>
                <a:gd name="connsiteX20" fmla="*/ 3782759 w 12583909"/>
                <a:gd name="connsiteY20" fmla="*/ 2089036 h 2400301"/>
                <a:gd name="connsiteX21" fmla="*/ 3749420 w 12583909"/>
                <a:gd name="connsiteY21" fmla="*/ 2052152 h 2400301"/>
                <a:gd name="connsiteX22" fmla="*/ 2052151 w 12583909"/>
                <a:gd name="connsiteY22" fmla="*/ 2052152 h 2400301"/>
                <a:gd name="connsiteX23" fmla="*/ 2018814 w 12583909"/>
                <a:gd name="connsiteY23" fmla="*/ 2089035 h 2400301"/>
                <a:gd name="connsiteX24" fmla="*/ 2004252 w 12583909"/>
                <a:gd name="connsiteY24" fmla="*/ 2089035 h 2400301"/>
                <a:gd name="connsiteX25" fmla="*/ 1957634 w 12583909"/>
                <a:gd name="connsiteY25" fmla="*/ 2131171 h 2400301"/>
                <a:gd name="connsiteX26" fmla="*/ 351516 w 12583909"/>
                <a:gd name="connsiteY26" fmla="*/ 2048786 h 2400301"/>
                <a:gd name="connsiteX27" fmla="*/ 351516 w 12583909"/>
                <a:gd name="connsiteY27" fmla="*/ 351517 h 2400301"/>
                <a:gd name="connsiteX28" fmla="*/ 1957635 w 12583909"/>
                <a:gd name="connsiteY28" fmla="*/ 269131 h 2400301"/>
                <a:gd name="connsiteX29" fmla="*/ 2010995 w 12583909"/>
                <a:gd name="connsiteY29" fmla="*/ 317361 h 2400301"/>
                <a:gd name="connsiteX30" fmla="*/ 2018236 w 12583909"/>
                <a:gd name="connsiteY30" fmla="*/ 317361 h 2400301"/>
                <a:gd name="connsiteX31" fmla="*/ 2052152 w 12583909"/>
                <a:gd name="connsiteY31" fmla="*/ 354883 h 2400301"/>
                <a:gd name="connsiteX32" fmla="*/ 3749420 w 12583909"/>
                <a:gd name="connsiteY32" fmla="*/ 354883 h 2400301"/>
                <a:gd name="connsiteX33" fmla="*/ 3783336 w 12583909"/>
                <a:gd name="connsiteY33" fmla="*/ 317359 h 2400301"/>
                <a:gd name="connsiteX34" fmla="*/ 3783842 w 12583909"/>
                <a:gd name="connsiteY34" fmla="*/ 317359 h 2400301"/>
                <a:gd name="connsiteX35" fmla="*/ 3837202 w 12583909"/>
                <a:gd name="connsiteY35" fmla="*/ 269129 h 2400301"/>
                <a:gd name="connsiteX36" fmla="*/ 5352171 w 12583909"/>
                <a:gd name="connsiteY36" fmla="*/ 269130 h 2400301"/>
                <a:gd name="connsiteX37" fmla="*/ 5405530 w 12583909"/>
                <a:gd name="connsiteY37" fmla="*/ 317359 h 2400301"/>
                <a:gd name="connsiteX38" fmla="*/ 5413095 w 12583909"/>
                <a:gd name="connsiteY38" fmla="*/ 317360 h 2400301"/>
                <a:gd name="connsiteX39" fmla="*/ 5450056 w 12583909"/>
                <a:gd name="connsiteY39" fmla="*/ 358251 h 2400301"/>
                <a:gd name="connsiteX40" fmla="*/ 7147324 w 12583909"/>
                <a:gd name="connsiteY40" fmla="*/ 358251 h 2400301"/>
                <a:gd name="connsiteX41" fmla="*/ 7210650 w 12583909"/>
                <a:gd name="connsiteY41" fmla="*/ 288190 h 2400301"/>
                <a:gd name="connsiteX42" fmla="*/ 7231738 w 12583909"/>
                <a:gd name="connsiteY42" fmla="*/ 269129 h 2400301"/>
                <a:gd name="connsiteX43" fmla="*/ 8746706 w 12583909"/>
                <a:gd name="connsiteY43" fmla="*/ 269130 h 2400301"/>
                <a:gd name="connsiteX44" fmla="*/ 8800066 w 12583909"/>
                <a:gd name="connsiteY44" fmla="*/ 317360 h 2400301"/>
                <a:gd name="connsiteX45" fmla="*/ 8806660 w 12583909"/>
                <a:gd name="connsiteY45" fmla="*/ 317360 h 2400301"/>
                <a:gd name="connsiteX46" fmla="*/ 8834488 w 12583909"/>
                <a:gd name="connsiteY46" fmla="*/ 348148 h 2400301"/>
                <a:gd name="connsiteX47" fmla="*/ 10531757 w 12583909"/>
                <a:gd name="connsiteY47" fmla="*/ 348148 h 2400301"/>
                <a:gd name="connsiteX48" fmla="*/ 10559585 w 12583909"/>
                <a:gd name="connsiteY48" fmla="*/ 317359 h 2400301"/>
                <a:gd name="connsiteX49" fmla="*/ 10572914 w 12583909"/>
                <a:gd name="connsiteY49" fmla="*/ 317359 h 2400301"/>
                <a:gd name="connsiteX50" fmla="*/ 10626275 w 12583909"/>
                <a:gd name="connsiteY50" fmla="*/ 269130 h 2400301"/>
                <a:gd name="connsiteX51" fmla="*/ 12232394 w 12583909"/>
                <a:gd name="connsiteY51" fmla="*/ 351517 h 240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2583909" h="2400301">
                  <a:moveTo>
                    <a:pt x="12232394" y="351517"/>
                  </a:moveTo>
                  <a:cubicBezTo>
                    <a:pt x="12701082" y="820205"/>
                    <a:pt x="12701081" y="1580097"/>
                    <a:pt x="12232394" y="2048785"/>
                  </a:cubicBezTo>
                  <a:cubicBezTo>
                    <a:pt x="11792998" y="2488181"/>
                    <a:pt x="11097662" y="2515643"/>
                    <a:pt x="10626274" y="2131172"/>
                  </a:cubicBezTo>
                  <a:lnTo>
                    <a:pt x="10579657" y="2089037"/>
                  </a:lnTo>
                  <a:lnTo>
                    <a:pt x="10571832" y="2089037"/>
                  </a:lnTo>
                  <a:lnTo>
                    <a:pt x="10538493" y="2052152"/>
                  </a:lnTo>
                  <a:cubicBezTo>
                    <a:pt x="10069805" y="1583464"/>
                    <a:pt x="9309913" y="1583464"/>
                    <a:pt x="8841225" y="2052152"/>
                  </a:cubicBezTo>
                  <a:lnTo>
                    <a:pt x="8807885" y="2089036"/>
                  </a:lnTo>
                  <a:lnTo>
                    <a:pt x="8793324" y="2089037"/>
                  </a:lnTo>
                  <a:lnTo>
                    <a:pt x="8746708" y="2131172"/>
                  </a:lnTo>
                  <a:cubicBezTo>
                    <a:pt x="8306745" y="2490011"/>
                    <a:pt x="7671700" y="2490011"/>
                    <a:pt x="7231737" y="2131172"/>
                  </a:cubicBezTo>
                  <a:lnTo>
                    <a:pt x="7185121" y="2089037"/>
                  </a:lnTo>
                  <a:lnTo>
                    <a:pt x="7176648" y="2089037"/>
                  </a:lnTo>
                  <a:lnTo>
                    <a:pt x="7137221" y="2045416"/>
                  </a:lnTo>
                  <a:cubicBezTo>
                    <a:pt x="6668533" y="1576728"/>
                    <a:pt x="5908640" y="1576728"/>
                    <a:pt x="5439952" y="2045416"/>
                  </a:cubicBezTo>
                  <a:lnTo>
                    <a:pt x="5400527" y="2089035"/>
                  </a:lnTo>
                  <a:lnTo>
                    <a:pt x="5398788" y="2089035"/>
                  </a:lnTo>
                  <a:lnTo>
                    <a:pt x="5352171" y="2131171"/>
                  </a:lnTo>
                  <a:cubicBezTo>
                    <a:pt x="4912209" y="2490010"/>
                    <a:pt x="4277163" y="2490011"/>
                    <a:pt x="3837201" y="2131171"/>
                  </a:cubicBezTo>
                  <a:lnTo>
                    <a:pt x="3790584" y="2089036"/>
                  </a:lnTo>
                  <a:lnTo>
                    <a:pt x="3782759" y="2089036"/>
                  </a:lnTo>
                  <a:lnTo>
                    <a:pt x="3749420" y="2052152"/>
                  </a:lnTo>
                  <a:cubicBezTo>
                    <a:pt x="3280732" y="1583463"/>
                    <a:pt x="2520839" y="1583463"/>
                    <a:pt x="2052151" y="2052152"/>
                  </a:cubicBezTo>
                  <a:lnTo>
                    <a:pt x="2018814" y="2089035"/>
                  </a:lnTo>
                  <a:lnTo>
                    <a:pt x="2004252" y="2089035"/>
                  </a:lnTo>
                  <a:lnTo>
                    <a:pt x="1957634" y="2131171"/>
                  </a:lnTo>
                  <a:cubicBezTo>
                    <a:pt x="1486247" y="2515642"/>
                    <a:pt x="790911" y="2488181"/>
                    <a:pt x="351516" y="2048786"/>
                  </a:cubicBezTo>
                  <a:cubicBezTo>
                    <a:pt x="-117171" y="1580098"/>
                    <a:pt x="-117172" y="820205"/>
                    <a:pt x="351516" y="351517"/>
                  </a:cubicBezTo>
                  <a:cubicBezTo>
                    <a:pt x="790911" y="-87879"/>
                    <a:pt x="1486248" y="-115340"/>
                    <a:pt x="1957635" y="269131"/>
                  </a:cubicBezTo>
                  <a:lnTo>
                    <a:pt x="2010995" y="317361"/>
                  </a:lnTo>
                  <a:lnTo>
                    <a:pt x="2018236" y="317361"/>
                  </a:lnTo>
                  <a:lnTo>
                    <a:pt x="2052152" y="354883"/>
                  </a:lnTo>
                  <a:cubicBezTo>
                    <a:pt x="2520840" y="823572"/>
                    <a:pt x="3280732" y="823571"/>
                    <a:pt x="3749420" y="354883"/>
                  </a:cubicBezTo>
                  <a:lnTo>
                    <a:pt x="3783336" y="317359"/>
                  </a:lnTo>
                  <a:lnTo>
                    <a:pt x="3783842" y="317359"/>
                  </a:lnTo>
                  <a:lnTo>
                    <a:pt x="3837202" y="269129"/>
                  </a:lnTo>
                  <a:cubicBezTo>
                    <a:pt x="4277163" y="-89710"/>
                    <a:pt x="4912209" y="-89710"/>
                    <a:pt x="5352171" y="269130"/>
                  </a:cubicBezTo>
                  <a:lnTo>
                    <a:pt x="5405530" y="317359"/>
                  </a:lnTo>
                  <a:lnTo>
                    <a:pt x="5413095" y="317360"/>
                  </a:lnTo>
                  <a:lnTo>
                    <a:pt x="5450056" y="358251"/>
                  </a:lnTo>
                  <a:cubicBezTo>
                    <a:pt x="5918744" y="826940"/>
                    <a:pt x="6678636" y="826940"/>
                    <a:pt x="7147324" y="358251"/>
                  </a:cubicBezTo>
                  <a:lnTo>
                    <a:pt x="7210650" y="288190"/>
                  </a:lnTo>
                  <a:lnTo>
                    <a:pt x="7231738" y="269129"/>
                  </a:lnTo>
                  <a:cubicBezTo>
                    <a:pt x="7671700" y="-89709"/>
                    <a:pt x="8306745" y="-89709"/>
                    <a:pt x="8746706" y="269130"/>
                  </a:cubicBezTo>
                  <a:lnTo>
                    <a:pt x="8800066" y="317360"/>
                  </a:lnTo>
                  <a:lnTo>
                    <a:pt x="8806660" y="317360"/>
                  </a:lnTo>
                  <a:lnTo>
                    <a:pt x="8834488" y="348148"/>
                  </a:lnTo>
                  <a:cubicBezTo>
                    <a:pt x="9303177" y="816836"/>
                    <a:pt x="10063069" y="816836"/>
                    <a:pt x="10531757" y="348148"/>
                  </a:cubicBezTo>
                  <a:lnTo>
                    <a:pt x="10559585" y="317359"/>
                  </a:lnTo>
                  <a:lnTo>
                    <a:pt x="10572914" y="317359"/>
                  </a:lnTo>
                  <a:lnTo>
                    <a:pt x="10626275" y="269130"/>
                  </a:lnTo>
                  <a:cubicBezTo>
                    <a:pt x="11097663" y="-115341"/>
                    <a:pt x="11792998" y="-87879"/>
                    <a:pt x="12232394" y="35151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158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419100" dist="889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4" name="圆角矩形 53"/>
            <p:cNvSpPr/>
            <p:nvPr/>
          </p:nvSpPr>
          <p:spPr>
            <a:xfrm rot="2760000">
              <a:off x="7178416" y="1124016"/>
              <a:ext cx="2572825" cy="1590723"/>
            </a:xfrm>
            <a:prstGeom prst="roundRect">
              <a:avLst>
                <a:gd name="adj" fmla="val 50000"/>
              </a:avLst>
            </a:prstGeom>
            <a:gradFill>
              <a:gsLst>
                <a:gs pos="38000">
                  <a:schemeClr val="tx1">
                    <a:alpha val="19000"/>
                  </a:scheme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0123607-538D-4D45-999F-3B7798E8813A}"/>
                </a:ext>
              </a:extLst>
            </p:cNvPr>
            <p:cNvGrpSpPr/>
            <p:nvPr/>
          </p:nvGrpSpPr>
          <p:grpSpPr>
            <a:xfrm>
              <a:off x="1324725" y="812897"/>
              <a:ext cx="9567342" cy="6384664"/>
              <a:chOff x="1324725" y="812897"/>
              <a:chExt cx="9567342" cy="6384664"/>
            </a:xfrm>
          </p:grpSpPr>
          <p:sp>
            <p:nvSpPr>
              <p:cNvPr id="57" name="圆角矩形 56"/>
              <p:cNvSpPr/>
              <p:nvPr/>
            </p:nvSpPr>
            <p:spPr>
              <a:xfrm rot="2760000">
                <a:off x="3182265" y="5115787"/>
                <a:ext cx="2572825" cy="1590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8000">
                    <a:schemeClr val="tx1">
                      <a:alpha val="19000"/>
                    </a:scheme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 rot="2760000">
                <a:off x="4508633" y="3777567"/>
                <a:ext cx="2572825" cy="1590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8000">
                    <a:schemeClr val="tx1">
                      <a:alpha val="19000"/>
                    </a:scheme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3443288" y="4853200"/>
                <a:ext cx="1108128" cy="11081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A9500"/>
                  </a:gs>
                  <a:gs pos="100000">
                    <a:srgbClr val="FFC269"/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rgbClr val="FFD393"/>
                    </a:gs>
                    <a:gs pos="100000">
                      <a:srgbClr val="FFAB2F"/>
                    </a:gs>
                  </a:gsLst>
                  <a:lin ang="2700000" scaled="1"/>
                  <a:tileRect/>
                </a:gradFill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4768647" y="3525740"/>
                <a:ext cx="1108128" cy="11081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24C4C"/>
                  </a:gs>
                  <a:gs pos="100000">
                    <a:srgbClr val="ED9393"/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rgbClr val="F4BABA"/>
                    </a:gs>
                    <a:gs pos="100000">
                      <a:srgbClr val="E66464"/>
                    </a:gs>
                  </a:gsLst>
                  <a:lin ang="2700000" scaled="1"/>
                  <a:tileRect/>
                </a:gradFill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2760000">
                <a:off x="5864046" y="2471177"/>
                <a:ext cx="2572825" cy="15907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8000">
                    <a:schemeClr val="tx1">
                      <a:alpha val="19000"/>
                    </a:scheme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6102297" y="2204940"/>
                <a:ext cx="1108128" cy="11081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18391"/>
                  </a:gs>
                  <a:gs pos="100000">
                    <a:srgbClr val="01C4D9"/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rgbClr val="00D4EA"/>
                    </a:gs>
                    <a:gs pos="100000">
                      <a:srgbClr val="0098A8"/>
                    </a:gs>
                  </a:gsLst>
                  <a:lin ang="2700000" scaled="1"/>
                  <a:tileRect/>
                </a:gradFill>
              </a:ln>
              <a:effectLst>
                <a:outerShdw blurRad="266700" dist="762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7418361" y="886700"/>
                <a:ext cx="1108128" cy="11081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482955"/>
                  </a:gs>
                  <a:gs pos="100000">
                    <a:srgbClr val="78458D"/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rgbClr val="9457AD"/>
                    </a:gs>
                    <a:gs pos="100000">
                      <a:srgbClr val="482A54"/>
                    </a:gs>
                  </a:gsLst>
                  <a:lin ang="2700000" scaled="1"/>
                  <a:tileRect/>
                </a:gradFill>
              </a:ln>
              <a:effectLst>
                <a:outerShdw blurRad="203200" dist="139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" name="Group 41"/>
              <p:cNvGrpSpPr>
                <a:grpSpLocks noChangeAspect="1"/>
              </p:cNvGrpSpPr>
              <p:nvPr/>
            </p:nvGrpSpPr>
            <p:grpSpPr bwMode="auto">
              <a:xfrm>
                <a:off x="3773847" y="5132872"/>
                <a:ext cx="447011" cy="547203"/>
                <a:chOff x="3783" y="2089"/>
                <a:chExt cx="116" cy="142"/>
              </a:xfrm>
              <a:solidFill>
                <a:schemeClr val="bg1"/>
              </a:solidFill>
              <a:effectLst/>
            </p:grpSpPr>
            <p:sp>
              <p:nvSpPr>
                <p:cNvPr id="25" name="Freeform 42"/>
                <p:cNvSpPr>
                  <a:spLocks/>
                </p:cNvSpPr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Freeform 43"/>
                <p:cNvSpPr>
                  <a:spLocks/>
                </p:cNvSpPr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Freeform 44"/>
                <p:cNvSpPr>
                  <a:spLocks/>
                </p:cNvSpPr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45"/>
                <p:cNvSpPr>
                  <a:spLocks/>
                </p:cNvSpPr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46"/>
                <p:cNvSpPr>
                  <a:spLocks/>
                </p:cNvSpPr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47"/>
                <p:cNvSpPr>
                  <a:spLocks/>
                </p:cNvSpPr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48"/>
                <p:cNvSpPr>
                  <a:spLocks/>
                </p:cNvSpPr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49"/>
                <p:cNvSpPr>
                  <a:spLocks/>
                </p:cNvSpPr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3" name="Group 52"/>
              <p:cNvGrpSpPr>
                <a:grpSpLocks noChangeAspect="1"/>
              </p:cNvGrpSpPr>
              <p:nvPr/>
            </p:nvGrpSpPr>
            <p:grpSpPr bwMode="auto">
              <a:xfrm>
                <a:off x="6372767" y="2477857"/>
                <a:ext cx="567188" cy="562297"/>
                <a:chOff x="3783" y="2102"/>
                <a:chExt cx="116" cy="115"/>
              </a:xfrm>
              <a:solidFill>
                <a:schemeClr val="bg1"/>
              </a:solidFill>
              <a:effectLst/>
            </p:grpSpPr>
            <p:sp>
              <p:nvSpPr>
                <p:cNvPr id="34" name="Freeform 53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Freeform 54"/>
                <p:cNvSpPr>
                  <a:spLocks noEditPoints="1"/>
                </p:cNvSpPr>
                <p:nvPr/>
              </p:nvSpPr>
              <p:spPr bwMode="auto">
                <a:xfrm>
                  <a:off x="3783" y="2102"/>
                  <a:ext cx="116" cy="115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23 w 46"/>
                    <a:gd name="T11" fmla="*/ 42 h 46"/>
                    <a:gd name="T12" fmla="*/ 5 w 46"/>
                    <a:gd name="T13" fmla="*/ 23 h 46"/>
                    <a:gd name="T14" fmla="*/ 23 w 46"/>
                    <a:gd name="T15" fmla="*/ 4 h 46"/>
                    <a:gd name="T16" fmla="*/ 42 w 46"/>
                    <a:gd name="T17" fmla="*/ 23 h 46"/>
                    <a:gd name="T18" fmla="*/ 23 w 46"/>
                    <a:gd name="T19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6"/>
                        <a:pt x="10" y="46"/>
                        <a:pt x="23" y="46"/>
                      </a:cubicBezTo>
                      <a:cubicBezTo>
                        <a:pt x="36" y="46"/>
                        <a:pt x="46" y="36"/>
                        <a:pt x="46" y="23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  <a:moveTo>
                        <a:pt x="23" y="42"/>
                      </a:moveTo>
                      <a:cubicBezTo>
                        <a:pt x="13" y="42"/>
                        <a:pt x="5" y="33"/>
                        <a:pt x="5" y="23"/>
                      </a:cubicBezTo>
                      <a:cubicBezTo>
                        <a:pt x="5" y="13"/>
                        <a:pt x="13" y="4"/>
                        <a:pt x="23" y="4"/>
                      </a:cubicBezTo>
                      <a:cubicBezTo>
                        <a:pt x="34" y="4"/>
                        <a:pt x="42" y="13"/>
                        <a:pt x="42" y="23"/>
                      </a:cubicBezTo>
                      <a:cubicBezTo>
                        <a:pt x="42" y="33"/>
                        <a:pt x="34" y="42"/>
                        <a:pt x="2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Freeform 55"/>
                <p:cNvSpPr>
                  <a:spLocks/>
                </p:cNvSpPr>
                <p:nvPr/>
              </p:nvSpPr>
              <p:spPr bwMode="auto">
                <a:xfrm>
                  <a:off x="3839" y="2115"/>
                  <a:ext cx="7" cy="10"/>
                </a:xfrm>
                <a:custGeom>
                  <a:avLst/>
                  <a:gdLst>
                    <a:gd name="T0" fmla="*/ 1 w 3"/>
                    <a:gd name="T1" fmla="*/ 4 h 4"/>
                    <a:gd name="T2" fmla="*/ 1 w 3"/>
                    <a:gd name="T3" fmla="*/ 4 h 4"/>
                    <a:gd name="T4" fmla="*/ 3 w 3"/>
                    <a:gd name="T5" fmla="*/ 3 h 4"/>
                    <a:gd name="T6" fmla="*/ 3 w 3"/>
                    <a:gd name="T7" fmla="*/ 0 h 4"/>
                    <a:gd name="T8" fmla="*/ 1 w 3"/>
                    <a:gd name="T9" fmla="*/ 0 h 4"/>
                    <a:gd name="T10" fmla="*/ 0 w 3"/>
                    <a:gd name="T11" fmla="*/ 0 h 4"/>
                    <a:gd name="T12" fmla="*/ 0 w 3"/>
                    <a:gd name="T13" fmla="*/ 3 h 4"/>
                    <a:gd name="T14" fmla="*/ 1 w 3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Freeform 56"/>
                <p:cNvSpPr>
                  <a:spLocks/>
                </p:cNvSpPr>
                <p:nvPr/>
              </p:nvSpPr>
              <p:spPr bwMode="auto">
                <a:xfrm>
                  <a:off x="3839" y="2195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1 h 4"/>
                    <a:gd name="T6" fmla="*/ 0 w 3"/>
                    <a:gd name="T7" fmla="*/ 4 h 4"/>
                    <a:gd name="T8" fmla="*/ 1 w 3"/>
                    <a:gd name="T9" fmla="*/ 4 h 4"/>
                    <a:gd name="T10" fmla="*/ 3 w 3"/>
                    <a:gd name="T11" fmla="*/ 4 h 4"/>
                    <a:gd name="T12" fmla="*/ 3 w 3"/>
                    <a:gd name="T13" fmla="*/ 1 h 4"/>
                    <a:gd name="T14" fmla="*/ 1 w 3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57"/>
                <p:cNvSpPr>
                  <a:spLocks/>
                </p:cNvSpPr>
                <p:nvPr/>
              </p:nvSpPr>
              <p:spPr bwMode="auto">
                <a:xfrm>
                  <a:off x="3796" y="2155"/>
                  <a:ext cx="10" cy="10"/>
                </a:xfrm>
                <a:custGeom>
                  <a:avLst/>
                  <a:gdLst>
                    <a:gd name="T0" fmla="*/ 3 w 4"/>
                    <a:gd name="T1" fmla="*/ 0 h 4"/>
                    <a:gd name="T2" fmla="*/ 0 w 4"/>
                    <a:gd name="T3" fmla="*/ 0 h 4"/>
                    <a:gd name="T4" fmla="*/ 0 w 4"/>
                    <a:gd name="T5" fmla="*/ 2 h 4"/>
                    <a:gd name="T6" fmla="*/ 0 w 4"/>
                    <a:gd name="T7" fmla="*/ 4 h 4"/>
                    <a:gd name="T8" fmla="*/ 3 w 4"/>
                    <a:gd name="T9" fmla="*/ 4 h 4"/>
                    <a:gd name="T10" fmla="*/ 4 w 4"/>
                    <a:gd name="T11" fmla="*/ 2 h 4"/>
                    <a:gd name="T12" fmla="*/ 4 w 4"/>
                    <a:gd name="T13" fmla="*/ 2 h 4"/>
                    <a:gd name="T14" fmla="*/ 3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58"/>
                <p:cNvSpPr>
                  <a:spLocks/>
                </p:cNvSpPr>
                <p:nvPr/>
              </p:nvSpPr>
              <p:spPr bwMode="auto">
                <a:xfrm>
                  <a:off x="3877" y="2155"/>
                  <a:ext cx="10" cy="10"/>
                </a:xfrm>
                <a:custGeom>
                  <a:avLst/>
                  <a:gdLst>
                    <a:gd name="T0" fmla="*/ 4 w 4"/>
                    <a:gd name="T1" fmla="*/ 0 h 4"/>
                    <a:gd name="T2" fmla="*/ 2 w 4"/>
                    <a:gd name="T3" fmla="*/ 0 h 4"/>
                    <a:gd name="T4" fmla="*/ 0 w 4"/>
                    <a:gd name="T5" fmla="*/ 2 h 4"/>
                    <a:gd name="T6" fmla="*/ 0 w 4"/>
                    <a:gd name="T7" fmla="*/ 2 h 4"/>
                    <a:gd name="T8" fmla="*/ 2 w 4"/>
                    <a:gd name="T9" fmla="*/ 4 h 4"/>
                    <a:gd name="T10" fmla="*/ 4 w 4"/>
                    <a:gd name="T11" fmla="*/ 4 h 4"/>
                    <a:gd name="T12" fmla="*/ 4 w 4"/>
                    <a:gd name="T13" fmla="*/ 2 h 4"/>
                    <a:gd name="T14" fmla="*/ 4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Freeform 59"/>
                <p:cNvSpPr>
                  <a:spLocks/>
                </p:cNvSpPr>
                <p:nvPr/>
              </p:nvSpPr>
              <p:spPr bwMode="auto">
                <a:xfrm>
                  <a:off x="3813" y="2127"/>
                  <a:ext cx="33" cy="38"/>
                </a:xfrm>
                <a:custGeom>
                  <a:avLst/>
                  <a:gdLst>
                    <a:gd name="T0" fmla="*/ 11 w 13"/>
                    <a:gd name="T1" fmla="*/ 0 h 15"/>
                    <a:gd name="T2" fmla="*/ 10 w 13"/>
                    <a:gd name="T3" fmla="*/ 2 h 15"/>
                    <a:gd name="T4" fmla="*/ 10 w 13"/>
                    <a:gd name="T5" fmla="*/ 11 h 15"/>
                    <a:gd name="T6" fmla="*/ 9 w 13"/>
                    <a:gd name="T7" fmla="*/ 12 h 15"/>
                    <a:gd name="T8" fmla="*/ 2 w 13"/>
                    <a:gd name="T9" fmla="*/ 12 h 15"/>
                    <a:gd name="T10" fmla="*/ 0 w 13"/>
                    <a:gd name="T11" fmla="*/ 14 h 15"/>
                    <a:gd name="T12" fmla="*/ 2 w 13"/>
                    <a:gd name="T13" fmla="*/ 15 h 15"/>
                    <a:gd name="T14" fmla="*/ 11 w 13"/>
                    <a:gd name="T15" fmla="*/ 15 h 15"/>
                    <a:gd name="T16" fmla="*/ 12 w 13"/>
                    <a:gd name="T17" fmla="*/ 15 h 15"/>
                    <a:gd name="T18" fmla="*/ 12 w 13"/>
                    <a:gd name="T19" fmla="*/ 15 h 15"/>
                    <a:gd name="T20" fmla="*/ 13 w 13"/>
                    <a:gd name="T21" fmla="*/ 13 h 15"/>
                    <a:gd name="T22" fmla="*/ 13 w 13"/>
                    <a:gd name="T23" fmla="*/ 2 h 15"/>
                    <a:gd name="T24" fmla="*/ 11 w 13"/>
                    <a:gd name="T2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5">
                      <a:moveTo>
                        <a:pt x="11" y="0"/>
                      </a:moveTo>
                      <a:cubicBezTo>
                        <a:pt x="10" y="0"/>
                        <a:pt x="10" y="1"/>
                        <a:pt x="10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9" y="12"/>
                        <a:pt x="9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4"/>
                        <a:pt x="13" y="14"/>
                        <a:pt x="13" y="1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1" name="Group 62"/>
              <p:cNvGrpSpPr>
                <a:grpSpLocks noChangeAspect="1"/>
              </p:cNvGrpSpPr>
              <p:nvPr/>
            </p:nvGrpSpPr>
            <p:grpSpPr bwMode="auto">
              <a:xfrm>
                <a:off x="5047787" y="3860292"/>
                <a:ext cx="549847" cy="439024"/>
                <a:chOff x="3775" y="2110"/>
                <a:chExt cx="129" cy="103"/>
              </a:xfrm>
              <a:solidFill>
                <a:schemeClr val="bg1"/>
              </a:solidFill>
              <a:effectLst/>
            </p:grpSpPr>
            <p:sp>
              <p:nvSpPr>
                <p:cNvPr id="42" name="Freeform 63"/>
                <p:cNvSpPr>
                  <a:spLocks/>
                </p:cNvSpPr>
                <p:nvPr/>
              </p:nvSpPr>
              <p:spPr bwMode="auto">
                <a:xfrm>
                  <a:off x="3775" y="2177"/>
                  <a:ext cx="40" cy="36"/>
                </a:xfrm>
                <a:custGeom>
                  <a:avLst/>
                  <a:gdLst>
                    <a:gd name="T0" fmla="*/ 5 w 16"/>
                    <a:gd name="T1" fmla="*/ 0 h 14"/>
                    <a:gd name="T2" fmla="*/ 0 w 16"/>
                    <a:gd name="T3" fmla="*/ 4 h 14"/>
                    <a:gd name="T4" fmla="*/ 10 w 16"/>
                    <a:gd name="T5" fmla="*/ 14 h 14"/>
                    <a:gd name="T6" fmla="*/ 16 w 16"/>
                    <a:gd name="T7" fmla="*/ 9 h 14"/>
                    <a:gd name="T8" fmla="*/ 5 w 16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4">
                      <a:moveTo>
                        <a:pt x="5" y="0"/>
                      </a:move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3" y="11"/>
                        <a:pt x="16" y="9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Freeform 64"/>
                <p:cNvSpPr>
                  <a:spLocks/>
                </p:cNvSpPr>
                <p:nvPr/>
              </p:nvSpPr>
              <p:spPr bwMode="auto">
                <a:xfrm>
                  <a:off x="3795" y="2156"/>
                  <a:ext cx="109" cy="41"/>
                </a:xfrm>
                <a:custGeom>
                  <a:avLst/>
                  <a:gdLst>
                    <a:gd name="T0" fmla="*/ 37 w 44"/>
                    <a:gd name="T1" fmla="*/ 4 h 16"/>
                    <a:gd name="T2" fmla="*/ 29 w 44"/>
                    <a:gd name="T3" fmla="*/ 9 h 16"/>
                    <a:gd name="T4" fmla="*/ 18 w 44"/>
                    <a:gd name="T5" fmla="*/ 8 h 16"/>
                    <a:gd name="T6" fmla="*/ 25 w 44"/>
                    <a:gd name="T7" fmla="*/ 7 h 16"/>
                    <a:gd name="T8" fmla="*/ 31 w 44"/>
                    <a:gd name="T9" fmla="*/ 2 h 16"/>
                    <a:gd name="T10" fmla="*/ 20 w 44"/>
                    <a:gd name="T11" fmla="*/ 2 h 16"/>
                    <a:gd name="T12" fmla="*/ 9 w 44"/>
                    <a:gd name="T13" fmla="*/ 2 h 16"/>
                    <a:gd name="T14" fmla="*/ 0 w 44"/>
                    <a:gd name="T15" fmla="*/ 7 h 16"/>
                    <a:gd name="T16" fmla="*/ 9 w 44"/>
                    <a:gd name="T17" fmla="*/ 16 h 16"/>
                    <a:gd name="T18" fmla="*/ 13 w 44"/>
                    <a:gd name="T19" fmla="*/ 14 h 16"/>
                    <a:gd name="T20" fmla="*/ 29 w 44"/>
                    <a:gd name="T21" fmla="*/ 14 h 16"/>
                    <a:gd name="T22" fmla="*/ 44 w 44"/>
                    <a:gd name="T23" fmla="*/ 2 h 16"/>
                    <a:gd name="T24" fmla="*/ 37 w 44"/>
                    <a:gd name="T2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16">
                      <a:moveTo>
                        <a:pt x="37" y="4"/>
                      </a:moveTo>
                      <a:cubicBezTo>
                        <a:pt x="34" y="7"/>
                        <a:pt x="32" y="8"/>
                        <a:pt x="29" y="9"/>
                      </a:cubicBezTo>
                      <a:cubicBezTo>
                        <a:pt x="24" y="10"/>
                        <a:pt x="19" y="9"/>
                        <a:pt x="18" y="8"/>
                      </a:cubicBezTo>
                      <a:cubicBezTo>
                        <a:pt x="15" y="6"/>
                        <a:pt x="18" y="7"/>
                        <a:pt x="25" y="7"/>
                      </a:cubicBezTo>
                      <a:cubicBezTo>
                        <a:pt x="32" y="6"/>
                        <a:pt x="31" y="2"/>
                        <a:pt x="31" y="2"/>
                      </a:cubicBezTo>
                      <a:cubicBezTo>
                        <a:pt x="29" y="2"/>
                        <a:pt x="27" y="2"/>
                        <a:pt x="20" y="2"/>
                      </a:cubicBezTo>
                      <a:cubicBezTo>
                        <a:pt x="17" y="2"/>
                        <a:pt x="12" y="1"/>
                        <a:pt x="9" y="2"/>
                      </a:cubicBezTo>
                      <a:cubicBezTo>
                        <a:pt x="6" y="2"/>
                        <a:pt x="4" y="5"/>
                        <a:pt x="0" y="7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1" y="15"/>
                        <a:pt x="12" y="14"/>
                        <a:pt x="13" y="14"/>
                      </a:cubicBezTo>
                      <a:cubicBezTo>
                        <a:pt x="16" y="14"/>
                        <a:pt x="23" y="15"/>
                        <a:pt x="29" y="14"/>
                      </a:cubicBezTo>
                      <a:cubicBezTo>
                        <a:pt x="40" y="9"/>
                        <a:pt x="44" y="2"/>
                        <a:pt x="44" y="2"/>
                      </a:cubicBezTo>
                      <a:cubicBezTo>
                        <a:pt x="44" y="2"/>
                        <a:pt x="41" y="0"/>
                        <a:pt x="3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65"/>
                <p:cNvSpPr>
                  <a:spLocks noEditPoints="1"/>
                </p:cNvSpPr>
                <p:nvPr/>
              </p:nvSpPr>
              <p:spPr bwMode="auto">
                <a:xfrm>
                  <a:off x="3810" y="2110"/>
                  <a:ext cx="94" cy="41"/>
                </a:xfrm>
                <a:custGeom>
                  <a:avLst/>
                  <a:gdLst>
                    <a:gd name="T0" fmla="*/ 38 w 38"/>
                    <a:gd name="T1" fmla="*/ 0 h 16"/>
                    <a:gd name="T2" fmla="*/ 34 w 38"/>
                    <a:gd name="T3" fmla="*/ 0 h 16"/>
                    <a:gd name="T4" fmla="*/ 34 w 38"/>
                    <a:gd name="T5" fmla="*/ 6 h 16"/>
                    <a:gd name="T6" fmla="*/ 32 w 38"/>
                    <a:gd name="T7" fmla="*/ 6 h 16"/>
                    <a:gd name="T8" fmla="*/ 32 w 38"/>
                    <a:gd name="T9" fmla="*/ 0 h 16"/>
                    <a:gd name="T10" fmla="*/ 28 w 38"/>
                    <a:gd name="T11" fmla="*/ 0 h 16"/>
                    <a:gd name="T12" fmla="*/ 28 w 38"/>
                    <a:gd name="T13" fmla="*/ 6 h 16"/>
                    <a:gd name="T14" fmla="*/ 12 w 38"/>
                    <a:gd name="T15" fmla="*/ 6 h 16"/>
                    <a:gd name="T16" fmla="*/ 12 w 38"/>
                    <a:gd name="T17" fmla="*/ 3 h 16"/>
                    <a:gd name="T18" fmla="*/ 12 w 38"/>
                    <a:gd name="T19" fmla="*/ 1 h 16"/>
                    <a:gd name="T20" fmla="*/ 11 w 38"/>
                    <a:gd name="T21" fmla="*/ 0 h 16"/>
                    <a:gd name="T22" fmla="*/ 9 w 38"/>
                    <a:gd name="T23" fmla="*/ 0 h 16"/>
                    <a:gd name="T24" fmla="*/ 3 w 38"/>
                    <a:gd name="T25" fmla="*/ 0 h 16"/>
                    <a:gd name="T26" fmla="*/ 1 w 38"/>
                    <a:gd name="T27" fmla="*/ 0 h 16"/>
                    <a:gd name="T28" fmla="*/ 0 w 38"/>
                    <a:gd name="T29" fmla="*/ 2 h 16"/>
                    <a:gd name="T30" fmla="*/ 0 w 38"/>
                    <a:gd name="T31" fmla="*/ 3 h 16"/>
                    <a:gd name="T32" fmla="*/ 0 w 38"/>
                    <a:gd name="T33" fmla="*/ 13 h 16"/>
                    <a:gd name="T34" fmla="*/ 0 w 38"/>
                    <a:gd name="T35" fmla="*/ 15 h 16"/>
                    <a:gd name="T36" fmla="*/ 2 w 38"/>
                    <a:gd name="T37" fmla="*/ 16 h 16"/>
                    <a:gd name="T38" fmla="*/ 3 w 38"/>
                    <a:gd name="T39" fmla="*/ 16 h 16"/>
                    <a:gd name="T40" fmla="*/ 9 w 38"/>
                    <a:gd name="T41" fmla="*/ 16 h 16"/>
                    <a:gd name="T42" fmla="*/ 11 w 38"/>
                    <a:gd name="T43" fmla="*/ 16 h 16"/>
                    <a:gd name="T44" fmla="*/ 12 w 38"/>
                    <a:gd name="T45" fmla="*/ 14 h 16"/>
                    <a:gd name="T46" fmla="*/ 12 w 38"/>
                    <a:gd name="T47" fmla="*/ 13 h 16"/>
                    <a:gd name="T48" fmla="*/ 12 w 38"/>
                    <a:gd name="T49" fmla="*/ 10 h 16"/>
                    <a:gd name="T50" fmla="*/ 38 w 38"/>
                    <a:gd name="T51" fmla="*/ 10 h 16"/>
                    <a:gd name="T52" fmla="*/ 38 w 38"/>
                    <a:gd name="T53" fmla="*/ 0 h 16"/>
                    <a:gd name="T54" fmla="*/ 3 w 38"/>
                    <a:gd name="T55" fmla="*/ 3 h 16"/>
                    <a:gd name="T56" fmla="*/ 9 w 38"/>
                    <a:gd name="T57" fmla="*/ 3 h 16"/>
                    <a:gd name="T58" fmla="*/ 9 w 38"/>
                    <a:gd name="T59" fmla="*/ 13 h 16"/>
                    <a:gd name="T60" fmla="*/ 3 w 38"/>
                    <a:gd name="T61" fmla="*/ 13 h 16"/>
                    <a:gd name="T62" fmla="*/ 3 w 38"/>
                    <a:gd name="T63" fmla="*/ 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" h="16">
                      <a:moveTo>
                        <a:pt x="38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6"/>
                        <a:pt x="34" y="6"/>
                        <a:pt x="34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2"/>
                        <a:pt x="12" y="1"/>
                      </a:cubicBezTo>
                      <a:cubicBezTo>
                        <a:pt x="12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1" y="15"/>
                        <a:pt x="1" y="16"/>
                        <a:pt x="2" y="16"/>
                      </a:cubicBezTo>
                      <a:cubicBezTo>
                        <a:pt x="2" y="16"/>
                        <a:pt x="2" y="16"/>
                        <a:pt x="3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6"/>
                        <a:pt x="11" y="16"/>
                        <a:pt x="11" y="16"/>
                      </a:cubicBezTo>
                      <a:cubicBezTo>
                        <a:pt x="12" y="15"/>
                        <a:pt x="12" y="15"/>
                        <a:pt x="12" y="14"/>
                      </a:cubicBezTo>
                      <a:cubicBezTo>
                        <a:pt x="12" y="14"/>
                        <a:pt x="12" y="13"/>
                        <a:pt x="12" y="13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lnTo>
                        <a:pt x="38" y="0"/>
                      </a:lnTo>
                      <a:close/>
                      <a:moveTo>
                        <a:pt x="3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5" name="Group 68"/>
              <p:cNvGrpSpPr>
                <a:grpSpLocks noChangeAspect="1"/>
              </p:cNvGrpSpPr>
              <p:nvPr/>
            </p:nvGrpSpPr>
            <p:grpSpPr bwMode="auto">
              <a:xfrm>
                <a:off x="7702660" y="1180845"/>
                <a:ext cx="539531" cy="519841"/>
                <a:chOff x="3770" y="2095"/>
                <a:chExt cx="137" cy="132"/>
              </a:xfrm>
              <a:solidFill>
                <a:schemeClr val="bg1"/>
              </a:solidFill>
              <a:effectLst/>
            </p:grpSpPr>
            <p:sp>
              <p:nvSpPr>
                <p:cNvPr id="46" name="Freeform 69"/>
                <p:cNvSpPr>
                  <a:spLocks/>
                </p:cNvSpPr>
                <p:nvPr/>
              </p:nvSpPr>
              <p:spPr bwMode="auto">
                <a:xfrm>
                  <a:off x="3770" y="2190"/>
                  <a:ext cx="137" cy="37"/>
                </a:xfrm>
                <a:custGeom>
                  <a:avLst/>
                  <a:gdLst>
                    <a:gd name="T0" fmla="*/ 52 w 55"/>
                    <a:gd name="T1" fmla="*/ 6 h 15"/>
                    <a:gd name="T2" fmla="*/ 38 w 55"/>
                    <a:gd name="T3" fmla="*/ 6 h 15"/>
                    <a:gd name="T4" fmla="*/ 37 w 55"/>
                    <a:gd name="T5" fmla="*/ 6 h 15"/>
                    <a:gd name="T6" fmla="*/ 37 w 55"/>
                    <a:gd name="T7" fmla="*/ 3 h 15"/>
                    <a:gd name="T8" fmla="*/ 37 w 55"/>
                    <a:gd name="T9" fmla="*/ 1 h 15"/>
                    <a:gd name="T10" fmla="*/ 35 w 55"/>
                    <a:gd name="T11" fmla="*/ 0 h 15"/>
                    <a:gd name="T12" fmla="*/ 20 w 55"/>
                    <a:gd name="T13" fmla="*/ 0 h 15"/>
                    <a:gd name="T14" fmla="*/ 18 w 55"/>
                    <a:gd name="T15" fmla="*/ 3 h 15"/>
                    <a:gd name="T16" fmla="*/ 18 w 55"/>
                    <a:gd name="T17" fmla="*/ 6 h 15"/>
                    <a:gd name="T18" fmla="*/ 18 w 55"/>
                    <a:gd name="T19" fmla="*/ 6 h 15"/>
                    <a:gd name="T20" fmla="*/ 3 w 55"/>
                    <a:gd name="T21" fmla="*/ 6 h 15"/>
                    <a:gd name="T22" fmla="*/ 0 w 55"/>
                    <a:gd name="T23" fmla="*/ 8 h 15"/>
                    <a:gd name="T24" fmla="*/ 0 w 55"/>
                    <a:gd name="T25" fmla="*/ 14 h 15"/>
                    <a:gd name="T26" fmla="*/ 1 w 55"/>
                    <a:gd name="T27" fmla="*/ 15 h 15"/>
                    <a:gd name="T28" fmla="*/ 2 w 55"/>
                    <a:gd name="T29" fmla="*/ 14 h 15"/>
                    <a:gd name="T30" fmla="*/ 2 w 55"/>
                    <a:gd name="T31" fmla="*/ 8 h 15"/>
                    <a:gd name="T32" fmla="*/ 3 w 55"/>
                    <a:gd name="T33" fmla="*/ 8 h 15"/>
                    <a:gd name="T34" fmla="*/ 18 w 55"/>
                    <a:gd name="T35" fmla="*/ 8 h 15"/>
                    <a:gd name="T36" fmla="*/ 18 w 55"/>
                    <a:gd name="T37" fmla="*/ 8 h 15"/>
                    <a:gd name="T38" fmla="*/ 18 w 55"/>
                    <a:gd name="T39" fmla="*/ 9 h 15"/>
                    <a:gd name="T40" fmla="*/ 19 w 55"/>
                    <a:gd name="T41" fmla="*/ 9 h 15"/>
                    <a:gd name="T42" fmla="*/ 20 w 55"/>
                    <a:gd name="T43" fmla="*/ 9 h 15"/>
                    <a:gd name="T44" fmla="*/ 20 w 55"/>
                    <a:gd name="T45" fmla="*/ 8 h 15"/>
                    <a:gd name="T46" fmla="*/ 20 w 55"/>
                    <a:gd name="T47" fmla="*/ 3 h 15"/>
                    <a:gd name="T48" fmla="*/ 20 w 55"/>
                    <a:gd name="T49" fmla="*/ 2 h 15"/>
                    <a:gd name="T50" fmla="*/ 35 w 55"/>
                    <a:gd name="T51" fmla="*/ 2 h 15"/>
                    <a:gd name="T52" fmla="*/ 35 w 55"/>
                    <a:gd name="T53" fmla="*/ 3 h 15"/>
                    <a:gd name="T54" fmla="*/ 35 w 55"/>
                    <a:gd name="T55" fmla="*/ 8 h 15"/>
                    <a:gd name="T56" fmla="*/ 36 w 55"/>
                    <a:gd name="T57" fmla="*/ 9 h 15"/>
                    <a:gd name="T58" fmla="*/ 36 w 55"/>
                    <a:gd name="T59" fmla="*/ 9 h 15"/>
                    <a:gd name="T60" fmla="*/ 37 w 55"/>
                    <a:gd name="T61" fmla="*/ 9 h 15"/>
                    <a:gd name="T62" fmla="*/ 37 w 55"/>
                    <a:gd name="T63" fmla="*/ 8 h 15"/>
                    <a:gd name="T64" fmla="*/ 38 w 55"/>
                    <a:gd name="T65" fmla="*/ 8 h 15"/>
                    <a:gd name="T66" fmla="*/ 52 w 55"/>
                    <a:gd name="T67" fmla="*/ 8 h 15"/>
                    <a:gd name="T68" fmla="*/ 53 w 55"/>
                    <a:gd name="T69" fmla="*/ 8 h 15"/>
                    <a:gd name="T70" fmla="*/ 53 w 55"/>
                    <a:gd name="T71" fmla="*/ 14 h 15"/>
                    <a:gd name="T72" fmla="*/ 54 w 55"/>
                    <a:gd name="T73" fmla="*/ 15 h 15"/>
                    <a:gd name="T74" fmla="*/ 55 w 55"/>
                    <a:gd name="T75" fmla="*/ 14 h 15"/>
                    <a:gd name="T76" fmla="*/ 55 w 55"/>
                    <a:gd name="T77" fmla="*/ 8 h 15"/>
                    <a:gd name="T78" fmla="*/ 52 w 55"/>
                    <a:gd name="T79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5" h="15">
                      <a:moveTo>
                        <a:pt x="52" y="6"/>
                      </a:move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8" y="6"/>
                        <a:pt x="37" y="6"/>
                        <a:pt x="37" y="6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2"/>
                        <a:pt x="37" y="1"/>
                        <a:pt x="37" y="1"/>
                      </a:cubicBezTo>
                      <a:cubicBezTo>
                        <a:pt x="36" y="0"/>
                        <a:pt x="36" y="0"/>
                        <a:pt x="35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8" y="1"/>
                        <a:pt x="18" y="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7"/>
                        <a:pt x="0" y="8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1" y="15"/>
                        <a:pt x="1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8"/>
                        <a:pt x="3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19" y="9"/>
                        <a:pt x="19" y="9"/>
                        <a:pt x="20" y="9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3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6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5" y="14"/>
                        <a:pt x="55" y="14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5" y="7"/>
                        <a:pt x="54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70"/>
                <p:cNvSpPr>
                  <a:spLocks/>
                </p:cNvSpPr>
                <p:nvPr/>
              </p:nvSpPr>
              <p:spPr bwMode="auto">
                <a:xfrm>
                  <a:off x="3820" y="2118"/>
                  <a:ext cx="37" cy="69"/>
                </a:xfrm>
                <a:custGeom>
                  <a:avLst/>
                  <a:gdLst>
                    <a:gd name="T0" fmla="*/ 2 w 15"/>
                    <a:gd name="T1" fmla="*/ 14 h 28"/>
                    <a:gd name="T2" fmla="*/ 3 w 15"/>
                    <a:gd name="T3" fmla="*/ 13 h 28"/>
                    <a:gd name="T4" fmla="*/ 3 w 15"/>
                    <a:gd name="T5" fmla="*/ 8 h 28"/>
                    <a:gd name="T6" fmla="*/ 4 w 15"/>
                    <a:gd name="T7" fmla="*/ 4 h 28"/>
                    <a:gd name="T8" fmla="*/ 4 w 15"/>
                    <a:gd name="T9" fmla="*/ 4 h 28"/>
                    <a:gd name="T10" fmla="*/ 4 w 15"/>
                    <a:gd name="T11" fmla="*/ 12 h 28"/>
                    <a:gd name="T12" fmla="*/ 4 w 15"/>
                    <a:gd name="T13" fmla="*/ 13 h 28"/>
                    <a:gd name="T14" fmla="*/ 4 w 15"/>
                    <a:gd name="T15" fmla="*/ 26 h 28"/>
                    <a:gd name="T16" fmla="*/ 5 w 15"/>
                    <a:gd name="T17" fmla="*/ 28 h 28"/>
                    <a:gd name="T18" fmla="*/ 5 w 15"/>
                    <a:gd name="T19" fmla="*/ 28 h 28"/>
                    <a:gd name="T20" fmla="*/ 5 w 15"/>
                    <a:gd name="T21" fmla="*/ 28 h 28"/>
                    <a:gd name="T22" fmla="*/ 7 w 15"/>
                    <a:gd name="T23" fmla="*/ 26 h 28"/>
                    <a:gd name="T24" fmla="*/ 7 w 15"/>
                    <a:gd name="T25" fmla="*/ 14 h 28"/>
                    <a:gd name="T26" fmla="*/ 8 w 15"/>
                    <a:gd name="T27" fmla="*/ 14 h 28"/>
                    <a:gd name="T28" fmla="*/ 8 w 15"/>
                    <a:gd name="T29" fmla="*/ 26 h 28"/>
                    <a:gd name="T30" fmla="*/ 10 w 15"/>
                    <a:gd name="T31" fmla="*/ 28 h 28"/>
                    <a:gd name="T32" fmla="*/ 10 w 15"/>
                    <a:gd name="T33" fmla="*/ 28 h 28"/>
                    <a:gd name="T34" fmla="*/ 10 w 15"/>
                    <a:gd name="T35" fmla="*/ 28 h 28"/>
                    <a:gd name="T36" fmla="*/ 12 w 15"/>
                    <a:gd name="T37" fmla="*/ 26 h 28"/>
                    <a:gd name="T38" fmla="*/ 12 w 15"/>
                    <a:gd name="T39" fmla="*/ 13 h 28"/>
                    <a:gd name="T40" fmla="*/ 12 w 15"/>
                    <a:gd name="T41" fmla="*/ 12 h 28"/>
                    <a:gd name="T42" fmla="*/ 12 w 15"/>
                    <a:gd name="T43" fmla="*/ 4 h 28"/>
                    <a:gd name="T44" fmla="*/ 12 w 15"/>
                    <a:gd name="T45" fmla="*/ 4 h 28"/>
                    <a:gd name="T46" fmla="*/ 12 w 15"/>
                    <a:gd name="T47" fmla="*/ 8 h 28"/>
                    <a:gd name="T48" fmla="*/ 12 w 15"/>
                    <a:gd name="T49" fmla="*/ 13 h 28"/>
                    <a:gd name="T50" fmla="*/ 14 w 15"/>
                    <a:gd name="T51" fmla="*/ 14 h 28"/>
                    <a:gd name="T52" fmla="*/ 15 w 15"/>
                    <a:gd name="T53" fmla="*/ 13 h 28"/>
                    <a:gd name="T54" fmla="*/ 15 w 15"/>
                    <a:gd name="T55" fmla="*/ 8 h 28"/>
                    <a:gd name="T56" fmla="*/ 13 w 15"/>
                    <a:gd name="T57" fmla="*/ 1 h 28"/>
                    <a:gd name="T58" fmla="*/ 10 w 15"/>
                    <a:gd name="T59" fmla="*/ 0 h 28"/>
                    <a:gd name="T60" fmla="*/ 10 w 15"/>
                    <a:gd name="T61" fmla="*/ 0 h 28"/>
                    <a:gd name="T62" fmla="*/ 10 w 15"/>
                    <a:gd name="T63" fmla="*/ 0 h 28"/>
                    <a:gd name="T64" fmla="*/ 10 w 15"/>
                    <a:gd name="T65" fmla="*/ 0 h 28"/>
                    <a:gd name="T66" fmla="*/ 8 w 15"/>
                    <a:gd name="T67" fmla="*/ 4 h 28"/>
                    <a:gd name="T68" fmla="*/ 8 w 15"/>
                    <a:gd name="T69" fmla="*/ 1 h 28"/>
                    <a:gd name="T70" fmla="*/ 8 w 15"/>
                    <a:gd name="T71" fmla="*/ 1 h 28"/>
                    <a:gd name="T72" fmla="*/ 8 w 15"/>
                    <a:gd name="T73" fmla="*/ 0 h 28"/>
                    <a:gd name="T74" fmla="*/ 8 w 15"/>
                    <a:gd name="T75" fmla="*/ 0 h 28"/>
                    <a:gd name="T76" fmla="*/ 7 w 15"/>
                    <a:gd name="T77" fmla="*/ 0 h 28"/>
                    <a:gd name="T78" fmla="*/ 7 w 15"/>
                    <a:gd name="T79" fmla="*/ 0 h 28"/>
                    <a:gd name="T80" fmla="*/ 7 w 15"/>
                    <a:gd name="T81" fmla="*/ 1 h 28"/>
                    <a:gd name="T82" fmla="*/ 7 w 15"/>
                    <a:gd name="T83" fmla="*/ 1 h 28"/>
                    <a:gd name="T84" fmla="*/ 7 w 15"/>
                    <a:gd name="T85" fmla="*/ 4 h 28"/>
                    <a:gd name="T86" fmla="*/ 6 w 15"/>
                    <a:gd name="T87" fmla="*/ 0 h 28"/>
                    <a:gd name="T88" fmla="*/ 6 w 15"/>
                    <a:gd name="T89" fmla="*/ 0 h 28"/>
                    <a:gd name="T90" fmla="*/ 6 w 15"/>
                    <a:gd name="T91" fmla="*/ 0 h 28"/>
                    <a:gd name="T92" fmla="*/ 5 w 15"/>
                    <a:gd name="T93" fmla="*/ 0 h 28"/>
                    <a:gd name="T94" fmla="*/ 2 w 15"/>
                    <a:gd name="T95" fmla="*/ 1 h 28"/>
                    <a:gd name="T96" fmla="*/ 0 w 15"/>
                    <a:gd name="T97" fmla="*/ 8 h 28"/>
                    <a:gd name="T98" fmla="*/ 0 w 15"/>
                    <a:gd name="T99" fmla="*/ 13 h 28"/>
                    <a:gd name="T100" fmla="*/ 2 w 15"/>
                    <a:gd name="T101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5" h="28">
                      <a:moveTo>
                        <a:pt x="2" y="14"/>
                      </a:moveTo>
                      <a:cubicBezTo>
                        <a:pt x="3" y="14"/>
                        <a:pt x="3" y="14"/>
                        <a:pt x="3" y="13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7"/>
                        <a:pt x="3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13"/>
                        <a:pt x="4" y="13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7"/>
                        <a:pt x="4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6" y="28"/>
                        <a:pt x="7" y="27"/>
                        <a:pt x="7" y="26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1" y="28"/>
                        <a:pt x="12" y="27"/>
                        <a:pt x="12" y="26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2"/>
                        <a:pt x="12" y="1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7"/>
                        <a:pt x="12" y="8"/>
                      </a:cubicBezTo>
                      <a:cubicBezTo>
                        <a:pt x="13" y="10"/>
                        <a:pt x="12" y="13"/>
                        <a:pt x="12" y="13"/>
                      </a:cubicBezTo>
                      <a:cubicBezTo>
                        <a:pt x="12" y="14"/>
                        <a:pt x="13" y="14"/>
                        <a:pt x="14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3"/>
                        <a:pt x="15" y="10"/>
                        <a:pt x="15" y="8"/>
                      </a:cubicBezTo>
                      <a:cubicBezTo>
                        <a:pt x="15" y="3"/>
                        <a:pt x="13" y="1"/>
                        <a:pt x="13" y="1"/>
                      </a:cubicBez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ubicBezTo>
                        <a:pt x="8" y="3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3"/>
                        <a:pt x="7" y="4"/>
                      </a:cubicBezTo>
                      <a:cubicBezTo>
                        <a:pt x="6" y="2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2" y="1"/>
                        <a:pt x="1" y="3"/>
                        <a:pt x="0" y="8"/>
                      </a:cubicBezTo>
                      <a:cubicBezTo>
                        <a:pt x="0" y="10"/>
                        <a:pt x="0" y="13"/>
                        <a:pt x="0" y="13"/>
                      </a:cubicBezTo>
                      <a:cubicBezTo>
                        <a:pt x="1" y="14"/>
                        <a:pt x="1" y="14"/>
                        <a:pt x="2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71"/>
                <p:cNvSpPr>
                  <a:spLocks/>
                </p:cNvSpPr>
                <p:nvPr/>
              </p:nvSpPr>
              <p:spPr bwMode="auto">
                <a:xfrm>
                  <a:off x="3830" y="2095"/>
                  <a:ext cx="17" cy="20"/>
                </a:xfrm>
                <a:custGeom>
                  <a:avLst/>
                  <a:gdLst>
                    <a:gd name="T0" fmla="*/ 1 w 7"/>
                    <a:gd name="T1" fmla="*/ 5 h 8"/>
                    <a:gd name="T2" fmla="*/ 4 w 7"/>
                    <a:gd name="T3" fmla="*/ 8 h 8"/>
                    <a:gd name="T4" fmla="*/ 7 w 7"/>
                    <a:gd name="T5" fmla="*/ 5 h 8"/>
                    <a:gd name="T6" fmla="*/ 7 w 7"/>
                    <a:gd name="T7" fmla="*/ 4 h 8"/>
                    <a:gd name="T8" fmla="*/ 7 w 7"/>
                    <a:gd name="T9" fmla="*/ 4 h 8"/>
                    <a:gd name="T10" fmla="*/ 4 w 7"/>
                    <a:gd name="T11" fmla="*/ 0 h 8"/>
                    <a:gd name="T12" fmla="*/ 1 w 7"/>
                    <a:gd name="T13" fmla="*/ 4 h 8"/>
                    <a:gd name="T14" fmla="*/ 0 w 7"/>
                    <a:gd name="T15" fmla="*/ 4 h 8"/>
                    <a:gd name="T16" fmla="*/ 1 w 7"/>
                    <a:gd name="T1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8">
                      <a:moveTo>
                        <a:pt x="1" y="5"/>
                      </a:moveTo>
                      <a:cubicBezTo>
                        <a:pt x="1" y="7"/>
                        <a:pt x="2" y="8"/>
                        <a:pt x="4" y="8"/>
                      </a:cubicBezTo>
                      <a:cubicBezTo>
                        <a:pt x="5" y="8"/>
                        <a:pt x="6" y="7"/>
                        <a:pt x="7" y="5"/>
                      </a:cubicBezTo>
                      <a:cubicBezTo>
                        <a:pt x="7" y="5"/>
                        <a:pt x="7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5" y="0"/>
                        <a:pt x="4" y="0"/>
                      </a:cubicBezTo>
                      <a:cubicBezTo>
                        <a:pt x="2" y="0"/>
                        <a:pt x="1" y="2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2"/>
                <p:cNvSpPr>
                  <a:spLocks/>
                </p:cNvSpPr>
                <p:nvPr/>
              </p:nvSpPr>
              <p:spPr bwMode="auto">
                <a:xfrm>
                  <a:off x="3867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3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8 w 14"/>
                    <a:gd name="T61" fmla="*/ 0 h 26"/>
                    <a:gd name="T62" fmla="*/ 8 w 14"/>
                    <a:gd name="T63" fmla="*/ 0 h 26"/>
                    <a:gd name="T64" fmla="*/ 8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1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3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73"/>
                <p:cNvSpPr>
                  <a:spLocks/>
                </p:cNvSpPr>
                <p:nvPr/>
              </p:nvSpPr>
              <p:spPr bwMode="auto">
                <a:xfrm>
                  <a:off x="3875" y="2115"/>
                  <a:ext cx="17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6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74"/>
                <p:cNvSpPr>
                  <a:spLocks/>
                </p:cNvSpPr>
                <p:nvPr/>
              </p:nvSpPr>
              <p:spPr bwMode="auto">
                <a:xfrm>
                  <a:off x="3778" y="2135"/>
                  <a:ext cx="35" cy="65"/>
                </a:xfrm>
                <a:custGeom>
                  <a:avLst/>
                  <a:gdLst>
                    <a:gd name="T0" fmla="*/ 1 w 14"/>
                    <a:gd name="T1" fmla="*/ 13 h 26"/>
                    <a:gd name="T2" fmla="*/ 2 w 14"/>
                    <a:gd name="T3" fmla="*/ 12 h 26"/>
                    <a:gd name="T4" fmla="*/ 2 w 14"/>
                    <a:gd name="T5" fmla="*/ 8 h 26"/>
                    <a:gd name="T6" fmla="*/ 3 w 14"/>
                    <a:gd name="T7" fmla="*/ 4 h 26"/>
                    <a:gd name="T8" fmla="*/ 3 w 14"/>
                    <a:gd name="T9" fmla="*/ 4 h 26"/>
                    <a:gd name="T10" fmla="*/ 3 w 14"/>
                    <a:gd name="T11" fmla="*/ 11 h 26"/>
                    <a:gd name="T12" fmla="*/ 3 w 14"/>
                    <a:gd name="T13" fmla="*/ 12 h 26"/>
                    <a:gd name="T14" fmla="*/ 3 w 14"/>
                    <a:gd name="T15" fmla="*/ 24 h 26"/>
                    <a:gd name="T16" fmla="*/ 5 w 14"/>
                    <a:gd name="T17" fmla="*/ 26 h 26"/>
                    <a:gd name="T18" fmla="*/ 5 w 14"/>
                    <a:gd name="T19" fmla="*/ 26 h 26"/>
                    <a:gd name="T20" fmla="*/ 5 w 14"/>
                    <a:gd name="T21" fmla="*/ 26 h 26"/>
                    <a:gd name="T22" fmla="*/ 6 w 14"/>
                    <a:gd name="T23" fmla="*/ 24 h 26"/>
                    <a:gd name="T24" fmla="*/ 6 w 14"/>
                    <a:gd name="T25" fmla="*/ 13 h 26"/>
                    <a:gd name="T26" fmla="*/ 7 w 14"/>
                    <a:gd name="T27" fmla="*/ 13 h 26"/>
                    <a:gd name="T28" fmla="*/ 7 w 14"/>
                    <a:gd name="T29" fmla="*/ 24 h 26"/>
                    <a:gd name="T30" fmla="*/ 9 w 14"/>
                    <a:gd name="T31" fmla="*/ 26 h 26"/>
                    <a:gd name="T32" fmla="*/ 9 w 14"/>
                    <a:gd name="T33" fmla="*/ 26 h 26"/>
                    <a:gd name="T34" fmla="*/ 9 w 14"/>
                    <a:gd name="T35" fmla="*/ 26 h 26"/>
                    <a:gd name="T36" fmla="*/ 10 w 14"/>
                    <a:gd name="T37" fmla="*/ 24 h 26"/>
                    <a:gd name="T38" fmla="*/ 10 w 14"/>
                    <a:gd name="T39" fmla="*/ 12 h 26"/>
                    <a:gd name="T40" fmla="*/ 10 w 14"/>
                    <a:gd name="T41" fmla="*/ 11 h 26"/>
                    <a:gd name="T42" fmla="*/ 10 w 14"/>
                    <a:gd name="T43" fmla="*/ 4 h 26"/>
                    <a:gd name="T44" fmla="*/ 10 w 14"/>
                    <a:gd name="T45" fmla="*/ 4 h 26"/>
                    <a:gd name="T46" fmla="*/ 11 w 14"/>
                    <a:gd name="T47" fmla="*/ 8 h 26"/>
                    <a:gd name="T48" fmla="*/ 11 w 14"/>
                    <a:gd name="T49" fmla="*/ 12 h 26"/>
                    <a:gd name="T50" fmla="*/ 12 w 14"/>
                    <a:gd name="T51" fmla="*/ 13 h 26"/>
                    <a:gd name="T52" fmla="*/ 13 w 14"/>
                    <a:gd name="T53" fmla="*/ 12 h 26"/>
                    <a:gd name="T54" fmla="*/ 14 w 14"/>
                    <a:gd name="T55" fmla="*/ 7 h 26"/>
                    <a:gd name="T56" fmla="*/ 12 w 14"/>
                    <a:gd name="T57" fmla="*/ 1 h 26"/>
                    <a:gd name="T58" fmla="*/ 9 w 14"/>
                    <a:gd name="T59" fmla="*/ 0 h 26"/>
                    <a:gd name="T60" fmla="*/ 9 w 14"/>
                    <a:gd name="T61" fmla="*/ 0 h 26"/>
                    <a:gd name="T62" fmla="*/ 9 w 14"/>
                    <a:gd name="T63" fmla="*/ 0 h 26"/>
                    <a:gd name="T64" fmla="*/ 9 w 14"/>
                    <a:gd name="T65" fmla="*/ 0 h 26"/>
                    <a:gd name="T66" fmla="*/ 7 w 14"/>
                    <a:gd name="T67" fmla="*/ 3 h 26"/>
                    <a:gd name="T68" fmla="*/ 7 w 14"/>
                    <a:gd name="T69" fmla="*/ 1 h 26"/>
                    <a:gd name="T70" fmla="*/ 7 w 14"/>
                    <a:gd name="T71" fmla="*/ 0 h 26"/>
                    <a:gd name="T72" fmla="*/ 7 w 14"/>
                    <a:gd name="T73" fmla="*/ 0 h 26"/>
                    <a:gd name="T74" fmla="*/ 7 w 14"/>
                    <a:gd name="T75" fmla="*/ 0 h 26"/>
                    <a:gd name="T76" fmla="*/ 6 w 14"/>
                    <a:gd name="T77" fmla="*/ 0 h 26"/>
                    <a:gd name="T78" fmla="*/ 6 w 14"/>
                    <a:gd name="T79" fmla="*/ 0 h 26"/>
                    <a:gd name="T80" fmla="*/ 6 w 14"/>
                    <a:gd name="T81" fmla="*/ 0 h 26"/>
                    <a:gd name="T82" fmla="*/ 6 w 14"/>
                    <a:gd name="T83" fmla="*/ 1 h 26"/>
                    <a:gd name="T84" fmla="*/ 6 w 14"/>
                    <a:gd name="T85" fmla="*/ 3 h 26"/>
                    <a:gd name="T86" fmla="*/ 5 w 14"/>
                    <a:gd name="T87" fmla="*/ 0 h 26"/>
                    <a:gd name="T88" fmla="*/ 5 w 14"/>
                    <a:gd name="T89" fmla="*/ 0 h 26"/>
                    <a:gd name="T90" fmla="*/ 5 w 14"/>
                    <a:gd name="T91" fmla="*/ 0 h 26"/>
                    <a:gd name="T92" fmla="*/ 4 w 14"/>
                    <a:gd name="T93" fmla="*/ 0 h 26"/>
                    <a:gd name="T94" fmla="*/ 2 w 14"/>
                    <a:gd name="T95" fmla="*/ 1 h 26"/>
                    <a:gd name="T96" fmla="*/ 0 w 14"/>
                    <a:gd name="T97" fmla="*/ 7 h 26"/>
                    <a:gd name="T98" fmla="*/ 0 w 14"/>
                    <a:gd name="T99" fmla="*/ 12 h 26"/>
                    <a:gd name="T100" fmla="*/ 1 w 14"/>
                    <a:gd name="T101" fmla="*/ 1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" h="26">
                      <a:moveTo>
                        <a:pt x="1" y="13"/>
                      </a:moveTo>
                      <a:cubicBezTo>
                        <a:pt x="2" y="13"/>
                        <a:pt x="2" y="13"/>
                        <a:pt x="2" y="12"/>
                      </a:cubicBezTo>
                      <a:cubicBezTo>
                        <a:pt x="2" y="12"/>
                        <a:pt x="2" y="10"/>
                        <a:pt x="2" y="8"/>
                      </a:cubicBezTo>
                      <a:cubicBezTo>
                        <a:pt x="2" y="6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5"/>
                        <a:pt x="4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6"/>
                        <a:pt x="6" y="25"/>
                        <a:pt x="6" y="24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5"/>
                        <a:pt x="8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6"/>
                        <a:pt x="10" y="25"/>
                        <a:pt x="10" y="2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1" y="4"/>
                        <a:pt x="11" y="6"/>
                        <a:pt x="11" y="8"/>
                      </a:cubicBezTo>
                      <a:cubicBezTo>
                        <a:pt x="11" y="10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2" y="13"/>
                      </a:cubicBezTo>
                      <a:cubicBezTo>
                        <a:pt x="13" y="13"/>
                        <a:pt x="13" y="13"/>
                        <a:pt x="13" y="12"/>
                      </a:cubicBezTo>
                      <a:cubicBezTo>
                        <a:pt x="13" y="12"/>
                        <a:pt x="14" y="9"/>
                        <a:pt x="14" y="7"/>
                      </a:cubicBezTo>
                      <a:cubicBezTo>
                        <a:pt x="13" y="3"/>
                        <a:pt x="12" y="1"/>
                        <a:pt x="12" y="1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2"/>
                        <a:pt x="7" y="3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2"/>
                        <a:pt x="6" y="3"/>
                      </a:cubicBezTo>
                      <a:cubicBezTo>
                        <a:pt x="5" y="2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1" y="1"/>
                        <a:pt x="0" y="3"/>
                        <a:pt x="0" y="7"/>
                      </a:cubicBezTo>
                      <a:cubicBezTo>
                        <a:pt x="0" y="9"/>
                        <a:pt x="0" y="12"/>
                        <a:pt x="0" y="12"/>
                      </a:cubicBezTo>
                      <a:cubicBezTo>
                        <a:pt x="0" y="13"/>
                        <a:pt x="0" y="13"/>
                        <a:pt x="1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75"/>
                <p:cNvSpPr>
                  <a:spLocks/>
                </p:cNvSpPr>
                <p:nvPr/>
              </p:nvSpPr>
              <p:spPr bwMode="auto">
                <a:xfrm>
                  <a:off x="3785" y="2115"/>
                  <a:ext cx="18" cy="18"/>
                </a:xfrm>
                <a:custGeom>
                  <a:avLst/>
                  <a:gdLst>
                    <a:gd name="T0" fmla="*/ 1 w 7"/>
                    <a:gd name="T1" fmla="*/ 5 h 7"/>
                    <a:gd name="T2" fmla="*/ 4 w 7"/>
                    <a:gd name="T3" fmla="*/ 7 h 7"/>
                    <a:gd name="T4" fmla="*/ 6 w 7"/>
                    <a:gd name="T5" fmla="*/ 4 h 7"/>
                    <a:gd name="T6" fmla="*/ 7 w 7"/>
                    <a:gd name="T7" fmla="*/ 3 h 7"/>
                    <a:gd name="T8" fmla="*/ 7 w 7"/>
                    <a:gd name="T9" fmla="*/ 3 h 7"/>
                    <a:gd name="T10" fmla="*/ 4 w 7"/>
                    <a:gd name="T11" fmla="*/ 0 h 7"/>
                    <a:gd name="T12" fmla="*/ 1 w 7"/>
                    <a:gd name="T13" fmla="*/ 3 h 7"/>
                    <a:gd name="T14" fmla="*/ 0 w 7"/>
                    <a:gd name="T15" fmla="*/ 3 h 7"/>
                    <a:gd name="T16" fmla="*/ 1 w 7"/>
                    <a:gd name="T17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7">
                      <a:moveTo>
                        <a:pt x="1" y="5"/>
                      </a:moveTo>
                      <a:cubicBezTo>
                        <a:pt x="1" y="6"/>
                        <a:pt x="2" y="7"/>
                        <a:pt x="4" y="7"/>
                      </a:cubicBezTo>
                      <a:cubicBezTo>
                        <a:pt x="5" y="7"/>
                        <a:pt x="6" y="6"/>
                        <a:pt x="6" y="4"/>
                      </a:cubicBezTo>
                      <a:cubicBezTo>
                        <a:pt x="7" y="4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7" y="1"/>
                        <a:pt x="5" y="0"/>
                        <a:pt x="4" y="0"/>
                      </a:cubicBezTo>
                      <a:cubicBezTo>
                        <a:pt x="2" y="0"/>
                        <a:pt x="1" y="1"/>
                        <a:pt x="1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flipH="1" flipV="1">
                <a:off x="1349138" y="4387226"/>
                <a:ext cx="2438687" cy="732476"/>
                <a:chOff x="5246304" y="4593021"/>
                <a:chExt cx="2438687" cy="732476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5246304" y="4593021"/>
                  <a:ext cx="118623" cy="1186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>
                  <a:off x="5335429" y="4686869"/>
                  <a:ext cx="2349562" cy="638628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38628">
                      <a:moveTo>
                        <a:pt x="0" y="0"/>
                      </a:moveTo>
                      <a:lnTo>
                        <a:pt x="725714" y="638628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1324725" y="3439253"/>
                <a:ext cx="1828880" cy="923915"/>
                <a:chOff x="3758340" y="3768786"/>
                <a:chExt cx="1828880" cy="923915"/>
              </a:xfrm>
            </p:grpSpPr>
            <p:sp>
              <p:nvSpPr>
                <p:cNvPr id="76" name="文本框 75"/>
                <p:cNvSpPr txBox="1"/>
                <p:nvPr/>
              </p:nvSpPr>
              <p:spPr>
                <a:xfrm>
                  <a:off x="4093371" y="3849925"/>
                  <a:ext cx="14938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FFB850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3762897" y="4107733"/>
                  <a:ext cx="1734231" cy="5849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  <p:sp>
              <p:nvSpPr>
                <p:cNvPr id="78" name="文本框 77"/>
                <p:cNvSpPr txBox="1"/>
                <p:nvPr/>
              </p:nvSpPr>
              <p:spPr>
                <a:xfrm>
                  <a:off x="3758340" y="3768786"/>
                  <a:ext cx="50154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FFB850"/>
                      </a:solidFill>
                      <a:latin typeface="Impact" panose="020B0806030902050204" pitchFamily="34" charset="0"/>
                    </a:rPr>
                    <a:t>01</a:t>
                  </a:r>
                  <a:endParaRPr lang="zh-CN" altLang="en-US" sz="2400" dirty="0">
                    <a:solidFill>
                      <a:srgbClr val="FFB850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 flipH="1" flipV="1">
                <a:off x="3963093" y="1760023"/>
                <a:ext cx="2438687" cy="732476"/>
                <a:chOff x="5246304" y="4593021"/>
                <a:chExt cx="2438687" cy="732476"/>
              </a:xfrm>
            </p:grpSpPr>
            <p:sp>
              <p:nvSpPr>
                <p:cNvPr id="80" name="椭圆 79"/>
                <p:cNvSpPr/>
                <p:nvPr/>
              </p:nvSpPr>
              <p:spPr>
                <a:xfrm>
                  <a:off x="5246304" y="4593021"/>
                  <a:ext cx="118623" cy="1186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5335429" y="4686869"/>
                  <a:ext cx="2349562" cy="638628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38628">
                      <a:moveTo>
                        <a:pt x="0" y="0"/>
                      </a:moveTo>
                      <a:lnTo>
                        <a:pt x="725714" y="638628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2" name="组合 81"/>
              <p:cNvGrpSpPr/>
              <p:nvPr/>
            </p:nvGrpSpPr>
            <p:grpSpPr>
              <a:xfrm>
                <a:off x="3872063" y="812897"/>
                <a:ext cx="1828880" cy="923915"/>
                <a:chOff x="3758340" y="3768786"/>
                <a:chExt cx="1828880" cy="923915"/>
              </a:xfrm>
            </p:grpSpPr>
            <p:sp>
              <p:nvSpPr>
                <p:cNvPr id="83" name="文本框 82"/>
                <p:cNvSpPr txBox="1"/>
                <p:nvPr/>
              </p:nvSpPr>
              <p:spPr>
                <a:xfrm>
                  <a:off x="4093371" y="3849925"/>
                  <a:ext cx="14938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01ACB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3762897" y="4107733"/>
                  <a:ext cx="1734231" cy="5849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  <p:sp>
              <p:nvSpPr>
                <p:cNvPr id="85" name="文本框 84"/>
                <p:cNvSpPr txBox="1"/>
                <p:nvPr/>
              </p:nvSpPr>
              <p:spPr>
                <a:xfrm>
                  <a:off x="3758340" y="3768786"/>
                  <a:ext cx="53483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01ACBE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2400" dirty="0">
                    <a:solidFill>
                      <a:srgbClr val="01ACBE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5602186" y="4347113"/>
                <a:ext cx="2438687" cy="732476"/>
                <a:chOff x="5246304" y="4593021"/>
                <a:chExt cx="2438687" cy="732476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5246304" y="4593021"/>
                  <a:ext cx="118623" cy="1186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>
                  <a:off x="5335429" y="4686869"/>
                  <a:ext cx="2349562" cy="638628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38628">
                      <a:moveTo>
                        <a:pt x="0" y="0"/>
                      </a:moveTo>
                      <a:lnTo>
                        <a:pt x="725714" y="638628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8250231" y="1711803"/>
                <a:ext cx="2438687" cy="732476"/>
                <a:chOff x="5246304" y="4593021"/>
                <a:chExt cx="2438687" cy="732476"/>
              </a:xfrm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5246304" y="4593021"/>
                  <a:ext cx="118623" cy="1186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5335429" y="4686869"/>
                  <a:ext cx="2349562" cy="638628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38628">
                      <a:moveTo>
                        <a:pt x="0" y="0"/>
                      </a:moveTo>
                      <a:lnTo>
                        <a:pt x="725714" y="638628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9063187" y="2410527"/>
                <a:ext cx="1828880" cy="923915"/>
                <a:chOff x="3758340" y="3768786"/>
                <a:chExt cx="1828880" cy="923915"/>
              </a:xfrm>
            </p:grpSpPr>
            <p:sp>
              <p:nvSpPr>
                <p:cNvPr id="93" name="文本框 92"/>
                <p:cNvSpPr txBox="1"/>
                <p:nvPr/>
              </p:nvSpPr>
              <p:spPr>
                <a:xfrm>
                  <a:off x="4093371" y="3849925"/>
                  <a:ext cx="14938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663A77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94" name="文本框 93"/>
                <p:cNvSpPr txBox="1"/>
                <p:nvPr/>
              </p:nvSpPr>
              <p:spPr>
                <a:xfrm>
                  <a:off x="3762897" y="4107733"/>
                  <a:ext cx="1734231" cy="5849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  <p:sp>
              <p:nvSpPr>
                <p:cNvPr id="95" name="文本框 94"/>
                <p:cNvSpPr txBox="1"/>
                <p:nvPr/>
              </p:nvSpPr>
              <p:spPr>
                <a:xfrm>
                  <a:off x="3758340" y="3768786"/>
                  <a:ext cx="50154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663A77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2400" dirty="0">
                    <a:solidFill>
                      <a:srgbClr val="663A77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grpSp>
            <p:nvGrpSpPr>
              <p:cNvPr id="96" name="组合 95"/>
              <p:cNvGrpSpPr/>
              <p:nvPr/>
            </p:nvGrpSpPr>
            <p:grpSpPr>
              <a:xfrm>
                <a:off x="6408112" y="5059575"/>
                <a:ext cx="1828880" cy="923915"/>
                <a:chOff x="3758340" y="3768786"/>
                <a:chExt cx="1828880" cy="923915"/>
              </a:xfrm>
            </p:grpSpPr>
            <p:sp>
              <p:nvSpPr>
                <p:cNvPr id="97" name="文本框 96"/>
                <p:cNvSpPr txBox="1"/>
                <p:nvPr/>
              </p:nvSpPr>
              <p:spPr>
                <a:xfrm>
                  <a:off x="4093371" y="3849925"/>
                  <a:ext cx="14938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E8707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3762897" y="4107733"/>
                  <a:ext cx="1734231" cy="5849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素材站有中国最强的</a:t>
                  </a:r>
                  <a:r>
                    <a:rPr lang="en-US" altLang="zh-CN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067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  <p:sp>
              <p:nvSpPr>
                <p:cNvPr id="99" name="文本框 98"/>
                <p:cNvSpPr txBox="1"/>
                <p:nvPr/>
              </p:nvSpPr>
              <p:spPr>
                <a:xfrm>
                  <a:off x="3758340" y="3768786"/>
                  <a:ext cx="6318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E87071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2400" dirty="0">
                    <a:solidFill>
                      <a:srgbClr val="E8707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575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9F1253C-447B-4134-A6CB-5B55D80822DF}"/>
              </a:ext>
            </a:extLst>
          </p:cNvPr>
          <p:cNvGrpSpPr/>
          <p:nvPr/>
        </p:nvGrpSpPr>
        <p:grpSpPr>
          <a:xfrm>
            <a:off x="1895481" y="935515"/>
            <a:ext cx="9605220" cy="5296844"/>
            <a:chOff x="1895481" y="935515"/>
            <a:chExt cx="9605220" cy="5296844"/>
          </a:xfrm>
        </p:grpSpPr>
        <p:grpSp>
          <p:nvGrpSpPr>
            <p:cNvPr id="18" name="组合 17"/>
            <p:cNvGrpSpPr/>
            <p:nvPr/>
          </p:nvGrpSpPr>
          <p:grpSpPr>
            <a:xfrm>
              <a:off x="4171619" y="2415828"/>
              <a:ext cx="3816531" cy="3816531"/>
              <a:chOff x="3910012" y="1938337"/>
              <a:chExt cx="4371976" cy="437197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283982" y="2312307"/>
                <a:ext cx="3624036" cy="362403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B2B2B2"/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419100" dist="1397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" name="任意多边形 5"/>
              <p:cNvSpPr/>
              <p:nvPr/>
            </p:nvSpPr>
            <p:spPr>
              <a:xfrm>
                <a:off x="3910012" y="1938337"/>
                <a:ext cx="4371976" cy="4371976"/>
              </a:xfrm>
              <a:custGeom>
                <a:avLst/>
                <a:gdLst>
                  <a:gd name="connsiteX0" fmla="*/ 2442936 w 4885872"/>
                  <a:gd name="connsiteY0" fmla="*/ 198521 h 4885872"/>
                  <a:gd name="connsiteX1" fmla="*/ 198521 w 4885872"/>
                  <a:gd name="connsiteY1" fmla="*/ 2442936 h 4885872"/>
                  <a:gd name="connsiteX2" fmla="*/ 2442936 w 4885872"/>
                  <a:gd name="connsiteY2" fmla="*/ 4687351 h 4885872"/>
                  <a:gd name="connsiteX3" fmla="*/ 4687351 w 4885872"/>
                  <a:gd name="connsiteY3" fmla="*/ 2442936 h 4885872"/>
                  <a:gd name="connsiteX4" fmla="*/ 2442936 w 4885872"/>
                  <a:gd name="connsiteY4" fmla="*/ 198521 h 4885872"/>
                  <a:gd name="connsiteX5" fmla="*/ 2442936 w 4885872"/>
                  <a:gd name="connsiteY5" fmla="*/ 0 h 4885872"/>
                  <a:gd name="connsiteX6" fmla="*/ 4885872 w 4885872"/>
                  <a:gd name="connsiteY6" fmla="*/ 2442936 h 4885872"/>
                  <a:gd name="connsiteX7" fmla="*/ 2442936 w 4885872"/>
                  <a:gd name="connsiteY7" fmla="*/ 4885872 h 4885872"/>
                  <a:gd name="connsiteX8" fmla="*/ 0 w 4885872"/>
                  <a:gd name="connsiteY8" fmla="*/ 2442936 h 4885872"/>
                  <a:gd name="connsiteX9" fmla="*/ 2442936 w 4885872"/>
                  <a:gd name="connsiteY9" fmla="*/ 0 h 4885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5872" h="4885872">
                    <a:moveTo>
                      <a:pt x="2442936" y="198521"/>
                    </a:moveTo>
                    <a:cubicBezTo>
                      <a:pt x="1203380" y="198521"/>
                      <a:pt x="198521" y="1203380"/>
                      <a:pt x="198521" y="2442936"/>
                    </a:cubicBezTo>
                    <a:cubicBezTo>
                      <a:pt x="198521" y="3682492"/>
                      <a:pt x="1203380" y="4687351"/>
                      <a:pt x="2442936" y="4687351"/>
                    </a:cubicBezTo>
                    <a:cubicBezTo>
                      <a:pt x="3682492" y="4687351"/>
                      <a:pt x="4687351" y="3682492"/>
                      <a:pt x="4687351" y="2442936"/>
                    </a:cubicBezTo>
                    <a:cubicBezTo>
                      <a:pt x="4687351" y="1203380"/>
                      <a:pt x="3682492" y="198521"/>
                      <a:pt x="2442936" y="198521"/>
                    </a:cubicBezTo>
                    <a:close/>
                    <a:moveTo>
                      <a:pt x="2442936" y="0"/>
                    </a:moveTo>
                    <a:cubicBezTo>
                      <a:pt x="3792132" y="0"/>
                      <a:pt x="4885872" y="1093740"/>
                      <a:pt x="4885872" y="2442936"/>
                    </a:cubicBezTo>
                    <a:cubicBezTo>
                      <a:pt x="4885872" y="3792132"/>
                      <a:pt x="3792132" y="4885872"/>
                      <a:pt x="2442936" y="4885872"/>
                    </a:cubicBezTo>
                    <a:cubicBezTo>
                      <a:pt x="1093740" y="4885872"/>
                      <a:pt x="0" y="3792132"/>
                      <a:pt x="0" y="2442936"/>
                    </a:cubicBezTo>
                    <a:cubicBezTo>
                      <a:pt x="0" y="1093740"/>
                      <a:pt x="1093740" y="0"/>
                      <a:pt x="2442936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67250" y="2695575"/>
                <a:ext cx="2857500" cy="2857500"/>
              </a:xfrm>
              <a:prstGeom prst="ellipse">
                <a:avLst/>
              </a:prstGeom>
              <a:gradFill>
                <a:gsLst>
                  <a:gs pos="0">
                    <a:srgbClr val="F7F7F7"/>
                  </a:gs>
                  <a:gs pos="100000">
                    <a:srgbClr val="B2B2B2"/>
                  </a:gs>
                </a:gsLst>
                <a:lin ang="2700000" scaled="1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8" name="Group 35"/>
              <p:cNvGrpSpPr>
                <a:grpSpLocks noChangeAspect="1"/>
              </p:cNvGrpSpPr>
              <p:nvPr/>
            </p:nvGrpSpPr>
            <p:grpSpPr bwMode="auto">
              <a:xfrm>
                <a:off x="4819650" y="2722834"/>
                <a:ext cx="2609850" cy="2530764"/>
                <a:chOff x="3477" y="1809"/>
                <a:chExt cx="726" cy="704"/>
              </a:xfrm>
              <a:noFill/>
            </p:grpSpPr>
            <p:sp>
              <p:nvSpPr>
                <p:cNvPr id="9" name="Freeform 36"/>
                <p:cNvSpPr>
                  <a:spLocks/>
                </p:cNvSpPr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" name="Freeform 37"/>
                <p:cNvSpPr>
                  <a:spLocks/>
                </p:cNvSpPr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" name="Freeform 38"/>
                <p:cNvSpPr>
                  <a:spLocks/>
                </p:cNvSpPr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" name="Freeform 39"/>
                <p:cNvSpPr>
                  <a:spLocks/>
                </p:cNvSpPr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Freeform 40"/>
                <p:cNvSpPr>
                  <a:spLocks/>
                </p:cNvSpPr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4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" name="Freeform 44"/>
                <p:cNvSpPr>
                  <a:spLocks/>
                </p:cNvSpPr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 w="158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3557705" y="3138392"/>
              <a:ext cx="1181484" cy="1253851"/>
              <a:chOff x="3206750" y="2766060"/>
              <a:chExt cx="1353434" cy="1436333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3206750" y="2766060"/>
                <a:ext cx="1266190" cy="1341120"/>
              </a:xfrm>
              <a:custGeom>
                <a:avLst/>
                <a:gdLst>
                  <a:gd name="connsiteX0" fmla="*/ 1691640 w 1691640"/>
                  <a:gd name="connsiteY0" fmla="*/ 1341120 h 1341120"/>
                  <a:gd name="connsiteX1" fmla="*/ 1074420 w 1691640"/>
                  <a:gd name="connsiteY1" fmla="*/ 487680 h 1341120"/>
                  <a:gd name="connsiteX2" fmla="*/ 0 w 1691640"/>
                  <a:gd name="connsiteY2" fmla="*/ 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1640" h="1341120">
                    <a:moveTo>
                      <a:pt x="1691640" y="1341120"/>
                    </a:moveTo>
                    <a:lnTo>
                      <a:pt x="1074420" y="48768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404048" y="4046257"/>
                <a:ext cx="156136" cy="15613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>
              <a:off x="7429342" y="3138392"/>
              <a:ext cx="1181484" cy="1253851"/>
              <a:chOff x="3206750" y="2766060"/>
              <a:chExt cx="1353434" cy="1436333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3206750" y="2766060"/>
                <a:ext cx="1266190" cy="1341120"/>
              </a:xfrm>
              <a:custGeom>
                <a:avLst/>
                <a:gdLst>
                  <a:gd name="connsiteX0" fmla="*/ 1691640 w 1691640"/>
                  <a:gd name="connsiteY0" fmla="*/ 1341120 h 1341120"/>
                  <a:gd name="connsiteX1" fmla="*/ 1074420 w 1691640"/>
                  <a:gd name="connsiteY1" fmla="*/ 487680 h 1341120"/>
                  <a:gd name="connsiteX2" fmla="*/ 0 w 1691640"/>
                  <a:gd name="connsiteY2" fmla="*/ 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1640" h="1341120">
                    <a:moveTo>
                      <a:pt x="1691640" y="1341120"/>
                    </a:moveTo>
                    <a:lnTo>
                      <a:pt x="1074420" y="48768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404048" y="4046257"/>
                <a:ext cx="156136" cy="156136"/>
              </a:xfrm>
              <a:prstGeom prst="ellipse">
                <a:avLst/>
              </a:prstGeom>
              <a:solidFill>
                <a:srgbClr val="714183"/>
              </a:solidFill>
              <a:ln>
                <a:noFill/>
              </a:ln>
              <a:effectLst>
                <a:innerShdw blurRad="50800" dist="254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631394" y="1712461"/>
              <a:ext cx="917949" cy="1395233"/>
              <a:chOff x="3508640" y="2604102"/>
              <a:chExt cx="1051544" cy="1598291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3508640" y="2604102"/>
                <a:ext cx="964300" cy="1503078"/>
              </a:xfrm>
              <a:custGeom>
                <a:avLst/>
                <a:gdLst>
                  <a:gd name="connsiteX0" fmla="*/ 1691640 w 1691640"/>
                  <a:gd name="connsiteY0" fmla="*/ 1341120 h 1341120"/>
                  <a:gd name="connsiteX1" fmla="*/ 1074420 w 1691640"/>
                  <a:gd name="connsiteY1" fmla="*/ 487680 h 1341120"/>
                  <a:gd name="connsiteX2" fmla="*/ 0 w 1691640"/>
                  <a:gd name="connsiteY2" fmla="*/ 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1640" h="1341120">
                    <a:moveTo>
                      <a:pt x="1691640" y="1341120"/>
                    </a:moveTo>
                    <a:lnTo>
                      <a:pt x="1074420" y="48768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404048" y="4046257"/>
                <a:ext cx="156136" cy="156136"/>
              </a:xfrm>
              <a:prstGeom prst="ellipse">
                <a:avLst/>
              </a:prstGeom>
              <a:solidFill>
                <a:srgbClr val="E87071"/>
              </a:solidFill>
              <a:ln>
                <a:noFill/>
              </a:ln>
              <a:effectLst>
                <a:innerShdw blurRad="381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flipH="1">
              <a:off x="6566692" y="1725161"/>
              <a:ext cx="917949" cy="1395233"/>
              <a:chOff x="3508640" y="2604102"/>
              <a:chExt cx="1051544" cy="1598291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508640" y="2604102"/>
                <a:ext cx="964300" cy="1503078"/>
              </a:xfrm>
              <a:custGeom>
                <a:avLst/>
                <a:gdLst>
                  <a:gd name="connsiteX0" fmla="*/ 1691640 w 1691640"/>
                  <a:gd name="connsiteY0" fmla="*/ 1341120 h 1341120"/>
                  <a:gd name="connsiteX1" fmla="*/ 1074420 w 1691640"/>
                  <a:gd name="connsiteY1" fmla="*/ 487680 h 1341120"/>
                  <a:gd name="connsiteX2" fmla="*/ 0 w 1691640"/>
                  <a:gd name="connsiteY2" fmla="*/ 0 h 134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1640" h="1341120">
                    <a:moveTo>
                      <a:pt x="1691640" y="1341120"/>
                    </a:moveTo>
                    <a:lnTo>
                      <a:pt x="1074420" y="48768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404048" y="4046257"/>
                <a:ext cx="156136" cy="156136"/>
              </a:xfrm>
              <a:prstGeom prst="ellipse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50800" dist="25400" dir="186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3551434" y="935515"/>
              <a:ext cx="1133332" cy="1133332"/>
            </a:xfrm>
            <a:prstGeom prst="ellipse">
              <a:avLst/>
            </a:prstGeom>
            <a:gradFill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/>
                </a:gs>
                <a:gs pos="0">
                  <a:srgbClr val="C4C4C4"/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>
              <a:outerShdw blurRad="177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椭圆 37"/>
            <p:cNvSpPr/>
            <p:nvPr/>
          </p:nvSpPr>
          <p:spPr>
            <a:xfrm>
              <a:off x="2441483" y="2551641"/>
              <a:ext cx="1133332" cy="1133332"/>
            </a:xfrm>
            <a:prstGeom prst="ellipse">
              <a:avLst/>
            </a:prstGeom>
            <a:gradFill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/>
                </a:gs>
                <a:gs pos="0">
                  <a:srgbClr val="C4C4C4"/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>
              <a:outerShdw blurRad="177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8607529" y="2564341"/>
              <a:ext cx="1133332" cy="1133332"/>
            </a:xfrm>
            <a:prstGeom prst="ellipse">
              <a:avLst/>
            </a:prstGeom>
            <a:gradFill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/>
                </a:gs>
                <a:gs pos="0">
                  <a:srgbClr val="C4C4C4"/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>
              <a:outerShdw blurRad="177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7451939" y="945675"/>
              <a:ext cx="1133332" cy="1133332"/>
            </a:xfrm>
            <a:prstGeom prst="ellipse">
              <a:avLst/>
            </a:prstGeom>
            <a:gradFill>
              <a:gsLst>
                <a:gs pos="53000">
                  <a:schemeClr val="bg1">
                    <a:lumMod val="95000"/>
                  </a:schemeClr>
                </a:gs>
                <a:gs pos="100000">
                  <a:schemeClr val="bg1"/>
                </a:gs>
                <a:gs pos="0">
                  <a:srgbClr val="C4C4C4"/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>
              <a:outerShdw blurRad="177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7573636" y="1067372"/>
              <a:ext cx="889939" cy="889939"/>
            </a:xfrm>
            <a:prstGeom prst="ellipse">
              <a:avLst/>
            </a:prstGeom>
            <a:gradFill>
              <a:gsLst>
                <a:gs pos="0">
                  <a:srgbClr val="01ACBE"/>
                </a:gs>
                <a:gs pos="100000">
                  <a:srgbClr val="01879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7654843" y="1067373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4" name="椭圆 43"/>
            <p:cNvSpPr/>
            <p:nvPr/>
          </p:nvSpPr>
          <p:spPr>
            <a:xfrm>
              <a:off x="3674097" y="1067372"/>
              <a:ext cx="889939" cy="889939"/>
            </a:xfrm>
            <a:prstGeom prst="ellipse">
              <a:avLst/>
            </a:prstGeom>
            <a:gradFill>
              <a:gsLst>
                <a:gs pos="0">
                  <a:srgbClr val="E87071"/>
                </a:gs>
                <a:gs pos="100000">
                  <a:srgbClr val="E1434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椭圆 44"/>
            <p:cNvSpPr/>
            <p:nvPr/>
          </p:nvSpPr>
          <p:spPr>
            <a:xfrm>
              <a:off x="3755305" y="1067373"/>
              <a:ext cx="727524" cy="657787"/>
            </a:xfrm>
            <a:prstGeom prst="ellipse">
              <a:avLst/>
            </a:prstGeom>
            <a:gradFill>
              <a:gsLst>
                <a:gs pos="25000">
                  <a:srgbClr val="FFFFFF">
                    <a:alpha val="50000"/>
                  </a:srgbClr>
                </a:gs>
                <a:gs pos="56000">
                  <a:srgbClr val="FFFFFF">
                    <a:alpha val="10000"/>
                  </a:srgbClr>
                </a:gs>
                <a:gs pos="1000">
                  <a:schemeClr val="bg1">
                    <a:alpha val="96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561217" y="2675423"/>
              <a:ext cx="889939" cy="889939"/>
              <a:chOff x="2598032" y="2695682"/>
              <a:chExt cx="889938" cy="88993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598032" y="2695682"/>
                <a:ext cx="889938" cy="889938"/>
              </a:xfrm>
              <a:prstGeom prst="ellipse">
                <a:avLst/>
              </a:prstGeom>
              <a:gradFill>
                <a:gsLst>
                  <a:gs pos="0">
                    <a:srgbClr val="FFB850"/>
                  </a:gs>
                  <a:gs pos="100000">
                    <a:srgbClr val="FFA21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679239" y="2695682"/>
                <a:ext cx="727524" cy="657787"/>
              </a:xfrm>
              <a:prstGeom prst="ellipse">
                <a:avLst/>
              </a:prstGeom>
              <a:gradFill>
                <a:gsLst>
                  <a:gs pos="25000">
                    <a:srgbClr val="FFFFFF">
                      <a:alpha val="50000"/>
                    </a:srgbClr>
                  </a:gs>
                  <a:gs pos="56000">
                    <a:srgbClr val="FFFFFF">
                      <a:alpha val="10000"/>
                    </a:srgbClr>
                  </a:gs>
                  <a:gs pos="1000">
                    <a:schemeClr val="bg1">
                      <a:alpha val="96000"/>
                    </a:schemeClr>
                  </a:gs>
                  <a:gs pos="86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722160" y="2688123"/>
              <a:ext cx="889939" cy="889939"/>
              <a:chOff x="2598032" y="2695682"/>
              <a:chExt cx="889938" cy="88993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598032" y="2695682"/>
                <a:ext cx="889938" cy="889938"/>
              </a:xfrm>
              <a:prstGeom prst="ellipse">
                <a:avLst/>
              </a:prstGeom>
              <a:gradFill>
                <a:gsLst>
                  <a:gs pos="0">
                    <a:srgbClr val="714183"/>
                  </a:gs>
                  <a:gs pos="100000">
                    <a:srgbClr val="5C346A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679239" y="2695682"/>
                <a:ext cx="727524" cy="657787"/>
              </a:xfrm>
              <a:prstGeom prst="ellipse">
                <a:avLst/>
              </a:prstGeom>
              <a:gradFill>
                <a:gsLst>
                  <a:gs pos="25000">
                    <a:srgbClr val="FFFFFF">
                      <a:alpha val="50000"/>
                    </a:srgbClr>
                  </a:gs>
                  <a:gs pos="56000">
                    <a:srgbClr val="FFFFFF">
                      <a:alpha val="10000"/>
                    </a:srgbClr>
                  </a:gs>
                  <a:gs pos="1000">
                    <a:schemeClr val="bg1">
                      <a:alpha val="96000"/>
                    </a:schemeClr>
                  </a:gs>
                  <a:gs pos="86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2" name="Group 41"/>
            <p:cNvGrpSpPr>
              <a:grpSpLocks noChangeAspect="1"/>
            </p:cNvGrpSpPr>
            <p:nvPr/>
          </p:nvGrpSpPr>
          <p:grpSpPr bwMode="auto">
            <a:xfrm>
              <a:off x="3950177" y="1298924"/>
              <a:ext cx="335847" cy="41112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5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52"/>
            <p:cNvGrpSpPr>
              <a:grpSpLocks noChangeAspect="1"/>
            </p:cNvGrpSpPr>
            <p:nvPr/>
          </p:nvGrpSpPr>
          <p:grpSpPr bwMode="auto">
            <a:xfrm>
              <a:off x="7803821" y="1289890"/>
              <a:ext cx="426136" cy="422463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6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9" name="Group 62"/>
            <p:cNvGrpSpPr>
              <a:grpSpLocks noChangeAspect="1"/>
            </p:cNvGrpSpPr>
            <p:nvPr/>
          </p:nvGrpSpPr>
          <p:grpSpPr bwMode="auto">
            <a:xfrm>
              <a:off x="2768613" y="2947107"/>
              <a:ext cx="413107" cy="329845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7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" name="Group 68"/>
            <p:cNvGrpSpPr>
              <a:grpSpLocks noChangeAspect="1"/>
            </p:cNvGrpSpPr>
            <p:nvPr/>
          </p:nvGrpSpPr>
          <p:grpSpPr bwMode="auto">
            <a:xfrm>
              <a:off x="8964450" y="2904603"/>
              <a:ext cx="405359" cy="390565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5481" y="1485148"/>
              <a:ext cx="2767548" cy="868176"/>
              <a:chOff x="3750471" y="3849925"/>
              <a:chExt cx="2767548" cy="868176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3750471" y="3849925"/>
                <a:ext cx="27675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3762896" y="4133133"/>
                <a:ext cx="1545483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219908" y="3815722"/>
              <a:ext cx="2411486" cy="868176"/>
              <a:chOff x="3750471" y="3849925"/>
              <a:chExt cx="2411486" cy="868176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3750471" y="3849925"/>
                <a:ext cx="24114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3762896" y="4133133"/>
                <a:ext cx="1545483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8334200" y="3815722"/>
              <a:ext cx="2751722" cy="868176"/>
              <a:chOff x="3750471" y="3849925"/>
              <a:chExt cx="2751722" cy="868176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3750471" y="3849925"/>
                <a:ext cx="27517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714183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3762896" y="4133133"/>
                <a:ext cx="1545483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8630663" y="1485148"/>
              <a:ext cx="2870038" cy="868176"/>
              <a:chOff x="3750471" y="3849925"/>
              <a:chExt cx="2870038" cy="868176"/>
            </a:xfrm>
          </p:grpSpPr>
          <p:sp>
            <p:nvSpPr>
              <p:cNvPr id="97" name="文本框 96"/>
              <p:cNvSpPr txBox="1"/>
              <p:nvPr/>
            </p:nvSpPr>
            <p:spPr>
              <a:xfrm>
                <a:off x="3750471" y="3849925"/>
                <a:ext cx="28700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3762896" y="4133133"/>
                <a:ext cx="1545483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911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FBB5B3-CD73-4313-A87D-AACAFA8F7A42}"/>
              </a:ext>
            </a:extLst>
          </p:cNvPr>
          <p:cNvGrpSpPr/>
          <p:nvPr/>
        </p:nvGrpSpPr>
        <p:grpSpPr>
          <a:xfrm>
            <a:off x="2356704" y="918601"/>
            <a:ext cx="7574084" cy="4967460"/>
            <a:chOff x="2356704" y="918601"/>
            <a:chExt cx="7574084" cy="4967460"/>
          </a:xfrm>
        </p:grpSpPr>
        <p:sp>
          <p:nvSpPr>
            <p:cNvPr id="82" name="椭圆 81"/>
            <p:cNvSpPr/>
            <p:nvPr/>
          </p:nvSpPr>
          <p:spPr>
            <a:xfrm>
              <a:off x="3860800" y="1193800"/>
              <a:ext cx="4470400" cy="447040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ffectLst>
              <a:outerShdw blurRad="635000" dist="215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3" name="椭圆 82"/>
            <p:cNvSpPr/>
            <p:nvPr/>
          </p:nvSpPr>
          <p:spPr>
            <a:xfrm>
              <a:off x="3905251" y="1238251"/>
              <a:ext cx="4381500" cy="438150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BCBCBC"/>
                </a:gs>
              </a:gsLst>
              <a:lin ang="2700000" scaled="1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4310743" y="1643401"/>
              <a:ext cx="3570515" cy="3571200"/>
            </a:xfrm>
            <a:custGeom>
              <a:avLst/>
              <a:gdLst>
                <a:gd name="connsiteX0" fmla="*/ 2030648 w 4326152"/>
                <a:gd name="connsiteY0" fmla="*/ 0 h 4326984"/>
                <a:gd name="connsiteX1" fmla="*/ 2030648 w 4326152"/>
                <a:gd name="connsiteY1" fmla="*/ 111254 h 4326984"/>
                <a:gd name="connsiteX2" fmla="*/ 2163076 w 4326152"/>
                <a:gd name="connsiteY2" fmla="*/ 243682 h 4326984"/>
                <a:gd name="connsiteX3" fmla="*/ 2163076 w 4326152"/>
                <a:gd name="connsiteY3" fmla="*/ 243683 h 4326984"/>
                <a:gd name="connsiteX4" fmla="*/ 2295504 w 4326152"/>
                <a:gd name="connsiteY4" fmla="*/ 111255 h 4326984"/>
                <a:gd name="connsiteX5" fmla="*/ 2295504 w 4326152"/>
                <a:gd name="connsiteY5" fmla="*/ 0 h 4326984"/>
                <a:gd name="connsiteX6" fmla="*/ 2371233 w 4326152"/>
                <a:gd name="connsiteY6" fmla="*/ 3586 h 4326984"/>
                <a:gd name="connsiteX7" fmla="*/ 2549612 w 4326152"/>
                <a:gd name="connsiteY7" fmla="*/ 28059 h 4326984"/>
                <a:gd name="connsiteX8" fmla="*/ 2595431 w 4326152"/>
                <a:gd name="connsiteY8" fmla="*/ 38261 h 4326984"/>
                <a:gd name="connsiteX9" fmla="*/ 2566319 w 4326152"/>
                <a:gd name="connsiteY9" fmla="*/ 146906 h 4326984"/>
                <a:gd name="connsiteX10" fmla="*/ 2659960 w 4326152"/>
                <a:gd name="connsiteY10" fmla="*/ 309097 h 4326984"/>
                <a:gd name="connsiteX11" fmla="*/ 2659960 w 4326152"/>
                <a:gd name="connsiteY11" fmla="*/ 309098 h 4326984"/>
                <a:gd name="connsiteX12" fmla="*/ 2822150 w 4326152"/>
                <a:gd name="connsiteY12" fmla="*/ 215457 h 4326984"/>
                <a:gd name="connsiteX13" fmla="*/ 2851337 w 4326152"/>
                <a:gd name="connsiteY13" fmla="*/ 106529 h 4326984"/>
                <a:gd name="connsiteX14" fmla="*/ 2891016 w 4326152"/>
                <a:gd name="connsiteY14" fmla="*/ 118856 h 4326984"/>
                <a:gd name="connsiteX15" fmla="*/ 3052820 w 4326152"/>
                <a:gd name="connsiteY15" fmla="*/ 183959 h 4326984"/>
                <a:gd name="connsiteX16" fmla="*/ 3130038 w 4326152"/>
                <a:gd name="connsiteY16" fmla="*/ 223810 h 4326984"/>
                <a:gd name="connsiteX17" fmla="*/ 3074510 w 4326152"/>
                <a:gd name="connsiteY17" fmla="*/ 319987 h 4326984"/>
                <a:gd name="connsiteX18" fmla="*/ 3122982 w 4326152"/>
                <a:gd name="connsiteY18" fmla="*/ 500887 h 4326984"/>
                <a:gd name="connsiteX19" fmla="*/ 3122982 w 4326152"/>
                <a:gd name="connsiteY19" fmla="*/ 500886 h 4326984"/>
                <a:gd name="connsiteX20" fmla="*/ 3303882 w 4326152"/>
                <a:gd name="connsiteY20" fmla="*/ 452415 h 4326984"/>
                <a:gd name="connsiteX21" fmla="*/ 3359224 w 4326152"/>
                <a:gd name="connsiteY21" fmla="*/ 356559 h 4326984"/>
                <a:gd name="connsiteX22" fmla="*/ 3449666 w 4326152"/>
                <a:gd name="connsiteY22" fmla="*/ 416159 h 4326984"/>
                <a:gd name="connsiteX23" fmla="*/ 3583755 w 4326152"/>
                <a:gd name="connsiteY23" fmla="*/ 523465 h 4326984"/>
                <a:gd name="connsiteX24" fmla="*/ 3600299 w 4326152"/>
                <a:gd name="connsiteY24" fmla="*/ 538988 h 4326984"/>
                <a:gd name="connsiteX25" fmla="*/ 3520588 w 4326152"/>
                <a:gd name="connsiteY25" fmla="*/ 618698 h 4326984"/>
                <a:gd name="connsiteX26" fmla="*/ 3520588 w 4326152"/>
                <a:gd name="connsiteY26" fmla="*/ 805980 h 4326984"/>
                <a:gd name="connsiteX27" fmla="*/ 3520589 w 4326152"/>
                <a:gd name="connsiteY27" fmla="*/ 805979 h 4326984"/>
                <a:gd name="connsiteX28" fmla="*/ 3707871 w 4326152"/>
                <a:gd name="connsiteY28" fmla="*/ 805979 h 4326984"/>
                <a:gd name="connsiteX29" fmla="*/ 3787084 w 4326152"/>
                <a:gd name="connsiteY29" fmla="*/ 726766 h 4326984"/>
                <a:gd name="connsiteX30" fmla="*/ 3824377 w 4326152"/>
                <a:gd name="connsiteY30" fmla="*/ 767725 h 4326984"/>
                <a:gd name="connsiteX31" fmla="*/ 3929689 w 4326152"/>
                <a:gd name="connsiteY31" fmla="*/ 903458 h 4326984"/>
                <a:gd name="connsiteX32" fmla="*/ 3971001 w 4326152"/>
                <a:gd name="connsiteY32" fmla="*/ 966771 h 4326984"/>
                <a:gd name="connsiteX33" fmla="*/ 3874154 w 4326152"/>
                <a:gd name="connsiteY33" fmla="*/ 1022685 h 4326984"/>
                <a:gd name="connsiteX34" fmla="*/ 3825682 w 4326152"/>
                <a:gd name="connsiteY34" fmla="*/ 1203585 h 4326984"/>
                <a:gd name="connsiteX35" fmla="*/ 3825683 w 4326152"/>
                <a:gd name="connsiteY35" fmla="*/ 1203585 h 4326984"/>
                <a:gd name="connsiteX36" fmla="*/ 4006583 w 4326152"/>
                <a:gd name="connsiteY36" fmla="*/ 1252057 h 4326984"/>
                <a:gd name="connsiteX37" fmla="*/ 4104403 w 4326152"/>
                <a:gd name="connsiteY37" fmla="*/ 1195580 h 4326984"/>
                <a:gd name="connsiteX38" fmla="*/ 4117447 w 4326152"/>
                <a:gd name="connsiteY38" fmla="*/ 1219846 h 4326984"/>
                <a:gd name="connsiteX39" fmla="*/ 4191020 w 4326152"/>
                <a:gd name="connsiteY39" fmla="*/ 1390279 h 4326984"/>
                <a:gd name="connsiteX40" fmla="*/ 4219328 w 4326152"/>
                <a:gd name="connsiteY40" fmla="*/ 1475421 h 4326984"/>
                <a:gd name="connsiteX41" fmla="*/ 4111112 w 4326152"/>
                <a:gd name="connsiteY41" fmla="*/ 1504417 h 4326984"/>
                <a:gd name="connsiteX42" fmla="*/ 4017472 w 4326152"/>
                <a:gd name="connsiteY42" fmla="*/ 1666608 h 4326984"/>
                <a:gd name="connsiteX43" fmla="*/ 4017472 w 4326152"/>
                <a:gd name="connsiteY43" fmla="*/ 1666607 h 4326984"/>
                <a:gd name="connsiteX44" fmla="*/ 4179663 w 4326152"/>
                <a:gd name="connsiteY44" fmla="*/ 1760248 h 4326984"/>
                <a:gd name="connsiteX45" fmla="*/ 4288875 w 4326152"/>
                <a:gd name="connsiteY45" fmla="*/ 1730985 h 4326984"/>
                <a:gd name="connsiteX46" fmla="*/ 4293856 w 4326152"/>
                <a:gd name="connsiteY46" fmla="*/ 1751919 h 4326984"/>
                <a:gd name="connsiteX47" fmla="*/ 4321637 w 4326152"/>
                <a:gd name="connsiteY47" fmla="*/ 1941645 h 4326984"/>
                <a:gd name="connsiteX48" fmla="*/ 4326152 w 4326152"/>
                <a:gd name="connsiteY48" fmla="*/ 2031064 h 4326984"/>
                <a:gd name="connsiteX49" fmla="*/ 4215316 w 4326152"/>
                <a:gd name="connsiteY49" fmla="*/ 2031064 h 4326984"/>
                <a:gd name="connsiteX50" fmla="*/ 4093295 w 4326152"/>
                <a:gd name="connsiteY50" fmla="*/ 2111945 h 4326984"/>
                <a:gd name="connsiteX51" fmla="*/ 4082888 w 4326152"/>
                <a:gd name="connsiteY51" fmla="*/ 2163492 h 4326984"/>
                <a:gd name="connsiteX52" fmla="*/ 4093295 w 4326152"/>
                <a:gd name="connsiteY52" fmla="*/ 2215038 h 4326984"/>
                <a:gd name="connsiteX53" fmla="*/ 4215316 w 4326152"/>
                <a:gd name="connsiteY53" fmla="*/ 2295919 h 4326984"/>
                <a:gd name="connsiteX54" fmla="*/ 4326152 w 4326152"/>
                <a:gd name="connsiteY54" fmla="*/ 2295919 h 4326984"/>
                <a:gd name="connsiteX55" fmla="*/ 4321637 w 4326152"/>
                <a:gd name="connsiteY55" fmla="*/ 2385337 h 4326984"/>
                <a:gd name="connsiteX56" fmla="*/ 4293856 w 4326152"/>
                <a:gd name="connsiteY56" fmla="*/ 2575063 h 4326984"/>
                <a:gd name="connsiteX57" fmla="*/ 4288875 w 4326152"/>
                <a:gd name="connsiteY57" fmla="*/ 2595998 h 4326984"/>
                <a:gd name="connsiteX58" fmla="*/ 4179663 w 4326152"/>
                <a:gd name="connsiteY58" fmla="*/ 2566735 h 4326984"/>
                <a:gd name="connsiteX59" fmla="*/ 4017472 w 4326152"/>
                <a:gd name="connsiteY59" fmla="*/ 2660376 h 4326984"/>
                <a:gd name="connsiteX60" fmla="*/ 4017472 w 4326152"/>
                <a:gd name="connsiteY60" fmla="*/ 2660375 h 4326984"/>
                <a:gd name="connsiteX61" fmla="*/ 4111113 w 4326152"/>
                <a:gd name="connsiteY61" fmla="*/ 2822565 h 4326984"/>
                <a:gd name="connsiteX62" fmla="*/ 4219329 w 4326152"/>
                <a:gd name="connsiteY62" fmla="*/ 2851562 h 4326984"/>
                <a:gd name="connsiteX63" fmla="*/ 4191021 w 4326152"/>
                <a:gd name="connsiteY63" fmla="*/ 2936704 h 4326984"/>
                <a:gd name="connsiteX64" fmla="*/ 4117447 w 4326152"/>
                <a:gd name="connsiteY64" fmla="*/ 3107136 h 4326984"/>
                <a:gd name="connsiteX65" fmla="*/ 4104403 w 4326152"/>
                <a:gd name="connsiteY65" fmla="*/ 3131403 h 4326984"/>
                <a:gd name="connsiteX66" fmla="*/ 4006582 w 4326152"/>
                <a:gd name="connsiteY66" fmla="*/ 3074926 h 4326984"/>
                <a:gd name="connsiteX67" fmla="*/ 3825682 w 4326152"/>
                <a:gd name="connsiteY67" fmla="*/ 3123398 h 4326984"/>
                <a:gd name="connsiteX68" fmla="*/ 3825683 w 4326152"/>
                <a:gd name="connsiteY68" fmla="*/ 3123398 h 4326984"/>
                <a:gd name="connsiteX69" fmla="*/ 3874155 w 4326152"/>
                <a:gd name="connsiteY69" fmla="*/ 3304298 h 4326984"/>
                <a:gd name="connsiteX70" fmla="*/ 3971001 w 4326152"/>
                <a:gd name="connsiteY70" fmla="*/ 3360212 h 4326984"/>
                <a:gd name="connsiteX71" fmla="*/ 3929689 w 4326152"/>
                <a:gd name="connsiteY71" fmla="*/ 3423525 h 4326984"/>
                <a:gd name="connsiteX72" fmla="*/ 3824377 w 4326152"/>
                <a:gd name="connsiteY72" fmla="*/ 3559259 h 4326984"/>
                <a:gd name="connsiteX73" fmla="*/ 3787083 w 4326152"/>
                <a:gd name="connsiteY73" fmla="*/ 3600218 h 4326984"/>
                <a:gd name="connsiteX74" fmla="*/ 3707870 w 4326152"/>
                <a:gd name="connsiteY74" fmla="*/ 3521004 h 4326984"/>
                <a:gd name="connsiteX75" fmla="*/ 3564396 w 4326152"/>
                <a:gd name="connsiteY75" fmla="*/ 3491914 h 4326984"/>
                <a:gd name="connsiteX76" fmla="*/ 3520589 w 4326152"/>
                <a:gd name="connsiteY76" fmla="*/ 3521004 h 4326984"/>
                <a:gd name="connsiteX77" fmla="*/ 3491499 w 4326152"/>
                <a:gd name="connsiteY77" fmla="*/ 3564811 h 4326984"/>
                <a:gd name="connsiteX78" fmla="*/ 3520589 w 4326152"/>
                <a:gd name="connsiteY78" fmla="*/ 3708285 h 4326984"/>
                <a:gd name="connsiteX79" fmla="*/ 3600299 w 4326152"/>
                <a:gd name="connsiteY79" fmla="*/ 3787995 h 4326984"/>
                <a:gd name="connsiteX80" fmla="*/ 3583755 w 4326152"/>
                <a:gd name="connsiteY80" fmla="*/ 3803519 h 4326984"/>
                <a:gd name="connsiteX81" fmla="*/ 3449666 w 4326152"/>
                <a:gd name="connsiteY81" fmla="*/ 3910825 h 4326984"/>
                <a:gd name="connsiteX82" fmla="*/ 3359224 w 4326152"/>
                <a:gd name="connsiteY82" fmla="*/ 3970425 h 4326984"/>
                <a:gd name="connsiteX83" fmla="*/ 3303882 w 4326152"/>
                <a:gd name="connsiteY83" fmla="*/ 3874570 h 4326984"/>
                <a:gd name="connsiteX84" fmla="*/ 3122982 w 4326152"/>
                <a:gd name="connsiteY84" fmla="*/ 3826098 h 4326984"/>
                <a:gd name="connsiteX85" fmla="*/ 3122982 w 4326152"/>
                <a:gd name="connsiteY85" fmla="*/ 3826097 h 4326984"/>
                <a:gd name="connsiteX86" fmla="*/ 3074510 w 4326152"/>
                <a:gd name="connsiteY86" fmla="*/ 4006997 h 4326984"/>
                <a:gd name="connsiteX87" fmla="*/ 3130038 w 4326152"/>
                <a:gd name="connsiteY87" fmla="*/ 4103174 h 4326984"/>
                <a:gd name="connsiteX88" fmla="*/ 3052820 w 4326152"/>
                <a:gd name="connsiteY88" fmla="*/ 4143025 h 4326984"/>
                <a:gd name="connsiteX89" fmla="*/ 2891016 w 4326152"/>
                <a:gd name="connsiteY89" fmla="*/ 4208128 h 4326984"/>
                <a:gd name="connsiteX90" fmla="*/ 2851337 w 4326152"/>
                <a:gd name="connsiteY90" fmla="*/ 4220455 h 4326984"/>
                <a:gd name="connsiteX91" fmla="*/ 2822150 w 4326152"/>
                <a:gd name="connsiteY91" fmla="*/ 4111528 h 4326984"/>
                <a:gd name="connsiteX92" fmla="*/ 2659960 w 4326152"/>
                <a:gd name="connsiteY92" fmla="*/ 4017887 h 4326984"/>
                <a:gd name="connsiteX93" fmla="*/ 2659961 w 4326152"/>
                <a:gd name="connsiteY93" fmla="*/ 4017887 h 4326984"/>
                <a:gd name="connsiteX94" fmla="*/ 2566320 w 4326152"/>
                <a:gd name="connsiteY94" fmla="*/ 4180078 h 4326984"/>
                <a:gd name="connsiteX95" fmla="*/ 2595431 w 4326152"/>
                <a:gd name="connsiteY95" fmla="*/ 4288723 h 4326984"/>
                <a:gd name="connsiteX96" fmla="*/ 2549612 w 4326152"/>
                <a:gd name="connsiteY96" fmla="*/ 4298926 h 4326984"/>
                <a:gd name="connsiteX97" fmla="*/ 2371233 w 4326152"/>
                <a:gd name="connsiteY97" fmla="*/ 4323399 h 4326984"/>
                <a:gd name="connsiteX98" fmla="*/ 2295504 w 4326152"/>
                <a:gd name="connsiteY98" fmla="*/ 4326984 h 4326984"/>
                <a:gd name="connsiteX99" fmla="*/ 2295504 w 4326152"/>
                <a:gd name="connsiteY99" fmla="*/ 4215732 h 4326984"/>
                <a:gd name="connsiteX100" fmla="*/ 2214623 w 4326152"/>
                <a:gd name="connsiteY100" fmla="*/ 4093711 h 4326984"/>
                <a:gd name="connsiteX101" fmla="*/ 2163077 w 4326152"/>
                <a:gd name="connsiteY101" fmla="*/ 4083304 h 4326984"/>
                <a:gd name="connsiteX102" fmla="*/ 2111530 w 4326152"/>
                <a:gd name="connsiteY102" fmla="*/ 4093711 h 4326984"/>
                <a:gd name="connsiteX103" fmla="*/ 2030649 w 4326152"/>
                <a:gd name="connsiteY103" fmla="*/ 4215732 h 4326984"/>
                <a:gd name="connsiteX104" fmla="*/ 2030649 w 4326152"/>
                <a:gd name="connsiteY104" fmla="*/ 4326984 h 4326984"/>
                <a:gd name="connsiteX105" fmla="*/ 1954919 w 4326152"/>
                <a:gd name="connsiteY105" fmla="*/ 4323399 h 4326984"/>
                <a:gd name="connsiteX106" fmla="*/ 1776540 w 4326152"/>
                <a:gd name="connsiteY106" fmla="*/ 4298926 h 4326984"/>
                <a:gd name="connsiteX107" fmla="*/ 1730721 w 4326152"/>
                <a:gd name="connsiteY107" fmla="*/ 4288723 h 4326984"/>
                <a:gd name="connsiteX108" fmla="*/ 1759832 w 4326152"/>
                <a:gd name="connsiteY108" fmla="*/ 4180078 h 4326984"/>
                <a:gd name="connsiteX109" fmla="*/ 1666192 w 4326152"/>
                <a:gd name="connsiteY109" fmla="*/ 4017887 h 4326984"/>
                <a:gd name="connsiteX110" fmla="*/ 1666193 w 4326152"/>
                <a:gd name="connsiteY110" fmla="*/ 4017887 h 4326984"/>
                <a:gd name="connsiteX111" fmla="*/ 1504002 w 4326152"/>
                <a:gd name="connsiteY111" fmla="*/ 4111528 h 4326984"/>
                <a:gd name="connsiteX112" fmla="*/ 1474816 w 4326152"/>
                <a:gd name="connsiteY112" fmla="*/ 4220455 h 4326984"/>
                <a:gd name="connsiteX113" fmla="*/ 1435137 w 4326152"/>
                <a:gd name="connsiteY113" fmla="*/ 4208128 h 4326984"/>
                <a:gd name="connsiteX114" fmla="*/ 1273332 w 4326152"/>
                <a:gd name="connsiteY114" fmla="*/ 4143025 h 4326984"/>
                <a:gd name="connsiteX115" fmla="*/ 1196114 w 4326152"/>
                <a:gd name="connsiteY115" fmla="*/ 4103174 h 4326984"/>
                <a:gd name="connsiteX116" fmla="*/ 1251642 w 4326152"/>
                <a:gd name="connsiteY116" fmla="*/ 4006996 h 4326984"/>
                <a:gd name="connsiteX117" fmla="*/ 1203170 w 4326152"/>
                <a:gd name="connsiteY117" fmla="*/ 3826096 h 4326984"/>
                <a:gd name="connsiteX118" fmla="*/ 1203171 w 4326152"/>
                <a:gd name="connsiteY118" fmla="*/ 3826097 h 4326984"/>
                <a:gd name="connsiteX119" fmla="*/ 1022271 w 4326152"/>
                <a:gd name="connsiteY119" fmla="*/ 3874569 h 4326984"/>
                <a:gd name="connsiteX120" fmla="*/ 966928 w 4326152"/>
                <a:gd name="connsiteY120" fmla="*/ 3970425 h 4326984"/>
                <a:gd name="connsiteX121" fmla="*/ 876487 w 4326152"/>
                <a:gd name="connsiteY121" fmla="*/ 3910825 h 4326984"/>
                <a:gd name="connsiteX122" fmla="*/ 742398 w 4326152"/>
                <a:gd name="connsiteY122" fmla="*/ 3803519 h 4326984"/>
                <a:gd name="connsiteX123" fmla="*/ 725853 w 4326152"/>
                <a:gd name="connsiteY123" fmla="*/ 3787994 h 4326984"/>
                <a:gd name="connsiteX124" fmla="*/ 805563 w 4326152"/>
                <a:gd name="connsiteY124" fmla="*/ 3708284 h 4326984"/>
                <a:gd name="connsiteX125" fmla="*/ 834654 w 4326152"/>
                <a:gd name="connsiteY125" fmla="*/ 3564810 h 4326984"/>
                <a:gd name="connsiteX126" fmla="*/ 805564 w 4326152"/>
                <a:gd name="connsiteY126" fmla="*/ 3521003 h 4326984"/>
                <a:gd name="connsiteX127" fmla="*/ 805564 w 4326152"/>
                <a:gd name="connsiteY127" fmla="*/ 3521003 h 4326984"/>
                <a:gd name="connsiteX128" fmla="*/ 805563 w 4326152"/>
                <a:gd name="connsiteY128" fmla="*/ 3521002 h 4326984"/>
                <a:gd name="connsiteX129" fmla="*/ 805564 w 4326152"/>
                <a:gd name="connsiteY129" fmla="*/ 3521003 h 4326984"/>
                <a:gd name="connsiteX130" fmla="*/ 761756 w 4326152"/>
                <a:gd name="connsiteY130" fmla="*/ 3491913 h 4326984"/>
                <a:gd name="connsiteX131" fmla="*/ 618283 w 4326152"/>
                <a:gd name="connsiteY131" fmla="*/ 3521003 h 4326984"/>
                <a:gd name="connsiteX132" fmla="*/ 539069 w 4326152"/>
                <a:gd name="connsiteY132" fmla="*/ 3600217 h 4326984"/>
                <a:gd name="connsiteX133" fmla="*/ 501776 w 4326152"/>
                <a:gd name="connsiteY133" fmla="*/ 3559259 h 4326984"/>
                <a:gd name="connsiteX134" fmla="*/ 396463 w 4326152"/>
                <a:gd name="connsiteY134" fmla="*/ 3423525 h 4326984"/>
                <a:gd name="connsiteX135" fmla="*/ 355151 w 4326152"/>
                <a:gd name="connsiteY135" fmla="*/ 3360211 h 4326984"/>
                <a:gd name="connsiteX136" fmla="*/ 451998 w 4326152"/>
                <a:gd name="connsiteY136" fmla="*/ 3304297 h 4326984"/>
                <a:gd name="connsiteX137" fmla="*/ 500470 w 4326152"/>
                <a:gd name="connsiteY137" fmla="*/ 3123397 h 4326984"/>
                <a:gd name="connsiteX138" fmla="*/ 500470 w 4326152"/>
                <a:gd name="connsiteY138" fmla="*/ 3123397 h 4326984"/>
                <a:gd name="connsiteX139" fmla="*/ 319570 w 4326152"/>
                <a:gd name="connsiteY139" fmla="*/ 3074925 h 4326984"/>
                <a:gd name="connsiteX140" fmla="*/ 221749 w 4326152"/>
                <a:gd name="connsiteY140" fmla="*/ 3131402 h 4326984"/>
                <a:gd name="connsiteX141" fmla="*/ 208706 w 4326152"/>
                <a:gd name="connsiteY141" fmla="*/ 3107136 h 4326984"/>
                <a:gd name="connsiteX142" fmla="*/ 135132 w 4326152"/>
                <a:gd name="connsiteY142" fmla="*/ 2936704 h 4326984"/>
                <a:gd name="connsiteX143" fmla="*/ 106824 w 4326152"/>
                <a:gd name="connsiteY143" fmla="*/ 2851561 h 4326984"/>
                <a:gd name="connsiteX144" fmla="*/ 215039 w 4326152"/>
                <a:gd name="connsiteY144" fmla="*/ 2822564 h 4326984"/>
                <a:gd name="connsiteX145" fmla="*/ 308680 w 4326152"/>
                <a:gd name="connsiteY145" fmla="*/ 2660374 h 4326984"/>
                <a:gd name="connsiteX146" fmla="*/ 308680 w 4326152"/>
                <a:gd name="connsiteY146" fmla="*/ 2660375 h 4326984"/>
                <a:gd name="connsiteX147" fmla="*/ 146490 w 4326152"/>
                <a:gd name="connsiteY147" fmla="*/ 2566734 h 4326984"/>
                <a:gd name="connsiteX148" fmla="*/ 37277 w 4326152"/>
                <a:gd name="connsiteY148" fmla="*/ 2595997 h 4326984"/>
                <a:gd name="connsiteX149" fmla="*/ 32296 w 4326152"/>
                <a:gd name="connsiteY149" fmla="*/ 2575063 h 4326984"/>
                <a:gd name="connsiteX150" fmla="*/ 4516 w 4326152"/>
                <a:gd name="connsiteY150" fmla="*/ 2385337 h 4326984"/>
                <a:gd name="connsiteX151" fmla="*/ 0 w 4326152"/>
                <a:gd name="connsiteY151" fmla="*/ 2295920 h 4326984"/>
                <a:gd name="connsiteX152" fmla="*/ 110836 w 4326152"/>
                <a:gd name="connsiteY152" fmla="*/ 2295920 h 4326984"/>
                <a:gd name="connsiteX153" fmla="*/ 243264 w 4326152"/>
                <a:gd name="connsiteY153" fmla="*/ 2163492 h 4326984"/>
                <a:gd name="connsiteX154" fmla="*/ 243265 w 4326152"/>
                <a:gd name="connsiteY154" fmla="*/ 2163492 h 4326984"/>
                <a:gd name="connsiteX155" fmla="*/ 110837 w 4326152"/>
                <a:gd name="connsiteY155" fmla="*/ 2031064 h 4326984"/>
                <a:gd name="connsiteX156" fmla="*/ 0 w 4326152"/>
                <a:gd name="connsiteY156" fmla="*/ 2031064 h 4326984"/>
                <a:gd name="connsiteX157" fmla="*/ 4516 w 4326152"/>
                <a:gd name="connsiteY157" fmla="*/ 1941645 h 4326984"/>
                <a:gd name="connsiteX158" fmla="*/ 32296 w 4326152"/>
                <a:gd name="connsiteY158" fmla="*/ 1751919 h 4326984"/>
                <a:gd name="connsiteX159" fmla="*/ 37277 w 4326152"/>
                <a:gd name="connsiteY159" fmla="*/ 1730986 h 4326984"/>
                <a:gd name="connsiteX160" fmla="*/ 146489 w 4326152"/>
                <a:gd name="connsiteY160" fmla="*/ 1760249 h 4326984"/>
                <a:gd name="connsiteX161" fmla="*/ 308680 w 4326152"/>
                <a:gd name="connsiteY161" fmla="*/ 1666608 h 4326984"/>
                <a:gd name="connsiteX162" fmla="*/ 308681 w 4326152"/>
                <a:gd name="connsiteY162" fmla="*/ 1666609 h 4326984"/>
                <a:gd name="connsiteX163" fmla="*/ 215040 w 4326152"/>
                <a:gd name="connsiteY163" fmla="*/ 1504418 h 4326984"/>
                <a:gd name="connsiteX164" fmla="*/ 106824 w 4326152"/>
                <a:gd name="connsiteY164" fmla="*/ 1475422 h 4326984"/>
                <a:gd name="connsiteX165" fmla="*/ 135132 w 4326152"/>
                <a:gd name="connsiteY165" fmla="*/ 1390279 h 4326984"/>
                <a:gd name="connsiteX166" fmla="*/ 208706 w 4326152"/>
                <a:gd name="connsiteY166" fmla="*/ 1219846 h 4326984"/>
                <a:gd name="connsiteX167" fmla="*/ 221749 w 4326152"/>
                <a:gd name="connsiteY167" fmla="*/ 1195581 h 4326984"/>
                <a:gd name="connsiteX168" fmla="*/ 319570 w 4326152"/>
                <a:gd name="connsiteY168" fmla="*/ 1252058 h 4326984"/>
                <a:gd name="connsiteX169" fmla="*/ 500470 w 4326152"/>
                <a:gd name="connsiteY169" fmla="*/ 1203586 h 4326984"/>
                <a:gd name="connsiteX170" fmla="*/ 500471 w 4326152"/>
                <a:gd name="connsiteY170" fmla="*/ 1203586 h 4326984"/>
                <a:gd name="connsiteX171" fmla="*/ 451999 w 4326152"/>
                <a:gd name="connsiteY171" fmla="*/ 1022686 h 4326984"/>
                <a:gd name="connsiteX172" fmla="*/ 355151 w 4326152"/>
                <a:gd name="connsiteY172" fmla="*/ 966771 h 4326984"/>
                <a:gd name="connsiteX173" fmla="*/ 396463 w 4326152"/>
                <a:gd name="connsiteY173" fmla="*/ 903458 h 4326984"/>
                <a:gd name="connsiteX174" fmla="*/ 501776 w 4326152"/>
                <a:gd name="connsiteY174" fmla="*/ 767725 h 4326984"/>
                <a:gd name="connsiteX175" fmla="*/ 539068 w 4326152"/>
                <a:gd name="connsiteY175" fmla="*/ 726767 h 4326984"/>
                <a:gd name="connsiteX176" fmla="*/ 618282 w 4326152"/>
                <a:gd name="connsiteY176" fmla="*/ 805980 h 4326984"/>
                <a:gd name="connsiteX177" fmla="*/ 805563 w 4326152"/>
                <a:gd name="connsiteY177" fmla="*/ 805980 h 4326984"/>
                <a:gd name="connsiteX178" fmla="*/ 805564 w 4326152"/>
                <a:gd name="connsiteY178" fmla="*/ 805981 h 4326984"/>
                <a:gd name="connsiteX179" fmla="*/ 805564 w 4326152"/>
                <a:gd name="connsiteY179" fmla="*/ 618700 h 4326984"/>
                <a:gd name="connsiteX180" fmla="*/ 725853 w 4326152"/>
                <a:gd name="connsiteY180" fmla="*/ 538989 h 4326984"/>
                <a:gd name="connsiteX181" fmla="*/ 742398 w 4326152"/>
                <a:gd name="connsiteY181" fmla="*/ 523465 h 4326984"/>
                <a:gd name="connsiteX182" fmla="*/ 876487 w 4326152"/>
                <a:gd name="connsiteY182" fmla="*/ 416159 h 4326984"/>
                <a:gd name="connsiteX183" fmla="*/ 966928 w 4326152"/>
                <a:gd name="connsiteY183" fmla="*/ 356559 h 4326984"/>
                <a:gd name="connsiteX184" fmla="*/ 1022270 w 4326152"/>
                <a:gd name="connsiteY184" fmla="*/ 452415 h 4326984"/>
                <a:gd name="connsiteX185" fmla="*/ 1203170 w 4326152"/>
                <a:gd name="connsiteY185" fmla="*/ 500888 h 4326984"/>
                <a:gd name="connsiteX186" fmla="*/ 1203171 w 4326152"/>
                <a:gd name="connsiteY186" fmla="*/ 500888 h 4326984"/>
                <a:gd name="connsiteX187" fmla="*/ 1251643 w 4326152"/>
                <a:gd name="connsiteY187" fmla="*/ 319988 h 4326984"/>
                <a:gd name="connsiteX188" fmla="*/ 1196114 w 4326152"/>
                <a:gd name="connsiteY188" fmla="*/ 223810 h 4326984"/>
                <a:gd name="connsiteX189" fmla="*/ 1273332 w 4326152"/>
                <a:gd name="connsiteY189" fmla="*/ 183959 h 4326984"/>
                <a:gd name="connsiteX190" fmla="*/ 1435137 w 4326152"/>
                <a:gd name="connsiteY190" fmla="*/ 118856 h 4326984"/>
                <a:gd name="connsiteX191" fmla="*/ 1474815 w 4326152"/>
                <a:gd name="connsiteY191" fmla="*/ 106529 h 4326984"/>
                <a:gd name="connsiteX192" fmla="*/ 1504001 w 4326152"/>
                <a:gd name="connsiteY192" fmla="*/ 215456 h 4326984"/>
                <a:gd name="connsiteX193" fmla="*/ 1666192 w 4326152"/>
                <a:gd name="connsiteY193" fmla="*/ 309096 h 4326984"/>
                <a:gd name="connsiteX194" fmla="*/ 1666192 w 4326152"/>
                <a:gd name="connsiteY194" fmla="*/ 309098 h 4326984"/>
                <a:gd name="connsiteX195" fmla="*/ 1759833 w 4326152"/>
                <a:gd name="connsiteY195" fmla="*/ 146907 h 4326984"/>
                <a:gd name="connsiteX196" fmla="*/ 1730721 w 4326152"/>
                <a:gd name="connsiteY196" fmla="*/ 38261 h 4326984"/>
                <a:gd name="connsiteX197" fmla="*/ 1776540 w 4326152"/>
                <a:gd name="connsiteY197" fmla="*/ 28059 h 4326984"/>
                <a:gd name="connsiteX198" fmla="*/ 1954919 w 4326152"/>
                <a:gd name="connsiteY198" fmla="*/ 3586 h 432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4326152" h="4326984">
                  <a:moveTo>
                    <a:pt x="2030648" y="0"/>
                  </a:moveTo>
                  <a:lnTo>
                    <a:pt x="2030648" y="111254"/>
                  </a:lnTo>
                  <a:cubicBezTo>
                    <a:pt x="2030648" y="184392"/>
                    <a:pt x="2089938" y="243682"/>
                    <a:pt x="2163076" y="243682"/>
                  </a:cubicBezTo>
                  <a:lnTo>
                    <a:pt x="2163076" y="243683"/>
                  </a:lnTo>
                  <a:cubicBezTo>
                    <a:pt x="2236214" y="243683"/>
                    <a:pt x="2295504" y="184393"/>
                    <a:pt x="2295504" y="111255"/>
                  </a:cubicBezTo>
                  <a:lnTo>
                    <a:pt x="2295504" y="0"/>
                  </a:lnTo>
                  <a:lnTo>
                    <a:pt x="2371233" y="3586"/>
                  </a:lnTo>
                  <a:cubicBezTo>
                    <a:pt x="2431444" y="9316"/>
                    <a:pt x="2490937" y="17508"/>
                    <a:pt x="2549612" y="28059"/>
                  </a:cubicBezTo>
                  <a:lnTo>
                    <a:pt x="2595431" y="38261"/>
                  </a:lnTo>
                  <a:lnTo>
                    <a:pt x="2566319" y="146906"/>
                  </a:lnTo>
                  <a:cubicBezTo>
                    <a:pt x="2547390" y="217552"/>
                    <a:pt x="2589314" y="290167"/>
                    <a:pt x="2659960" y="309097"/>
                  </a:cubicBezTo>
                  <a:lnTo>
                    <a:pt x="2659960" y="309098"/>
                  </a:lnTo>
                  <a:cubicBezTo>
                    <a:pt x="2730606" y="328027"/>
                    <a:pt x="2803221" y="286103"/>
                    <a:pt x="2822150" y="215457"/>
                  </a:cubicBezTo>
                  <a:lnTo>
                    <a:pt x="2851337" y="106529"/>
                  </a:lnTo>
                  <a:lnTo>
                    <a:pt x="2891016" y="118856"/>
                  </a:lnTo>
                  <a:cubicBezTo>
                    <a:pt x="2946007" y="138435"/>
                    <a:pt x="2999976" y="160170"/>
                    <a:pt x="3052820" y="183959"/>
                  </a:cubicBezTo>
                  <a:lnTo>
                    <a:pt x="3130038" y="223810"/>
                  </a:lnTo>
                  <a:lnTo>
                    <a:pt x="3074510" y="319987"/>
                  </a:lnTo>
                  <a:cubicBezTo>
                    <a:pt x="3037941" y="383327"/>
                    <a:pt x="3059643" y="464318"/>
                    <a:pt x="3122982" y="500887"/>
                  </a:cubicBezTo>
                  <a:lnTo>
                    <a:pt x="3122982" y="500886"/>
                  </a:lnTo>
                  <a:cubicBezTo>
                    <a:pt x="3186322" y="537455"/>
                    <a:pt x="3267313" y="515753"/>
                    <a:pt x="3303882" y="452415"/>
                  </a:cubicBezTo>
                  <a:lnTo>
                    <a:pt x="3359224" y="356559"/>
                  </a:lnTo>
                  <a:lnTo>
                    <a:pt x="3449666" y="416159"/>
                  </a:lnTo>
                  <a:cubicBezTo>
                    <a:pt x="3495792" y="450178"/>
                    <a:pt x="3540522" y="485981"/>
                    <a:pt x="3583755" y="523465"/>
                  </a:cubicBezTo>
                  <a:lnTo>
                    <a:pt x="3600299" y="538988"/>
                  </a:lnTo>
                  <a:lnTo>
                    <a:pt x="3520588" y="618698"/>
                  </a:lnTo>
                  <a:cubicBezTo>
                    <a:pt x="3468872" y="670415"/>
                    <a:pt x="3468872" y="754263"/>
                    <a:pt x="3520588" y="805980"/>
                  </a:cubicBezTo>
                  <a:lnTo>
                    <a:pt x="3520589" y="805979"/>
                  </a:lnTo>
                  <a:cubicBezTo>
                    <a:pt x="3572305" y="857695"/>
                    <a:pt x="3656154" y="857695"/>
                    <a:pt x="3707871" y="805979"/>
                  </a:cubicBezTo>
                  <a:lnTo>
                    <a:pt x="3787084" y="726766"/>
                  </a:lnTo>
                  <a:lnTo>
                    <a:pt x="3824377" y="767725"/>
                  </a:lnTo>
                  <a:cubicBezTo>
                    <a:pt x="3861215" y="811526"/>
                    <a:pt x="3896353" y="856804"/>
                    <a:pt x="3929689" y="903458"/>
                  </a:cubicBezTo>
                  <a:lnTo>
                    <a:pt x="3971001" y="966771"/>
                  </a:lnTo>
                  <a:lnTo>
                    <a:pt x="3874154" y="1022685"/>
                  </a:lnTo>
                  <a:cubicBezTo>
                    <a:pt x="3810815" y="1059254"/>
                    <a:pt x="3789113" y="1140246"/>
                    <a:pt x="3825682" y="1203585"/>
                  </a:cubicBezTo>
                  <a:lnTo>
                    <a:pt x="3825683" y="1203585"/>
                  </a:lnTo>
                  <a:cubicBezTo>
                    <a:pt x="3862252" y="1266924"/>
                    <a:pt x="3943243" y="1288626"/>
                    <a:pt x="4006583" y="1252057"/>
                  </a:cubicBezTo>
                  <a:lnTo>
                    <a:pt x="4104403" y="1195580"/>
                  </a:lnTo>
                  <a:lnTo>
                    <a:pt x="4117447" y="1219846"/>
                  </a:lnTo>
                  <a:cubicBezTo>
                    <a:pt x="4144310" y="1275380"/>
                    <a:pt x="4168875" y="1332232"/>
                    <a:pt x="4191020" y="1390279"/>
                  </a:cubicBezTo>
                  <a:lnTo>
                    <a:pt x="4219328" y="1475421"/>
                  </a:lnTo>
                  <a:lnTo>
                    <a:pt x="4111112" y="1504417"/>
                  </a:lnTo>
                  <a:cubicBezTo>
                    <a:pt x="4040466" y="1523347"/>
                    <a:pt x="3998542" y="1595962"/>
                    <a:pt x="4017472" y="1666608"/>
                  </a:cubicBezTo>
                  <a:lnTo>
                    <a:pt x="4017472" y="1666607"/>
                  </a:lnTo>
                  <a:cubicBezTo>
                    <a:pt x="4036402" y="1737253"/>
                    <a:pt x="4109017" y="1779178"/>
                    <a:pt x="4179663" y="1760248"/>
                  </a:cubicBezTo>
                  <a:lnTo>
                    <a:pt x="4288875" y="1730985"/>
                  </a:lnTo>
                  <a:lnTo>
                    <a:pt x="4293856" y="1751919"/>
                  </a:lnTo>
                  <a:cubicBezTo>
                    <a:pt x="4305825" y="1814254"/>
                    <a:pt x="4315127" y="1877537"/>
                    <a:pt x="4321637" y="1941645"/>
                  </a:cubicBezTo>
                  <a:lnTo>
                    <a:pt x="4326152" y="2031064"/>
                  </a:lnTo>
                  <a:lnTo>
                    <a:pt x="4215316" y="2031064"/>
                  </a:lnTo>
                  <a:cubicBezTo>
                    <a:pt x="4160463" y="2031064"/>
                    <a:pt x="4113399" y="2064415"/>
                    <a:pt x="4093295" y="2111945"/>
                  </a:cubicBezTo>
                  <a:lnTo>
                    <a:pt x="4082888" y="2163492"/>
                  </a:lnTo>
                  <a:lnTo>
                    <a:pt x="4093295" y="2215038"/>
                  </a:lnTo>
                  <a:cubicBezTo>
                    <a:pt x="4113399" y="2262568"/>
                    <a:pt x="4160463" y="2295919"/>
                    <a:pt x="4215316" y="2295919"/>
                  </a:cubicBezTo>
                  <a:lnTo>
                    <a:pt x="4326152" y="2295919"/>
                  </a:lnTo>
                  <a:lnTo>
                    <a:pt x="4321637" y="2385337"/>
                  </a:lnTo>
                  <a:cubicBezTo>
                    <a:pt x="4315127" y="2449445"/>
                    <a:pt x="4305825" y="2512729"/>
                    <a:pt x="4293856" y="2575063"/>
                  </a:cubicBezTo>
                  <a:lnTo>
                    <a:pt x="4288875" y="2595998"/>
                  </a:lnTo>
                  <a:lnTo>
                    <a:pt x="4179663" y="2566735"/>
                  </a:lnTo>
                  <a:cubicBezTo>
                    <a:pt x="4109017" y="2547805"/>
                    <a:pt x="4036402" y="2589730"/>
                    <a:pt x="4017472" y="2660376"/>
                  </a:cubicBezTo>
                  <a:lnTo>
                    <a:pt x="4017472" y="2660375"/>
                  </a:lnTo>
                  <a:cubicBezTo>
                    <a:pt x="3998543" y="2731021"/>
                    <a:pt x="4040467" y="2803636"/>
                    <a:pt x="4111113" y="2822565"/>
                  </a:cubicBezTo>
                  <a:lnTo>
                    <a:pt x="4219329" y="2851562"/>
                  </a:lnTo>
                  <a:lnTo>
                    <a:pt x="4191021" y="2936704"/>
                  </a:lnTo>
                  <a:cubicBezTo>
                    <a:pt x="4168876" y="2994751"/>
                    <a:pt x="4144310" y="3051603"/>
                    <a:pt x="4117447" y="3107136"/>
                  </a:cubicBezTo>
                  <a:lnTo>
                    <a:pt x="4104403" y="3131403"/>
                  </a:lnTo>
                  <a:lnTo>
                    <a:pt x="4006582" y="3074926"/>
                  </a:lnTo>
                  <a:cubicBezTo>
                    <a:pt x="3943243" y="3038357"/>
                    <a:pt x="3862251" y="3060059"/>
                    <a:pt x="3825682" y="3123398"/>
                  </a:cubicBezTo>
                  <a:lnTo>
                    <a:pt x="3825683" y="3123398"/>
                  </a:lnTo>
                  <a:cubicBezTo>
                    <a:pt x="3789114" y="3186737"/>
                    <a:pt x="3810815" y="3267729"/>
                    <a:pt x="3874155" y="3304298"/>
                  </a:cubicBezTo>
                  <a:lnTo>
                    <a:pt x="3971001" y="3360212"/>
                  </a:lnTo>
                  <a:lnTo>
                    <a:pt x="3929689" y="3423525"/>
                  </a:lnTo>
                  <a:cubicBezTo>
                    <a:pt x="3896353" y="3470179"/>
                    <a:pt x="3861215" y="3515458"/>
                    <a:pt x="3824377" y="3559259"/>
                  </a:cubicBezTo>
                  <a:lnTo>
                    <a:pt x="3787083" y="3600218"/>
                  </a:lnTo>
                  <a:lnTo>
                    <a:pt x="3707870" y="3521004"/>
                  </a:lnTo>
                  <a:cubicBezTo>
                    <a:pt x="3669082" y="3482217"/>
                    <a:pt x="3612221" y="3472520"/>
                    <a:pt x="3564396" y="3491914"/>
                  </a:cubicBezTo>
                  <a:lnTo>
                    <a:pt x="3520589" y="3521004"/>
                  </a:lnTo>
                  <a:lnTo>
                    <a:pt x="3491499" y="3564811"/>
                  </a:lnTo>
                  <a:cubicBezTo>
                    <a:pt x="3472105" y="3612636"/>
                    <a:pt x="3481802" y="3669497"/>
                    <a:pt x="3520589" y="3708285"/>
                  </a:cubicBezTo>
                  <a:lnTo>
                    <a:pt x="3600299" y="3787995"/>
                  </a:lnTo>
                  <a:lnTo>
                    <a:pt x="3583755" y="3803519"/>
                  </a:lnTo>
                  <a:cubicBezTo>
                    <a:pt x="3540522" y="3841003"/>
                    <a:pt x="3495791" y="3876805"/>
                    <a:pt x="3449666" y="3910825"/>
                  </a:cubicBezTo>
                  <a:lnTo>
                    <a:pt x="3359224" y="3970425"/>
                  </a:lnTo>
                  <a:lnTo>
                    <a:pt x="3303882" y="3874570"/>
                  </a:lnTo>
                  <a:cubicBezTo>
                    <a:pt x="3267313" y="3811230"/>
                    <a:pt x="3186321" y="3789529"/>
                    <a:pt x="3122982" y="3826098"/>
                  </a:cubicBezTo>
                  <a:lnTo>
                    <a:pt x="3122982" y="3826097"/>
                  </a:lnTo>
                  <a:cubicBezTo>
                    <a:pt x="3059643" y="3862666"/>
                    <a:pt x="3037941" y="3943658"/>
                    <a:pt x="3074510" y="4006997"/>
                  </a:cubicBezTo>
                  <a:lnTo>
                    <a:pt x="3130038" y="4103174"/>
                  </a:lnTo>
                  <a:lnTo>
                    <a:pt x="3052820" y="4143025"/>
                  </a:lnTo>
                  <a:cubicBezTo>
                    <a:pt x="2999976" y="4166814"/>
                    <a:pt x="2946007" y="4188549"/>
                    <a:pt x="2891016" y="4208128"/>
                  </a:cubicBezTo>
                  <a:lnTo>
                    <a:pt x="2851337" y="4220455"/>
                  </a:lnTo>
                  <a:lnTo>
                    <a:pt x="2822150" y="4111528"/>
                  </a:lnTo>
                  <a:cubicBezTo>
                    <a:pt x="2803221" y="4040882"/>
                    <a:pt x="2730606" y="3998958"/>
                    <a:pt x="2659960" y="4017887"/>
                  </a:cubicBezTo>
                  <a:lnTo>
                    <a:pt x="2659961" y="4017887"/>
                  </a:lnTo>
                  <a:cubicBezTo>
                    <a:pt x="2589315" y="4036817"/>
                    <a:pt x="2547391" y="4109432"/>
                    <a:pt x="2566320" y="4180078"/>
                  </a:cubicBezTo>
                  <a:lnTo>
                    <a:pt x="2595431" y="4288723"/>
                  </a:lnTo>
                  <a:lnTo>
                    <a:pt x="2549612" y="4298926"/>
                  </a:lnTo>
                  <a:cubicBezTo>
                    <a:pt x="2490937" y="4309476"/>
                    <a:pt x="2431444" y="4317668"/>
                    <a:pt x="2371233" y="4323399"/>
                  </a:cubicBezTo>
                  <a:lnTo>
                    <a:pt x="2295504" y="4326984"/>
                  </a:lnTo>
                  <a:lnTo>
                    <a:pt x="2295504" y="4215732"/>
                  </a:lnTo>
                  <a:cubicBezTo>
                    <a:pt x="2295504" y="4160879"/>
                    <a:pt x="2262154" y="4113815"/>
                    <a:pt x="2214623" y="4093711"/>
                  </a:cubicBezTo>
                  <a:lnTo>
                    <a:pt x="2163077" y="4083304"/>
                  </a:lnTo>
                  <a:lnTo>
                    <a:pt x="2111530" y="4093711"/>
                  </a:lnTo>
                  <a:cubicBezTo>
                    <a:pt x="2064000" y="4113815"/>
                    <a:pt x="2030649" y="4160879"/>
                    <a:pt x="2030649" y="4215732"/>
                  </a:cubicBezTo>
                  <a:lnTo>
                    <a:pt x="2030649" y="4326984"/>
                  </a:lnTo>
                  <a:lnTo>
                    <a:pt x="1954919" y="4323399"/>
                  </a:lnTo>
                  <a:cubicBezTo>
                    <a:pt x="1894708" y="4317668"/>
                    <a:pt x="1835215" y="4309476"/>
                    <a:pt x="1776540" y="4298926"/>
                  </a:cubicBezTo>
                  <a:lnTo>
                    <a:pt x="1730721" y="4288723"/>
                  </a:lnTo>
                  <a:lnTo>
                    <a:pt x="1759832" y="4180078"/>
                  </a:lnTo>
                  <a:cubicBezTo>
                    <a:pt x="1778762" y="4109432"/>
                    <a:pt x="1736838" y="4036817"/>
                    <a:pt x="1666192" y="4017887"/>
                  </a:cubicBezTo>
                  <a:lnTo>
                    <a:pt x="1666193" y="4017887"/>
                  </a:lnTo>
                  <a:cubicBezTo>
                    <a:pt x="1595547" y="3998958"/>
                    <a:pt x="1522932" y="4040882"/>
                    <a:pt x="1504002" y="4111528"/>
                  </a:cubicBezTo>
                  <a:lnTo>
                    <a:pt x="1474816" y="4220455"/>
                  </a:lnTo>
                  <a:lnTo>
                    <a:pt x="1435137" y="4208128"/>
                  </a:lnTo>
                  <a:cubicBezTo>
                    <a:pt x="1380146" y="4188549"/>
                    <a:pt x="1326177" y="4166814"/>
                    <a:pt x="1273332" y="4143025"/>
                  </a:cubicBezTo>
                  <a:lnTo>
                    <a:pt x="1196114" y="4103174"/>
                  </a:lnTo>
                  <a:lnTo>
                    <a:pt x="1251642" y="4006996"/>
                  </a:lnTo>
                  <a:cubicBezTo>
                    <a:pt x="1288211" y="3943657"/>
                    <a:pt x="1266509" y="3862665"/>
                    <a:pt x="1203170" y="3826096"/>
                  </a:cubicBezTo>
                  <a:lnTo>
                    <a:pt x="1203171" y="3826097"/>
                  </a:lnTo>
                  <a:cubicBezTo>
                    <a:pt x="1139832" y="3789528"/>
                    <a:pt x="1058840" y="3811229"/>
                    <a:pt x="1022271" y="3874569"/>
                  </a:cubicBezTo>
                  <a:lnTo>
                    <a:pt x="966928" y="3970425"/>
                  </a:lnTo>
                  <a:lnTo>
                    <a:pt x="876487" y="3910825"/>
                  </a:lnTo>
                  <a:cubicBezTo>
                    <a:pt x="830362" y="3876805"/>
                    <a:pt x="785631" y="3841003"/>
                    <a:pt x="742398" y="3803519"/>
                  </a:cubicBezTo>
                  <a:lnTo>
                    <a:pt x="725853" y="3787994"/>
                  </a:lnTo>
                  <a:lnTo>
                    <a:pt x="805563" y="3708284"/>
                  </a:lnTo>
                  <a:cubicBezTo>
                    <a:pt x="844351" y="3669496"/>
                    <a:pt x="854048" y="3612635"/>
                    <a:pt x="834654" y="3564810"/>
                  </a:cubicBezTo>
                  <a:lnTo>
                    <a:pt x="805564" y="3521003"/>
                  </a:lnTo>
                  <a:lnTo>
                    <a:pt x="805564" y="3521003"/>
                  </a:lnTo>
                  <a:lnTo>
                    <a:pt x="805563" y="3521002"/>
                  </a:lnTo>
                  <a:lnTo>
                    <a:pt x="805564" y="3521003"/>
                  </a:lnTo>
                  <a:lnTo>
                    <a:pt x="761756" y="3491913"/>
                  </a:lnTo>
                  <a:cubicBezTo>
                    <a:pt x="713932" y="3472519"/>
                    <a:pt x="657070" y="3482216"/>
                    <a:pt x="618283" y="3521003"/>
                  </a:cubicBezTo>
                  <a:lnTo>
                    <a:pt x="539069" y="3600217"/>
                  </a:lnTo>
                  <a:lnTo>
                    <a:pt x="501776" y="3559259"/>
                  </a:lnTo>
                  <a:cubicBezTo>
                    <a:pt x="464937" y="3515458"/>
                    <a:pt x="429799" y="3470179"/>
                    <a:pt x="396463" y="3423525"/>
                  </a:cubicBezTo>
                  <a:lnTo>
                    <a:pt x="355151" y="3360211"/>
                  </a:lnTo>
                  <a:lnTo>
                    <a:pt x="451998" y="3304297"/>
                  </a:lnTo>
                  <a:cubicBezTo>
                    <a:pt x="515337" y="3267728"/>
                    <a:pt x="537039" y="3186736"/>
                    <a:pt x="500470" y="3123397"/>
                  </a:cubicBezTo>
                  <a:lnTo>
                    <a:pt x="500470" y="3123397"/>
                  </a:lnTo>
                  <a:cubicBezTo>
                    <a:pt x="463901" y="3060058"/>
                    <a:pt x="382910" y="3038356"/>
                    <a:pt x="319570" y="3074925"/>
                  </a:cubicBezTo>
                  <a:lnTo>
                    <a:pt x="221749" y="3131402"/>
                  </a:lnTo>
                  <a:lnTo>
                    <a:pt x="208706" y="3107136"/>
                  </a:lnTo>
                  <a:cubicBezTo>
                    <a:pt x="181843" y="3051603"/>
                    <a:pt x="157277" y="2994751"/>
                    <a:pt x="135132" y="2936704"/>
                  </a:cubicBezTo>
                  <a:lnTo>
                    <a:pt x="106824" y="2851561"/>
                  </a:lnTo>
                  <a:lnTo>
                    <a:pt x="215039" y="2822564"/>
                  </a:lnTo>
                  <a:cubicBezTo>
                    <a:pt x="285685" y="2803635"/>
                    <a:pt x="327610" y="2731020"/>
                    <a:pt x="308680" y="2660374"/>
                  </a:cubicBezTo>
                  <a:lnTo>
                    <a:pt x="308680" y="2660375"/>
                  </a:lnTo>
                  <a:cubicBezTo>
                    <a:pt x="289751" y="2589729"/>
                    <a:pt x="217136" y="2547804"/>
                    <a:pt x="146490" y="2566734"/>
                  </a:cubicBezTo>
                  <a:lnTo>
                    <a:pt x="37277" y="2595997"/>
                  </a:lnTo>
                  <a:lnTo>
                    <a:pt x="32296" y="2575063"/>
                  </a:lnTo>
                  <a:cubicBezTo>
                    <a:pt x="20328" y="2512729"/>
                    <a:pt x="11026" y="2449445"/>
                    <a:pt x="4516" y="2385337"/>
                  </a:cubicBezTo>
                  <a:lnTo>
                    <a:pt x="0" y="2295920"/>
                  </a:lnTo>
                  <a:lnTo>
                    <a:pt x="110836" y="2295920"/>
                  </a:lnTo>
                  <a:cubicBezTo>
                    <a:pt x="183974" y="2295920"/>
                    <a:pt x="243264" y="2236630"/>
                    <a:pt x="243264" y="2163492"/>
                  </a:cubicBezTo>
                  <a:lnTo>
                    <a:pt x="243265" y="2163492"/>
                  </a:lnTo>
                  <a:cubicBezTo>
                    <a:pt x="243265" y="2090354"/>
                    <a:pt x="183975" y="2031064"/>
                    <a:pt x="110837" y="2031064"/>
                  </a:cubicBezTo>
                  <a:lnTo>
                    <a:pt x="0" y="2031064"/>
                  </a:lnTo>
                  <a:lnTo>
                    <a:pt x="4516" y="1941645"/>
                  </a:lnTo>
                  <a:cubicBezTo>
                    <a:pt x="11026" y="1877537"/>
                    <a:pt x="20327" y="1814254"/>
                    <a:pt x="32296" y="1751919"/>
                  </a:cubicBezTo>
                  <a:lnTo>
                    <a:pt x="37277" y="1730986"/>
                  </a:lnTo>
                  <a:lnTo>
                    <a:pt x="146489" y="1760249"/>
                  </a:lnTo>
                  <a:cubicBezTo>
                    <a:pt x="217135" y="1779179"/>
                    <a:pt x="289751" y="1737254"/>
                    <a:pt x="308680" y="1666608"/>
                  </a:cubicBezTo>
                  <a:lnTo>
                    <a:pt x="308681" y="1666609"/>
                  </a:lnTo>
                  <a:cubicBezTo>
                    <a:pt x="327610" y="1595963"/>
                    <a:pt x="285686" y="1523348"/>
                    <a:pt x="215040" y="1504418"/>
                  </a:cubicBezTo>
                  <a:lnTo>
                    <a:pt x="106824" y="1475422"/>
                  </a:lnTo>
                  <a:lnTo>
                    <a:pt x="135132" y="1390279"/>
                  </a:lnTo>
                  <a:cubicBezTo>
                    <a:pt x="157277" y="1332232"/>
                    <a:pt x="181843" y="1275379"/>
                    <a:pt x="208706" y="1219846"/>
                  </a:cubicBezTo>
                  <a:lnTo>
                    <a:pt x="221749" y="1195581"/>
                  </a:lnTo>
                  <a:lnTo>
                    <a:pt x="319570" y="1252058"/>
                  </a:lnTo>
                  <a:cubicBezTo>
                    <a:pt x="382909" y="1288627"/>
                    <a:pt x="463901" y="1266925"/>
                    <a:pt x="500470" y="1203586"/>
                  </a:cubicBezTo>
                  <a:lnTo>
                    <a:pt x="500471" y="1203586"/>
                  </a:lnTo>
                  <a:cubicBezTo>
                    <a:pt x="537040" y="1140247"/>
                    <a:pt x="515338" y="1059255"/>
                    <a:pt x="451999" y="1022686"/>
                  </a:cubicBezTo>
                  <a:lnTo>
                    <a:pt x="355151" y="966771"/>
                  </a:lnTo>
                  <a:lnTo>
                    <a:pt x="396463" y="903458"/>
                  </a:lnTo>
                  <a:cubicBezTo>
                    <a:pt x="429799" y="856804"/>
                    <a:pt x="464937" y="811526"/>
                    <a:pt x="501776" y="767725"/>
                  </a:cubicBezTo>
                  <a:lnTo>
                    <a:pt x="539068" y="726767"/>
                  </a:lnTo>
                  <a:lnTo>
                    <a:pt x="618282" y="805980"/>
                  </a:lnTo>
                  <a:cubicBezTo>
                    <a:pt x="669998" y="857696"/>
                    <a:pt x="753847" y="857696"/>
                    <a:pt x="805563" y="805980"/>
                  </a:cubicBezTo>
                  <a:lnTo>
                    <a:pt x="805564" y="805981"/>
                  </a:lnTo>
                  <a:cubicBezTo>
                    <a:pt x="857281" y="754265"/>
                    <a:pt x="857281" y="670416"/>
                    <a:pt x="805564" y="618700"/>
                  </a:cubicBezTo>
                  <a:lnTo>
                    <a:pt x="725853" y="538989"/>
                  </a:lnTo>
                  <a:lnTo>
                    <a:pt x="742398" y="523465"/>
                  </a:lnTo>
                  <a:cubicBezTo>
                    <a:pt x="785631" y="485981"/>
                    <a:pt x="830362" y="450178"/>
                    <a:pt x="876487" y="416159"/>
                  </a:cubicBezTo>
                  <a:lnTo>
                    <a:pt x="966928" y="356559"/>
                  </a:lnTo>
                  <a:lnTo>
                    <a:pt x="1022270" y="452415"/>
                  </a:lnTo>
                  <a:cubicBezTo>
                    <a:pt x="1058839" y="515755"/>
                    <a:pt x="1139831" y="537457"/>
                    <a:pt x="1203170" y="500888"/>
                  </a:cubicBezTo>
                  <a:lnTo>
                    <a:pt x="1203171" y="500888"/>
                  </a:lnTo>
                  <a:cubicBezTo>
                    <a:pt x="1266510" y="464320"/>
                    <a:pt x="1288212" y="383328"/>
                    <a:pt x="1251643" y="319988"/>
                  </a:cubicBezTo>
                  <a:lnTo>
                    <a:pt x="1196114" y="223810"/>
                  </a:lnTo>
                  <a:lnTo>
                    <a:pt x="1273332" y="183959"/>
                  </a:lnTo>
                  <a:cubicBezTo>
                    <a:pt x="1326177" y="160170"/>
                    <a:pt x="1380146" y="138435"/>
                    <a:pt x="1435137" y="118856"/>
                  </a:cubicBezTo>
                  <a:lnTo>
                    <a:pt x="1474815" y="106529"/>
                  </a:lnTo>
                  <a:lnTo>
                    <a:pt x="1504001" y="215456"/>
                  </a:lnTo>
                  <a:cubicBezTo>
                    <a:pt x="1522931" y="286102"/>
                    <a:pt x="1595546" y="328026"/>
                    <a:pt x="1666192" y="309096"/>
                  </a:cubicBezTo>
                  <a:lnTo>
                    <a:pt x="1666192" y="309098"/>
                  </a:lnTo>
                  <a:cubicBezTo>
                    <a:pt x="1736838" y="290168"/>
                    <a:pt x="1778762" y="217553"/>
                    <a:pt x="1759833" y="146907"/>
                  </a:cubicBezTo>
                  <a:lnTo>
                    <a:pt x="1730721" y="38261"/>
                  </a:lnTo>
                  <a:lnTo>
                    <a:pt x="1776540" y="28059"/>
                  </a:lnTo>
                  <a:cubicBezTo>
                    <a:pt x="1835215" y="17508"/>
                    <a:pt x="1894708" y="9316"/>
                    <a:pt x="1954919" y="3586"/>
                  </a:cubicBezTo>
                  <a:close/>
                </a:path>
              </a:pathLst>
            </a:custGeom>
            <a:ln>
              <a:noFill/>
            </a:ln>
            <a:effectLst>
              <a:outerShdw blurRad="457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310743" y="1643402"/>
              <a:ext cx="1784915" cy="1785599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12700" dist="127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1" name="任意多边形 90"/>
            <p:cNvSpPr/>
            <p:nvPr/>
          </p:nvSpPr>
          <p:spPr>
            <a:xfrm flipH="1">
              <a:off x="6095657" y="1643402"/>
              <a:ext cx="1784915" cy="1785599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12700" dist="127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2" name="任意多边形 91"/>
            <p:cNvSpPr/>
            <p:nvPr/>
          </p:nvSpPr>
          <p:spPr>
            <a:xfrm flipV="1">
              <a:off x="4310743" y="3429002"/>
              <a:ext cx="1784915" cy="1785599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12700" dist="127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3" name="任意多边形 92"/>
            <p:cNvSpPr/>
            <p:nvPr/>
          </p:nvSpPr>
          <p:spPr>
            <a:xfrm flipH="1" flipV="1">
              <a:off x="6095657" y="3429002"/>
              <a:ext cx="1784915" cy="1785599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12700" dist="127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4" name="椭圆 93"/>
            <p:cNvSpPr/>
            <p:nvPr/>
          </p:nvSpPr>
          <p:spPr>
            <a:xfrm>
              <a:off x="5219700" y="2552700"/>
              <a:ext cx="1752600" cy="175260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rgbClr val="B2B2B2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rgbClr val="B0B0B0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558800" dist="101600" dir="13500000">
                <a:prstClr val="black">
                  <a:alpha val="2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40" name="Group 41"/>
            <p:cNvGrpSpPr>
              <a:grpSpLocks noChangeAspect="1"/>
            </p:cNvGrpSpPr>
            <p:nvPr/>
          </p:nvGrpSpPr>
          <p:grpSpPr bwMode="auto">
            <a:xfrm>
              <a:off x="4979346" y="2391599"/>
              <a:ext cx="335847" cy="41112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41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9" name="Group 52"/>
            <p:cNvGrpSpPr>
              <a:grpSpLocks noChangeAspect="1"/>
            </p:cNvGrpSpPr>
            <p:nvPr/>
          </p:nvGrpSpPr>
          <p:grpSpPr bwMode="auto">
            <a:xfrm>
              <a:off x="4973751" y="4054385"/>
              <a:ext cx="426136" cy="422463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150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7" name="Group 62"/>
            <p:cNvGrpSpPr>
              <a:grpSpLocks noChangeAspect="1"/>
            </p:cNvGrpSpPr>
            <p:nvPr/>
          </p:nvGrpSpPr>
          <p:grpSpPr bwMode="auto">
            <a:xfrm>
              <a:off x="6798025" y="2462012"/>
              <a:ext cx="413107" cy="329845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158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1" name="Group 68"/>
            <p:cNvGrpSpPr>
              <a:grpSpLocks noChangeAspect="1"/>
            </p:cNvGrpSpPr>
            <p:nvPr/>
          </p:nvGrpSpPr>
          <p:grpSpPr bwMode="auto">
            <a:xfrm>
              <a:off x="6756447" y="4046551"/>
              <a:ext cx="405359" cy="390565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162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 flipH="1" flipV="1">
              <a:off x="2457297" y="960850"/>
              <a:ext cx="2438687" cy="732476"/>
              <a:chOff x="5246304" y="4593021"/>
              <a:chExt cx="2438687" cy="732476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9" name="任意多边形 178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 flipH="1">
              <a:off x="2439814" y="5153585"/>
              <a:ext cx="2438687" cy="732476"/>
              <a:chOff x="5246304" y="4593021"/>
              <a:chExt cx="2438687" cy="732476"/>
            </a:xfrm>
          </p:grpSpPr>
          <p:sp>
            <p:nvSpPr>
              <p:cNvPr id="209" name="椭圆 208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任意多边形 209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 flipV="1">
              <a:off x="7287246" y="960850"/>
              <a:ext cx="2438687" cy="732476"/>
              <a:chOff x="5246304" y="4593021"/>
              <a:chExt cx="2438687" cy="732476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任意多边形 218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7307862" y="5153585"/>
              <a:ext cx="2438687" cy="732476"/>
              <a:chOff x="5246304" y="4593021"/>
              <a:chExt cx="2438687" cy="732476"/>
            </a:xfrm>
          </p:grpSpPr>
          <p:sp>
            <p:nvSpPr>
              <p:cNvPr id="221" name="椭圆 220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任意多边形 221"/>
              <p:cNvSpPr/>
              <p:nvPr/>
            </p:nvSpPr>
            <p:spPr>
              <a:xfrm>
                <a:off x="5335429" y="4686869"/>
                <a:ext cx="234956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2363040" y="924323"/>
              <a:ext cx="1828880" cy="923915"/>
              <a:chOff x="3758340" y="3768786"/>
              <a:chExt cx="1828880" cy="923915"/>
            </a:xfrm>
          </p:grpSpPr>
          <p:sp>
            <p:nvSpPr>
              <p:cNvPr id="224" name="文本框 223"/>
              <p:cNvSpPr txBox="1"/>
              <p:nvPr/>
            </p:nvSpPr>
            <p:spPr>
              <a:xfrm>
                <a:off x="4093371" y="3849925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5" name="文本框 224"/>
              <p:cNvSpPr txBox="1"/>
              <p:nvPr/>
            </p:nvSpPr>
            <p:spPr>
              <a:xfrm>
                <a:off x="3762897" y="4107733"/>
                <a:ext cx="1734231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226" name="文本框 225"/>
              <p:cNvSpPr txBox="1"/>
              <p:nvPr/>
            </p:nvSpPr>
            <p:spPr>
              <a:xfrm>
                <a:off x="3758340" y="3768786"/>
                <a:ext cx="5015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8099911" y="918601"/>
              <a:ext cx="1828880" cy="923915"/>
              <a:chOff x="3758340" y="3768786"/>
              <a:chExt cx="1828880" cy="923915"/>
            </a:xfrm>
          </p:grpSpPr>
          <p:sp>
            <p:nvSpPr>
              <p:cNvPr id="228" name="文本框 227"/>
              <p:cNvSpPr txBox="1"/>
              <p:nvPr/>
            </p:nvSpPr>
            <p:spPr>
              <a:xfrm>
                <a:off x="4093371" y="3849925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3762897" y="4107733"/>
                <a:ext cx="1734231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230" name="文本框 229"/>
              <p:cNvSpPr txBox="1"/>
              <p:nvPr/>
            </p:nvSpPr>
            <p:spPr>
              <a:xfrm>
                <a:off x="3758340" y="3768786"/>
                <a:ext cx="5015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4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2356704" y="4919985"/>
              <a:ext cx="1828881" cy="923915"/>
              <a:chOff x="3758339" y="3768786"/>
              <a:chExt cx="1828881" cy="923915"/>
            </a:xfrm>
          </p:grpSpPr>
          <p:sp>
            <p:nvSpPr>
              <p:cNvPr id="232" name="文本框 231"/>
              <p:cNvSpPr txBox="1"/>
              <p:nvPr/>
            </p:nvSpPr>
            <p:spPr>
              <a:xfrm>
                <a:off x="4093371" y="3849925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33" name="文本框 232"/>
              <p:cNvSpPr txBox="1"/>
              <p:nvPr/>
            </p:nvSpPr>
            <p:spPr>
              <a:xfrm>
                <a:off x="3762898" y="4107733"/>
                <a:ext cx="173423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234" name="文本框 233"/>
              <p:cNvSpPr txBox="1"/>
              <p:nvPr/>
            </p:nvSpPr>
            <p:spPr>
              <a:xfrm>
                <a:off x="3758339" y="3768786"/>
                <a:ext cx="5110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4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35" name="组合 234"/>
            <p:cNvGrpSpPr/>
            <p:nvPr/>
          </p:nvGrpSpPr>
          <p:grpSpPr>
            <a:xfrm>
              <a:off x="8101908" y="4919985"/>
              <a:ext cx="1828880" cy="923915"/>
              <a:chOff x="3758340" y="3768786"/>
              <a:chExt cx="1828880" cy="923915"/>
            </a:xfrm>
          </p:grpSpPr>
          <p:sp>
            <p:nvSpPr>
              <p:cNvPr id="236" name="文本框 235"/>
              <p:cNvSpPr txBox="1"/>
              <p:nvPr/>
            </p:nvSpPr>
            <p:spPr>
              <a:xfrm>
                <a:off x="4093371" y="3849925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37" name="文本框 236"/>
              <p:cNvSpPr txBox="1"/>
              <p:nvPr/>
            </p:nvSpPr>
            <p:spPr>
              <a:xfrm>
                <a:off x="3762897" y="4107733"/>
                <a:ext cx="1734231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238" name="文本框 237"/>
              <p:cNvSpPr txBox="1"/>
              <p:nvPr/>
            </p:nvSpPr>
            <p:spPr>
              <a:xfrm>
                <a:off x="3758340" y="3768786"/>
                <a:ext cx="50154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4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384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66F42AC-9E2A-43CA-A64D-7486119BF153}"/>
              </a:ext>
            </a:extLst>
          </p:cNvPr>
          <p:cNvGrpSpPr/>
          <p:nvPr/>
        </p:nvGrpSpPr>
        <p:grpSpPr>
          <a:xfrm>
            <a:off x="1362077" y="968827"/>
            <a:ext cx="9627319" cy="5181600"/>
            <a:chOff x="1362077" y="968827"/>
            <a:chExt cx="9627319" cy="5181600"/>
          </a:xfrm>
        </p:grpSpPr>
        <p:sp>
          <p:nvSpPr>
            <p:cNvPr id="7" name="圆角矩形 6"/>
            <p:cNvSpPr/>
            <p:nvPr/>
          </p:nvSpPr>
          <p:spPr>
            <a:xfrm>
              <a:off x="3505200" y="968827"/>
              <a:ext cx="5181600" cy="51816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851593" y="1315219"/>
              <a:ext cx="4488816" cy="4488816"/>
            </a:xfrm>
            <a:prstGeom prst="roundRect">
              <a:avLst/>
            </a:prstGeom>
            <a:gradFill flip="none" rotWithShape="1">
              <a:gsLst>
                <a:gs pos="100000">
                  <a:srgbClr val="E4E4E4"/>
                </a:gs>
                <a:gs pos="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  <a:ln w="2476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</a:ln>
            <a:effectLst>
              <a:innerShdw blurRad="393700" dist="177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949702" y="1413329"/>
              <a:ext cx="1303409" cy="1303409"/>
            </a:xfrm>
            <a:custGeom>
              <a:avLst/>
              <a:gdLst>
                <a:gd name="connsiteX0" fmla="*/ 715448 w 1303409"/>
                <a:gd name="connsiteY0" fmla="*/ 0 h 1303409"/>
                <a:gd name="connsiteX1" fmla="*/ 1303409 w 1303409"/>
                <a:gd name="connsiteY1" fmla="*/ 0 h 1303409"/>
                <a:gd name="connsiteX2" fmla="*/ 0 w 1303409"/>
                <a:gd name="connsiteY2" fmla="*/ 1303409 h 1303409"/>
                <a:gd name="connsiteX3" fmla="*/ 0 w 1303409"/>
                <a:gd name="connsiteY3" fmla="*/ 715448 h 1303409"/>
                <a:gd name="connsiteX4" fmla="*/ 715448 w 1303409"/>
                <a:gd name="connsiteY4" fmla="*/ 0 h 13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409" h="1303409">
                  <a:moveTo>
                    <a:pt x="715448" y="0"/>
                  </a:moveTo>
                  <a:lnTo>
                    <a:pt x="1303409" y="0"/>
                  </a:lnTo>
                  <a:lnTo>
                    <a:pt x="0" y="1303409"/>
                  </a:lnTo>
                  <a:lnTo>
                    <a:pt x="0" y="715448"/>
                  </a:lnTo>
                  <a:cubicBezTo>
                    <a:pt x="0" y="320317"/>
                    <a:pt x="320317" y="0"/>
                    <a:pt x="715448" y="0"/>
                  </a:cubicBezTo>
                  <a:close/>
                </a:path>
              </a:pathLst>
            </a:custGeom>
            <a:solidFill>
              <a:srgbClr val="FEB750"/>
            </a:solidFill>
            <a:ln>
              <a:noFill/>
            </a:ln>
            <a:effectLst>
              <a:innerShdw blurRad="3556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6948101" y="1413329"/>
              <a:ext cx="1303409" cy="1303409"/>
            </a:xfrm>
            <a:custGeom>
              <a:avLst/>
              <a:gdLst>
                <a:gd name="connsiteX0" fmla="*/ 715448 w 1303409"/>
                <a:gd name="connsiteY0" fmla="*/ 0 h 1303409"/>
                <a:gd name="connsiteX1" fmla="*/ 1303409 w 1303409"/>
                <a:gd name="connsiteY1" fmla="*/ 0 h 1303409"/>
                <a:gd name="connsiteX2" fmla="*/ 0 w 1303409"/>
                <a:gd name="connsiteY2" fmla="*/ 1303409 h 1303409"/>
                <a:gd name="connsiteX3" fmla="*/ 0 w 1303409"/>
                <a:gd name="connsiteY3" fmla="*/ 715448 h 1303409"/>
                <a:gd name="connsiteX4" fmla="*/ 715448 w 1303409"/>
                <a:gd name="connsiteY4" fmla="*/ 0 h 13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409" h="1303409">
                  <a:moveTo>
                    <a:pt x="715448" y="0"/>
                  </a:moveTo>
                  <a:lnTo>
                    <a:pt x="1303409" y="0"/>
                  </a:lnTo>
                  <a:lnTo>
                    <a:pt x="0" y="1303409"/>
                  </a:lnTo>
                  <a:lnTo>
                    <a:pt x="0" y="715448"/>
                  </a:lnTo>
                  <a:cubicBezTo>
                    <a:pt x="0" y="320317"/>
                    <a:pt x="320317" y="0"/>
                    <a:pt x="715448" y="0"/>
                  </a:cubicBezTo>
                  <a:close/>
                </a:path>
              </a:pathLst>
            </a:custGeom>
            <a:solidFill>
              <a:srgbClr val="E27172"/>
            </a:solidFill>
            <a:ln>
              <a:noFill/>
            </a:ln>
            <a:effectLst>
              <a:innerShdw blurRad="3556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flipV="1">
              <a:off x="3949702" y="4393820"/>
              <a:ext cx="1303409" cy="1303409"/>
            </a:xfrm>
            <a:custGeom>
              <a:avLst/>
              <a:gdLst>
                <a:gd name="connsiteX0" fmla="*/ 715448 w 1303409"/>
                <a:gd name="connsiteY0" fmla="*/ 0 h 1303409"/>
                <a:gd name="connsiteX1" fmla="*/ 1303409 w 1303409"/>
                <a:gd name="connsiteY1" fmla="*/ 0 h 1303409"/>
                <a:gd name="connsiteX2" fmla="*/ 0 w 1303409"/>
                <a:gd name="connsiteY2" fmla="*/ 1303409 h 1303409"/>
                <a:gd name="connsiteX3" fmla="*/ 0 w 1303409"/>
                <a:gd name="connsiteY3" fmla="*/ 715448 h 1303409"/>
                <a:gd name="connsiteX4" fmla="*/ 715448 w 1303409"/>
                <a:gd name="connsiteY4" fmla="*/ 0 h 13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409" h="1303409">
                  <a:moveTo>
                    <a:pt x="715448" y="0"/>
                  </a:moveTo>
                  <a:lnTo>
                    <a:pt x="1303409" y="0"/>
                  </a:lnTo>
                  <a:lnTo>
                    <a:pt x="0" y="1303409"/>
                  </a:lnTo>
                  <a:lnTo>
                    <a:pt x="0" y="715448"/>
                  </a:lnTo>
                  <a:cubicBezTo>
                    <a:pt x="0" y="320317"/>
                    <a:pt x="320317" y="0"/>
                    <a:pt x="715448" y="0"/>
                  </a:cubicBezTo>
                  <a:close/>
                </a:path>
              </a:pathLst>
            </a:custGeom>
            <a:solidFill>
              <a:srgbClr val="03ACBE"/>
            </a:solidFill>
            <a:ln>
              <a:noFill/>
            </a:ln>
            <a:effectLst>
              <a:innerShdw blurRad="3556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flipH="1" flipV="1">
              <a:off x="6948101" y="4393820"/>
              <a:ext cx="1303409" cy="1303409"/>
            </a:xfrm>
            <a:custGeom>
              <a:avLst/>
              <a:gdLst>
                <a:gd name="connsiteX0" fmla="*/ 715448 w 1303409"/>
                <a:gd name="connsiteY0" fmla="*/ 0 h 1303409"/>
                <a:gd name="connsiteX1" fmla="*/ 1303409 w 1303409"/>
                <a:gd name="connsiteY1" fmla="*/ 0 h 1303409"/>
                <a:gd name="connsiteX2" fmla="*/ 0 w 1303409"/>
                <a:gd name="connsiteY2" fmla="*/ 1303409 h 1303409"/>
                <a:gd name="connsiteX3" fmla="*/ 0 w 1303409"/>
                <a:gd name="connsiteY3" fmla="*/ 715448 h 1303409"/>
                <a:gd name="connsiteX4" fmla="*/ 715448 w 1303409"/>
                <a:gd name="connsiteY4" fmla="*/ 0 h 130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409" h="1303409">
                  <a:moveTo>
                    <a:pt x="715448" y="0"/>
                  </a:moveTo>
                  <a:lnTo>
                    <a:pt x="1303409" y="0"/>
                  </a:lnTo>
                  <a:lnTo>
                    <a:pt x="0" y="1303409"/>
                  </a:lnTo>
                  <a:lnTo>
                    <a:pt x="0" y="715448"/>
                  </a:lnTo>
                  <a:cubicBezTo>
                    <a:pt x="0" y="320317"/>
                    <a:pt x="320317" y="0"/>
                    <a:pt x="715448" y="0"/>
                  </a:cubicBezTo>
                  <a:close/>
                </a:path>
              </a:pathLst>
            </a:custGeom>
            <a:solidFill>
              <a:srgbClr val="633E72"/>
            </a:solidFill>
            <a:ln>
              <a:noFill/>
            </a:ln>
            <a:effectLst>
              <a:innerShdw blurRad="3556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 rot="2700000">
              <a:off x="3979952" y="1443579"/>
              <a:ext cx="4232096" cy="4232096"/>
              <a:chOff x="6448772" y="1991071"/>
              <a:chExt cx="2504384" cy="2504384"/>
            </a:xfrm>
            <a:effectLst>
              <a:outerShdw blurRad="381000" dist="177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圆角矩形 2"/>
              <p:cNvSpPr/>
              <p:nvPr/>
            </p:nvSpPr>
            <p:spPr>
              <a:xfrm>
                <a:off x="6448772" y="1991071"/>
                <a:ext cx="2504384" cy="2504384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6753228" y="2295527"/>
                <a:ext cx="1895472" cy="1895472"/>
              </a:xfrm>
              <a:prstGeom prst="roundRect">
                <a:avLst/>
              </a:prstGeom>
              <a:gradFill>
                <a:gsLst>
                  <a:gs pos="100000">
                    <a:srgbClr val="E4E4E4"/>
                  </a:gs>
                  <a:gs pos="0">
                    <a:schemeClr val="bg1">
                      <a:lumMod val="65000"/>
                    </a:schemeClr>
                  </a:gs>
                </a:gsLst>
                <a:lin ang="0" scaled="0"/>
              </a:gradFill>
              <a:ln w="273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rgbClr val="ECECEC"/>
                    </a:gs>
                  </a:gsLst>
                  <a:lin ang="0" scaled="0"/>
                  <a:tileRect/>
                </a:gradFill>
              </a:ln>
              <a:effectLst>
                <a:innerShdw blurRad="393700" dist="190500" dir="108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074899" y="1527628"/>
              <a:ext cx="5950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92230" y="1527628"/>
              <a:ext cx="5950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74899" y="4959084"/>
              <a:ext cx="5950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492230" y="4959084"/>
              <a:ext cx="5950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328671" y="3267241"/>
              <a:ext cx="3534659" cy="107721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547766" y="3774227"/>
              <a:ext cx="3141127" cy="0"/>
            </a:xfrm>
            <a:prstGeom prst="line">
              <a:avLst/>
            </a:prstGeom>
            <a:ln w="222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1362077" y="1527629"/>
              <a:ext cx="2080527" cy="1140156"/>
              <a:chOff x="3451161" y="3849925"/>
              <a:chExt cx="2080526" cy="1140155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EB7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362077" y="4496230"/>
              <a:ext cx="2080527" cy="1140156"/>
              <a:chOff x="3451161" y="3849925"/>
              <a:chExt cx="2080526" cy="1140155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01ADBF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908869" y="1527629"/>
              <a:ext cx="2080527" cy="1140156"/>
              <a:chOff x="3451161" y="3849925"/>
              <a:chExt cx="2080526" cy="1140155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E2717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908869" y="4496230"/>
              <a:ext cx="2080527" cy="1140156"/>
              <a:chOff x="3451161" y="3849925"/>
              <a:chExt cx="2080526" cy="1140155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33E7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182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F7837C5-9058-4A3F-A63B-81D72B98B1E8}"/>
              </a:ext>
            </a:extLst>
          </p:cNvPr>
          <p:cNvGrpSpPr/>
          <p:nvPr/>
        </p:nvGrpSpPr>
        <p:grpSpPr>
          <a:xfrm>
            <a:off x="1495925" y="935756"/>
            <a:ext cx="9288335" cy="5127987"/>
            <a:chOff x="1495925" y="935756"/>
            <a:chExt cx="9288335" cy="5127987"/>
          </a:xfrm>
        </p:grpSpPr>
        <p:grpSp>
          <p:nvGrpSpPr>
            <p:cNvPr id="158" name="组合 157"/>
            <p:cNvGrpSpPr/>
            <p:nvPr/>
          </p:nvGrpSpPr>
          <p:grpSpPr>
            <a:xfrm>
              <a:off x="3522243" y="935756"/>
              <a:ext cx="5147516" cy="5127987"/>
              <a:chOff x="3282703" y="863186"/>
              <a:chExt cx="5147516" cy="5127987"/>
            </a:xfrm>
          </p:grpSpPr>
          <p:sp>
            <p:nvSpPr>
              <p:cNvPr id="42" name="任意多边形 41"/>
              <p:cNvSpPr/>
              <p:nvPr/>
            </p:nvSpPr>
            <p:spPr>
              <a:xfrm rot="10800000" flipH="1">
                <a:off x="4816941" y="867977"/>
                <a:ext cx="980635" cy="2514873"/>
              </a:xfrm>
              <a:custGeom>
                <a:avLst/>
                <a:gdLst>
                  <a:gd name="connsiteX0" fmla="*/ 0 w 1385972"/>
                  <a:gd name="connsiteY0" fmla="*/ 2442900 h 3554375"/>
                  <a:gd name="connsiteX1" fmla="*/ 0 w 1385972"/>
                  <a:gd name="connsiteY1" fmla="*/ 3 h 3554375"/>
                  <a:gd name="connsiteX2" fmla="*/ 1189110 w 1385972"/>
                  <a:gd name="connsiteY2" fmla="*/ 3 h 3554375"/>
                  <a:gd name="connsiteX3" fmla="*/ 1189135 w 1385972"/>
                  <a:gd name="connsiteY3" fmla="*/ 0 h 3554375"/>
                  <a:gd name="connsiteX4" fmla="*/ 1189135 w 1385972"/>
                  <a:gd name="connsiteY4" fmla="*/ 1 h 3554375"/>
                  <a:gd name="connsiteX5" fmla="*/ 1368968 w 1385972"/>
                  <a:gd name="connsiteY5" fmla="*/ 119204 h 3554375"/>
                  <a:gd name="connsiteX6" fmla="*/ 1369044 w 1385972"/>
                  <a:gd name="connsiteY6" fmla="*/ 119449 h 3554375"/>
                  <a:gd name="connsiteX7" fmla="*/ 1380341 w 1385972"/>
                  <a:gd name="connsiteY7" fmla="*/ 155842 h 3554375"/>
                  <a:gd name="connsiteX8" fmla="*/ 1384306 w 1385972"/>
                  <a:gd name="connsiteY8" fmla="*/ 195176 h 3554375"/>
                  <a:gd name="connsiteX9" fmla="*/ 1384305 w 1385972"/>
                  <a:gd name="connsiteY9" fmla="*/ 3349132 h 3554375"/>
                  <a:gd name="connsiteX10" fmla="*/ 1385972 w 1385972"/>
                  <a:gd name="connsiteY10" fmla="*/ 3357698 h 3554375"/>
                  <a:gd name="connsiteX11" fmla="*/ 1371681 w 1385972"/>
                  <a:gd name="connsiteY11" fmla="*/ 3431143 h 3554375"/>
                  <a:gd name="connsiteX12" fmla="*/ 1357037 w 1385972"/>
                  <a:gd name="connsiteY12" fmla="*/ 3453195 h 3554375"/>
                  <a:gd name="connsiteX13" fmla="*/ 1339737 w 1385972"/>
                  <a:gd name="connsiteY13" fmla="*/ 3483350 h 3554375"/>
                  <a:gd name="connsiteX14" fmla="*/ 1333329 w 1385972"/>
                  <a:gd name="connsiteY14" fmla="*/ 3488897 h 3554375"/>
                  <a:gd name="connsiteX15" fmla="*/ 1328807 w 1385972"/>
                  <a:gd name="connsiteY15" fmla="*/ 3495707 h 3554375"/>
                  <a:gd name="connsiteX16" fmla="*/ 1328808 w 1385972"/>
                  <a:gd name="connsiteY16" fmla="*/ 3495707 h 3554375"/>
                  <a:gd name="connsiteX17" fmla="*/ 1314458 w 1385972"/>
                  <a:gd name="connsiteY17" fmla="*/ 3505236 h 3554375"/>
                  <a:gd name="connsiteX18" fmla="*/ 1290337 w 1385972"/>
                  <a:gd name="connsiteY18" fmla="*/ 3526119 h 3554375"/>
                  <a:gd name="connsiteX19" fmla="*/ 1272413 w 1385972"/>
                  <a:gd name="connsiteY19" fmla="*/ 3533156 h 3554375"/>
                  <a:gd name="connsiteX20" fmla="*/ 1264245 w 1385972"/>
                  <a:gd name="connsiteY20" fmla="*/ 3538580 h 3554375"/>
                  <a:gd name="connsiteX21" fmla="*/ 1253047 w 1385972"/>
                  <a:gd name="connsiteY21" fmla="*/ 3540759 h 3554375"/>
                  <a:gd name="connsiteX22" fmla="*/ 1228467 w 1385972"/>
                  <a:gd name="connsiteY22" fmla="*/ 3550409 h 3554375"/>
                  <a:gd name="connsiteX23" fmla="*/ 1189134 w 1385972"/>
                  <a:gd name="connsiteY23" fmla="*/ 3554375 h 3554375"/>
                  <a:gd name="connsiteX24" fmla="*/ 1149800 w 1385972"/>
                  <a:gd name="connsiteY24" fmla="*/ 3550409 h 3554375"/>
                  <a:gd name="connsiteX25" fmla="*/ 1121945 w 1385972"/>
                  <a:gd name="connsiteY25" fmla="*/ 3539473 h 3554375"/>
                  <a:gd name="connsiteX26" fmla="*/ 1117357 w 1385972"/>
                  <a:gd name="connsiteY26" fmla="*/ 3538580 h 3554375"/>
                  <a:gd name="connsiteX27" fmla="*/ 1114011 w 1385972"/>
                  <a:gd name="connsiteY27" fmla="*/ 3536358 h 3554375"/>
                  <a:gd name="connsiteX28" fmla="*/ 1087931 w 1385972"/>
                  <a:gd name="connsiteY28" fmla="*/ 3526119 h 3554375"/>
                  <a:gd name="connsiteX29" fmla="*/ 1052835 w 1385972"/>
                  <a:gd name="connsiteY29" fmla="*/ 3495733 h 3554375"/>
                  <a:gd name="connsiteX30" fmla="*/ 1052794 w 1385972"/>
                  <a:gd name="connsiteY30" fmla="*/ 3495707 h 3554375"/>
                  <a:gd name="connsiteX31" fmla="*/ 1052734 w 1385972"/>
                  <a:gd name="connsiteY31" fmla="*/ 3495646 h 3554375"/>
                  <a:gd name="connsiteX32" fmla="*/ 1038530 w 1385972"/>
                  <a:gd name="connsiteY32" fmla="*/ 3483350 h 3554375"/>
                  <a:gd name="connsiteX33" fmla="*/ 1035965 w 1385972"/>
                  <a:gd name="connsiteY33" fmla="*/ 3478877 h 355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85972" h="3554375">
                    <a:moveTo>
                      <a:pt x="0" y="2442900"/>
                    </a:moveTo>
                    <a:lnTo>
                      <a:pt x="0" y="3"/>
                    </a:lnTo>
                    <a:lnTo>
                      <a:pt x="1189110" y="3"/>
                    </a:lnTo>
                    <a:lnTo>
                      <a:pt x="1189135" y="0"/>
                    </a:lnTo>
                    <a:lnTo>
                      <a:pt x="1189135" y="1"/>
                    </a:lnTo>
                    <a:cubicBezTo>
                      <a:pt x="1269978" y="1"/>
                      <a:pt x="1339340" y="49154"/>
                      <a:pt x="1368968" y="119204"/>
                    </a:cubicBezTo>
                    <a:lnTo>
                      <a:pt x="1369044" y="119449"/>
                    </a:lnTo>
                    <a:lnTo>
                      <a:pt x="1380341" y="155842"/>
                    </a:lnTo>
                    <a:cubicBezTo>
                      <a:pt x="1382941" y="168547"/>
                      <a:pt x="1384306" y="181702"/>
                      <a:pt x="1384306" y="195176"/>
                    </a:cubicBezTo>
                    <a:lnTo>
                      <a:pt x="1384305" y="3349132"/>
                    </a:lnTo>
                    <a:lnTo>
                      <a:pt x="1385972" y="3357698"/>
                    </a:lnTo>
                    <a:cubicBezTo>
                      <a:pt x="1385971" y="3382673"/>
                      <a:pt x="1381209" y="3407648"/>
                      <a:pt x="1371681" y="3431143"/>
                    </a:cubicBezTo>
                    <a:lnTo>
                      <a:pt x="1357037" y="3453195"/>
                    </a:lnTo>
                    <a:lnTo>
                      <a:pt x="1339737" y="3483350"/>
                    </a:lnTo>
                    <a:lnTo>
                      <a:pt x="1333329" y="3488897"/>
                    </a:lnTo>
                    <a:lnTo>
                      <a:pt x="1328807" y="3495707"/>
                    </a:lnTo>
                    <a:lnTo>
                      <a:pt x="1328808" y="3495707"/>
                    </a:lnTo>
                    <a:lnTo>
                      <a:pt x="1314458" y="3505236"/>
                    </a:lnTo>
                    <a:lnTo>
                      <a:pt x="1290337" y="3526119"/>
                    </a:lnTo>
                    <a:lnTo>
                      <a:pt x="1272413" y="3533156"/>
                    </a:lnTo>
                    <a:lnTo>
                      <a:pt x="1264245" y="3538580"/>
                    </a:lnTo>
                    <a:lnTo>
                      <a:pt x="1253047" y="3540759"/>
                    </a:lnTo>
                    <a:lnTo>
                      <a:pt x="1228467" y="3550409"/>
                    </a:lnTo>
                    <a:lnTo>
                      <a:pt x="1189134" y="3554375"/>
                    </a:lnTo>
                    <a:lnTo>
                      <a:pt x="1149800" y="3550409"/>
                    </a:lnTo>
                    <a:lnTo>
                      <a:pt x="1121945" y="3539473"/>
                    </a:lnTo>
                    <a:lnTo>
                      <a:pt x="1117357" y="3538580"/>
                    </a:lnTo>
                    <a:lnTo>
                      <a:pt x="1114011" y="3536358"/>
                    </a:lnTo>
                    <a:lnTo>
                      <a:pt x="1087931" y="3526119"/>
                    </a:lnTo>
                    <a:lnTo>
                      <a:pt x="1052835" y="3495733"/>
                    </a:lnTo>
                    <a:lnTo>
                      <a:pt x="1052794" y="3495707"/>
                    </a:lnTo>
                    <a:lnTo>
                      <a:pt x="1052734" y="3495646"/>
                    </a:lnTo>
                    <a:lnTo>
                      <a:pt x="1038530" y="3483350"/>
                    </a:lnTo>
                    <a:lnTo>
                      <a:pt x="1035965" y="3478877"/>
                    </a:lnTo>
                    <a:close/>
                  </a:path>
                </a:pathLst>
              </a:custGeom>
              <a:solidFill>
                <a:srgbClr val="C5C5C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5400000">
                <a:off x="5363136" y="321782"/>
                <a:ext cx="980636" cy="5141501"/>
              </a:xfrm>
              <a:custGeom>
                <a:avLst/>
                <a:gdLst>
                  <a:gd name="connsiteX0" fmla="*/ 0 w 1385974"/>
                  <a:gd name="connsiteY0" fmla="*/ 6155222 h 7266697"/>
                  <a:gd name="connsiteX1" fmla="*/ 0 w 1385974"/>
                  <a:gd name="connsiteY1" fmla="*/ 3712325 h 7266697"/>
                  <a:gd name="connsiteX2" fmla="*/ 1 w 1385974"/>
                  <a:gd name="connsiteY2" fmla="*/ 3712325 h 7266697"/>
                  <a:gd name="connsiteX3" fmla="*/ 1 w 1385974"/>
                  <a:gd name="connsiteY3" fmla="*/ 3712318 h 7266697"/>
                  <a:gd name="connsiteX4" fmla="*/ 1 w 1385974"/>
                  <a:gd name="connsiteY4" fmla="*/ 3554381 h 7266697"/>
                  <a:gd name="connsiteX5" fmla="*/ 1 w 1385974"/>
                  <a:gd name="connsiteY5" fmla="*/ 1269421 h 7266697"/>
                  <a:gd name="connsiteX6" fmla="*/ 2 w 1385974"/>
                  <a:gd name="connsiteY6" fmla="*/ 1269420 h 7266697"/>
                  <a:gd name="connsiteX7" fmla="*/ 2 w 1385974"/>
                  <a:gd name="connsiteY7" fmla="*/ 1111477 h 7266697"/>
                  <a:gd name="connsiteX8" fmla="*/ 1035967 w 1385974"/>
                  <a:gd name="connsiteY8" fmla="*/ 75499 h 7266697"/>
                  <a:gd name="connsiteX9" fmla="*/ 1038532 w 1385974"/>
                  <a:gd name="connsiteY9" fmla="*/ 71027 h 7266697"/>
                  <a:gd name="connsiteX10" fmla="*/ 1052736 w 1385974"/>
                  <a:gd name="connsiteY10" fmla="*/ 58731 h 7266697"/>
                  <a:gd name="connsiteX11" fmla="*/ 1052796 w 1385974"/>
                  <a:gd name="connsiteY11" fmla="*/ 58669 h 7266697"/>
                  <a:gd name="connsiteX12" fmla="*/ 1052837 w 1385974"/>
                  <a:gd name="connsiteY12" fmla="*/ 58643 h 7266697"/>
                  <a:gd name="connsiteX13" fmla="*/ 1087933 w 1385974"/>
                  <a:gd name="connsiteY13" fmla="*/ 28257 h 7266697"/>
                  <a:gd name="connsiteX14" fmla="*/ 1114013 w 1385974"/>
                  <a:gd name="connsiteY14" fmla="*/ 18019 h 7266697"/>
                  <a:gd name="connsiteX15" fmla="*/ 1117359 w 1385974"/>
                  <a:gd name="connsiteY15" fmla="*/ 15797 h 7266697"/>
                  <a:gd name="connsiteX16" fmla="*/ 1121947 w 1385974"/>
                  <a:gd name="connsiteY16" fmla="*/ 14903 h 7266697"/>
                  <a:gd name="connsiteX17" fmla="*/ 1149802 w 1385974"/>
                  <a:gd name="connsiteY17" fmla="*/ 3967 h 7266697"/>
                  <a:gd name="connsiteX18" fmla="*/ 1189136 w 1385974"/>
                  <a:gd name="connsiteY18" fmla="*/ 0 h 7266697"/>
                  <a:gd name="connsiteX19" fmla="*/ 1228469 w 1385974"/>
                  <a:gd name="connsiteY19" fmla="*/ 3967 h 7266697"/>
                  <a:gd name="connsiteX20" fmla="*/ 1253049 w 1385974"/>
                  <a:gd name="connsiteY20" fmla="*/ 13617 h 7266697"/>
                  <a:gd name="connsiteX21" fmla="*/ 1264247 w 1385974"/>
                  <a:gd name="connsiteY21" fmla="*/ 15797 h 7266697"/>
                  <a:gd name="connsiteX22" fmla="*/ 1272415 w 1385974"/>
                  <a:gd name="connsiteY22" fmla="*/ 21221 h 7266697"/>
                  <a:gd name="connsiteX23" fmla="*/ 1290339 w 1385974"/>
                  <a:gd name="connsiteY23" fmla="*/ 28257 h 7266697"/>
                  <a:gd name="connsiteX24" fmla="*/ 1314460 w 1385974"/>
                  <a:gd name="connsiteY24" fmla="*/ 49141 h 7266697"/>
                  <a:gd name="connsiteX25" fmla="*/ 1328810 w 1385974"/>
                  <a:gd name="connsiteY25" fmla="*/ 58669 h 7266697"/>
                  <a:gd name="connsiteX26" fmla="*/ 1328809 w 1385974"/>
                  <a:gd name="connsiteY26" fmla="*/ 58669 h 7266697"/>
                  <a:gd name="connsiteX27" fmla="*/ 1333331 w 1385974"/>
                  <a:gd name="connsiteY27" fmla="*/ 65479 h 7266697"/>
                  <a:gd name="connsiteX28" fmla="*/ 1339739 w 1385974"/>
                  <a:gd name="connsiteY28" fmla="*/ 71027 h 7266697"/>
                  <a:gd name="connsiteX29" fmla="*/ 1357039 w 1385974"/>
                  <a:gd name="connsiteY29" fmla="*/ 101181 h 7266697"/>
                  <a:gd name="connsiteX30" fmla="*/ 1371683 w 1385974"/>
                  <a:gd name="connsiteY30" fmla="*/ 123233 h 7266697"/>
                  <a:gd name="connsiteX31" fmla="*/ 1385974 w 1385974"/>
                  <a:gd name="connsiteY31" fmla="*/ 196679 h 7266697"/>
                  <a:gd name="connsiteX32" fmla="*/ 1384307 w 1385974"/>
                  <a:gd name="connsiteY32" fmla="*/ 205245 h 7266697"/>
                  <a:gd name="connsiteX33" fmla="*/ 1384307 w 1385974"/>
                  <a:gd name="connsiteY33" fmla="*/ 346061 h 7266697"/>
                  <a:gd name="connsiteX34" fmla="*/ 1385973 w 1385974"/>
                  <a:gd name="connsiteY34" fmla="*/ 354623 h 7266697"/>
                  <a:gd name="connsiteX35" fmla="*/ 1384307 w 1385974"/>
                  <a:gd name="connsiteY35" fmla="*/ 363184 h 7266697"/>
                  <a:gd name="connsiteX36" fmla="*/ 1384308 w 1385974"/>
                  <a:gd name="connsiteY36" fmla="*/ 2491961 h 7266697"/>
                  <a:gd name="connsiteX37" fmla="*/ 1385974 w 1385974"/>
                  <a:gd name="connsiteY37" fmla="*/ 2491961 h 7266697"/>
                  <a:gd name="connsiteX38" fmla="*/ 1385974 w 1385974"/>
                  <a:gd name="connsiteY38" fmla="*/ 4940351 h 7266697"/>
                  <a:gd name="connsiteX39" fmla="*/ 1385973 w 1385974"/>
                  <a:gd name="connsiteY39" fmla="*/ 4940351 h 7266697"/>
                  <a:gd name="connsiteX40" fmla="*/ 1385973 w 1385974"/>
                  <a:gd name="connsiteY40" fmla="*/ 5098295 h 7266697"/>
                  <a:gd name="connsiteX41" fmla="*/ 1384307 w 1385974"/>
                  <a:gd name="connsiteY41" fmla="*/ 5098295 h 7266697"/>
                  <a:gd name="connsiteX42" fmla="*/ 1384306 w 1385974"/>
                  <a:gd name="connsiteY42" fmla="*/ 6903510 h 7266697"/>
                  <a:gd name="connsiteX43" fmla="*/ 1385973 w 1385974"/>
                  <a:gd name="connsiteY43" fmla="*/ 6912076 h 7266697"/>
                  <a:gd name="connsiteX44" fmla="*/ 1384305 w 1385974"/>
                  <a:gd name="connsiteY44" fmla="*/ 6920648 h 7266697"/>
                  <a:gd name="connsiteX45" fmla="*/ 1384305 w 1385974"/>
                  <a:gd name="connsiteY45" fmla="*/ 7061454 h 7266697"/>
                  <a:gd name="connsiteX46" fmla="*/ 1385972 w 1385974"/>
                  <a:gd name="connsiteY46" fmla="*/ 7070020 h 7266697"/>
                  <a:gd name="connsiteX47" fmla="*/ 1371681 w 1385974"/>
                  <a:gd name="connsiteY47" fmla="*/ 7143465 h 7266697"/>
                  <a:gd name="connsiteX48" fmla="*/ 1357037 w 1385974"/>
                  <a:gd name="connsiteY48" fmla="*/ 7165517 h 7266697"/>
                  <a:gd name="connsiteX49" fmla="*/ 1339737 w 1385974"/>
                  <a:gd name="connsiteY49" fmla="*/ 7195672 h 7266697"/>
                  <a:gd name="connsiteX50" fmla="*/ 1333329 w 1385974"/>
                  <a:gd name="connsiteY50" fmla="*/ 7201219 h 7266697"/>
                  <a:gd name="connsiteX51" fmla="*/ 1328807 w 1385974"/>
                  <a:gd name="connsiteY51" fmla="*/ 7208029 h 7266697"/>
                  <a:gd name="connsiteX52" fmla="*/ 1328808 w 1385974"/>
                  <a:gd name="connsiteY52" fmla="*/ 7208029 h 7266697"/>
                  <a:gd name="connsiteX53" fmla="*/ 1314458 w 1385974"/>
                  <a:gd name="connsiteY53" fmla="*/ 7217558 h 7266697"/>
                  <a:gd name="connsiteX54" fmla="*/ 1290337 w 1385974"/>
                  <a:gd name="connsiteY54" fmla="*/ 7238441 h 7266697"/>
                  <a:gd name="connsiteX55" fmla="*/ 1272413 w 1385974"/>
                  <a:gd name="connsiteY55" fmla="*/ 7245478 h 7266697"/>
                  <a:gd name="connsiteX56" fmla="*/ 1264245 w 1385974"/>
                  <a:gd name="connsiteY56" fmla="*/ 7250902 h 7266697"/>
                  <a:gd name="connsiteX57" fmla="*/ 1253047 w 1385974"/>
                  <a:gd name="connsiteY57" fmla="*/ 7253081 h 7266697"/>
                  <a:gd name="connsiteX58" fmla="*/ 1228467 w 1385974"/>
                  <a:gd name="connsiteY58" fmla="*/ 7262731 h 7266697"/>
                  <a:gd name="connsiteX59" fmla="*/ 1189134 w 1385974"/>
                  <a:gd name="connsiteY59" fmla="*/ 7266697 h 7266697"/>
                  <a:gd name="connsiteX60" fmla="*/ 1149800 w 1385974"/>
                  <a:gd name="connsiteY60" fmla="*/ 7262731 h 7266697"/>
                  <a:gd name="connsiteX61" fmla="*/ 1121945 w 1385974"/>
                  <a:gd name="connsiteY61" fmla="*/ 7251795 h 7266697"/>
                  <a:gd name="connsiteX62" fmla="*/ 1117357 w 1385974"/>
                  <a:gd name="connsiteY62" fmla="*/ 7250902 h 7266697"/>
                  <a:gd name="connsiteX63" fmla="*/ 1114011 w 1385974"/>
                  <a:gd name="connsiteY63" fmla="*/ 7248680 h 7266697"/>
                  <a:gd name="connsiteX64" fmla="*/ 1087931 w 1385974"/>
                  <a:gd name="connsiteY64" fmla="*/ 7238441 h 7266697"/>
                  <a:gd name="connsiteX65" fmla="*/ 1052835 w 1385974"/>
                  <a:gd name="connsiteY65" fmla="*/ 7208055 h 7266697"/>
                  <a:gd name="connsiteX66" fmla="*/ 1052794 w 1385974"/>
                  <a:gd name="connsiteY66" fmla="*/ 7208029 h 7266697"/>
                  <a:gd name="connsiteX67" fmla="*/ 1052734 w 1385974"/>
                  <a:gd name="connsiteY67" fmla="*/ 7207968 h 7266697"/>
                  <a:gd name="connsiteX68" fmla="*/ 1038530 w 1385974"/>
                  <a:gd name="connsiteY68" fmla="*/ 7195672 h 7266697"/>
                  <a:gd name="connsiteX69" fmla="*/ 1035965 w 1385974"/>
                  <a:gd name="connsiteY69" fmla="*/ 7191199 h 726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385974" h="7266697">
                    <a:moveTo>
                      <a:pt x="0" y="6155222"/>
                    </a:moveTo>
                    <a:lnTo>
                      <a:pt x="0" y="3712325"/>
                    </a:lnTo>
                    <a:lnTo>
                      <a:pt x="1" y="3712325"/>
                    </a:lnTo>
                    <a:lnTo>
                      <a:pt x="1" y="3712318"/>
                    </a:lnTo>
                    <a:lnTo>
                      <a:pt x="1" y="3554381"/>
                    </a:lnTo>
                    <a:lnTo>
                      <a:pt x="1" y="1269421"/>
                    </a:lnTo>
                    <a:lnTo>
                      <a:pt x="2" y="1269420"/>
                    </a:lnTo>
                    <a:lnTo>
                      <a:pt x="2" y="1111477"/>
                    </a:lnTo>
                    <a:lnTo>
                      <a:pt x="1035967" y="75499"/>
                    </a:lnTo>
                    <a:lnTo>
                      <a:pt x="1038532" y="71027"/>
                    </a:lnTo>
                    <a:lnTo>
                      <a:pt x="1052736" y="58731"/>
                    </a:lnTo>
                    <a:lnTo>
                      <a:pt x="1052796" y="58669"/>
                    </a:lnTo>
                    <a:lnTo>
                      <a:pt x="1052837" y="58643"/>
                    </a:lnTo>
                    <a:lnTo>
                      <a:pt x="1087933" y="28257"/>
                    </a:lnTo>
                    <a:lnTo>
                      <a:pt x="1114013" y="18019"/>
                    </a:lnTo>
                    <a:lnTo>
                      <a:pt x="1117359" y="15797"/>
                    </a:lnTo>
                    <a:lnTo>
                      <a:pt x="1121947" y="14903"/>
                    </a:lnTo>
                    <a:lnTo>
                      <a:pt x="1149802" y="3967"/>
                    </a:lnTo>
                    <a:lnTo>
                      <a:pt x="1189136" y="0"/>
                    </a:lnTo>
                    <a:lnTo>
                      <a:pt x="1228469" y="3967"/>
                    </a:lnTo>
                    <a:lnTo>
                      <a:pt x="1253049" y="13617"/>
                    </a:lnTo>
                    <a:lnTo>
                      <a:pt x="1264247" y="15797"/>
                    </a:lnTo>
                    <a:lnTo>
                      <a:pt x="1272415" y="21221"/>
                    </a:lnTo>
                    <a:lnTo>
                      <a:pt x="1290339" y="28257"/>
                    </a:lnTo>
                    <a:lnTo>
                      <a:pt x="1314460" y="49141"/>
                    </a:lnTo>
                    <a:lnTo>
                      <a:pt x="1328810" y="58669"/>
                    </a:lnTo>
                    <a:lnTo>
                      <a:pt x="1328809" y="58669"/>
                    </a:lnTo>
                    <a:lnTo>
                      <a:pt x="1333331" y="65479"/>
                    </a:lnTo>
                    <a:lnTo>
                      <a:pt x="1339739" y="71027"/>
                    </a:lnTo>
                    <a:lnTo>
                      <a:pt x="1357039" y="101181"/>
                    </a:lnTo>
                    <a:lnTo>
                      <a:pt x="1371683" y="123233"/>
                    </a:lnTo>
                    <a:cubicBezTo>
                      <a:pt x="1381211" y="146729"/>
                      <a:pt x="1385973" y="171703"/>
                      <a:pt x="1385974" y="196679"/>
                    </a:cubicBezTo>
                    <a:lnTo>
                      <a:pt x="1384307" y="205245"/>
                    </a:lnTo>
                    <a:lnTo>
                      <a:pt x="1384307" y="346061"/>
                    </a:lnTo>
                    <a:lnTo>
                      <a:pt x="1385973" y="354623"/>
                    </a:lnTo>
                    <a:lnTo>
                      <a:pt x="1384307" y="363184"/>
                    </a:lnTo>
                    <a:lnTo>
                      <a:pt x="1384308" y="2491961"/>
                    </a:lnTo>
                    <a:lnTo>
                      <a:pt x="1385974" y="2491961"/>
                    </a:lnTo>
                    <a:lnTo>
                      <a:pt x="1385974" y="4940351"/>
                    </a:lnTo>
                    <a:lnTo>
                      <a:pt x="1385973" y="4940351"/>
                    </a:lnTo>
                    <a:lnTo>
                      <a:pt x="1385973" y="5098295"/>
                    </a:lnTo>
                    <a:lnTo>
                      <a:pt x="1384307" y="5098295"/>
                    </a:lnTo>
                    <a:lnTo>
                      <a:pt x="1384306" y="6903510"/>
                    </a:lnTo>
                    <a:lnTo>
                      <a:pt x="1385973" y="6912076"/>
                    </a:lnTo>
                    <a:lnTo>
                      <a:pt x="1384305" y="6920648"/>
                    </a:lnTo>
                    <a:lnTo>
                      <a:pt x="1384305" y="7061454"/>
                    </a:lnTo>
                    <a:lnTo>
                      <a:pt x="1385972" y="7070020"/>
                    </a:lnTo>
                    <a:cubicBezTo>
                      <a:pt x="1385971" y="7094995"/>
                      <a:pt x="1381209" y="7119970"/>
                      <a:pt x="1371681" y="7143465"/>
                    </a:cubicBezTo>
                    <a:lnTo>
                      <a:pt x="1357037" y="7165517"/>
                    </a:lnTo>
                    <a:lnTo>
                      <a:pt x="1339737" y="7195672"/>
                    </a:lnTo>
                    <a:lnTo>
                      <a:pt x="1333329" y="7201219"/>
                    </a:lnTo>
                    <a:lnTo>
                      <a:pt x="1328807" y="7208029"/>
                    </a:lnTo>
                    <a:lnTo>
                      <a:pt x="1328808" y="7208029"/>
                    </a:lnTo>
                    <a:lnTo>
                      <a:pt x="1314458" y="7217558"/>
                    </a:lnTo>
                    <a:lnTo>
                      <a:pt x="1290337" y="7238441"/>
                    </a:lnTo>
                    <a:lnTo>
                      <a:pt x="1272413" y="7245478"/>
                    </a:lnTo>
                    <a:lnTo>
                      <a:pt x="1264245" y="7250902"/>
                    </a:lnTo>
                    <a:lnTo>
                      <a:pt x="1253047" y="7253081"/>
                    </a:lnTo>
                    <a:lnTo>
                      <a:pt x="1228467" y="7262731"/>
                    </a:lnTo>
                    <a:lnTo>
                      <a:pt x="1189134" y="7266697"/>
                    </a:lnTo>
                    <a:lnTo>
                      <a:pt x="1149800" y="7262731"/>
                    </a:lnTo>
                    <a:lnTo>
                      <a:pt x="1121945" y="7251795"/>
                    </a:lnTo>
                    <a:lnTo>
                      <a:pt x="1117357" y="7250902"/>
                    </a:lnTo>
                    <a:lnTo>
                      <a:pt x="1114011" y="7248680"/>
                    </a:lnTo>
                    <a:lnTo>
                      <a:pt x="1087931" y="7238441"/>
                    </a:lnTo>
                    <a:lnTo>
                      <a:pt x="1052835" y="7208055"/>
                    </a:lnTo>
                    <a:lnTo>
                      <a:pt x="1052794" y="7208029"/>
                    </a:lnTo>
                    <a:lnTo>
                      <a:pt x="1052734" y="7207968"/>
                    </a:lnTo>
                    <a:lnTo>
                      <a:pt x="1038530" y="7195672"/>
                    </a:lnTo>
                    <a:lnTo>
                      <a:pt x="1035965" y="7191199"/>
                    </a:lnTo>
                    <a:close/>
                  </a:path>
                </a:pathLst>
              </a:custGeom>
              <a:solidFill>
                <a:srgbClr val="D8D8D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0800000">
                <a:off x="5902047" y="866827"/>
                <a:ext cx="980636" cy="5124346"/>
              </a:xfrm>
              <a:custGeom>
                <a:avLst/>
                <a:gdLst>
                  <a:gd name="connsiteX0" fmla="*/ 1189134 w 1385973"/>
                  <a:gd name="connsiteY0" fmla="*/ 7242452 h 7242452"/>
                  <a:gd name="connsiteX1" fmla="*/ 1149800 w 1385973"/>
                  <a:gd name="connsiteY1" fmla="*/ 7238486 h 7242452"/>
                  <a:gd name="connsiteX2" fmla="*/ 1121945 w 1385973"/>
                  <a:gd name="connsiteY2" fmla="*/ 7227550 h 7242452"/>
                  <a:gd name="connsiteX3" fmla="*/ 1117357 w 1385973"/>
                  <a:gd name="connsiteY3" fmla="*/ 7226657 h 7242452"/>
                  <a:gd name="connsiteX4" fmla="*/ 1114011 w 1385973"/>
                  <a:gd name="connsiteY4" fmla="*/ 7224435 h 7242452"/>
                  <a:gd name="connsiteX5" fmla="*/ 1087931 w 1385973"/>
                  <a:gd name="connsiteY5" fmla="*/ 7214196 h 7242452"/>
                  <a:gd name="connsiteX6" fmla="*/ 1052835 w 1385973"/>
                  <a:gd name="connsiteY6" fmla="*/ 7183810 h 7242452"/>
                  <a:gd name="connsiteX7" fmla="*/ 1052794 w 1385973"/>
                  <a:gd name="connsiteY7" fmla="*/ 7183784 h 7242452"/>
                  <a:gd name="connsiteX8" fmla="*/ 1052734 w 1385973"/>
                  <a:gd name="connsiteY8" fmla="*/ 7183723 h 7242452"/>
                  <a:gd name="connsiteX9" fmla="*/ 1038530 w 1385973"/>
                  <a:gd name="connsiteY9" fmla="*/ 7171427 h 7242452"/>
                  <a:gd name="connsiteX10" fmla="*/ 1035965 w 1385973"/>
                  <a:gd name="connsiteY10" fmla="*/ 7166954 h 7242452"/>
                  <a:gd name="connsiteX11" fmla="*/ 0 w 1385973"/>
                  <a:gd name="connsiteY11" fmla="*/ 6130977 h 7242452"/>
                  <a:gd name="connsiteX12" fmla="*/ 0 w 1385973"/>
                  <a:gd name="connsiteY12" fmla="*/ 5997277 h 7242452"/>
                  <a:gd name="connsiteX13" fmla="*/ 0 w 1385973"/>
                  <a:gd name="connsiteY13" fmla="*/ 3688080 h 7242452"/>
                  <a:gd name="connsiteX14" fmla="*/ 0 w 1385973"/>
                  <a:gd name="connsiteY14" fmla="*/ 3554380 h 7242452"/>
                  <a:gd name="connsiteX15" fmla="*/ 1 w 1385973"/>
                  <a:gd name="connsiteY15" fmla="*/ 3554380 h 7242452"/>
                  <a:gd name="connsiteX16" fmla="*/ 1 w 1385973"/>
                  <a:gd name="connsiteY16" fmla="*/ 3554373 h 7242452"/>
                  <a:gd name="connsiteX17" fmla="*/ 1 w 1385973"/>
                  <a:gd name="connsiteY17" fmla="*/ 1245176 h 7242452"/>
                  <a:gd name="connsiteX18" fmla="*/ 1 w 1385973"/>
                  <a:gd name="connsiteY18" fmla="*/ 1111476 h 7242452"/>
                  <a:gd name="connsiteX19" fmla="*/ 1035966 w 1385973"/>
                  <a:gd name="connsiteY19" fmla="*/ 75498 h 7242452"/>
                  <a:gd name="connsiteX20" fmla="*/ 1038531 w 1385973"/>
                  <a:gd name="connsiteY20" fmla="*/ 71026 h 7242452"/>
                  <a:gd name="connsiteX21" fmla="*/ 1052735 w 1385973"/>
                  <a:gd name="connsiteY21" fmla="*/ 58730 h 7242452"/>
                  <a:gd name="connsiteX22" fmla="*/ 1052795 w 1385973"/>
                  <a:gd name="connsiteY22" fmla="*/ 58668 h 7242452"/>
                  <a:gd name="connsiteX23" fmla="*/ 1052836 w 1385973"/>
                  <a:gd name="connsiteY23" fmla="*/ 58642 h 7242452"/>
                  <a:gd name="connsiteX24" fmla="*/ 1087932 w 1385973"/>
                  <a:gd name="connsiteY24" fmla="*/ 28256 h 7242452"/>
                  <a:gd name="connsiteX25" fmla="*/ 1114012 w 1385973"/>
                  <a:gd name="connsiteY25" fmla="*/ 18018 h 7242452"/>
                  <a:gd name="connsiteX26" fmla="*/ 1117358 w 1385973"/>
                  <a:gd name="connsiteY26" fmla="*/ 15796 h 7242452"/>
                  <a:gd name="connsiteX27" fmla="*/ 1121946 w 1385973"/>
                  <a:gd name="connsiteY27" fmla="*/ 14902 h 7242452"/>
                  <a:gd name="connsiteX28" fmla="*/ 1149801 w 1385973"/>
                  <a:gd name="connsiteY28" fmla="*/ 3966 h 7242452"/>
                  <a:gd name="connsiteX29" fmla="*/ 1189135 w 1385973"/>
                  <a:gd name="connsiteY29" fmla="*/ 0 h 7242452"/>
                  <a:gd name="connsiteX30" fmla="*/ 1228468 w 1385973"/>
                  <a:gd name="connsiteY30" fmla="*/ 3966 h 7242452"/>
                  <a:gd name="connsiteX31" fmla="*/ 1253048 w 1385973"/>
                  <a:gd name="connsiteY31" fmla="*/ 13616 h 7242452"/>
                  <a:gd name="connsiteX32" fmla="*/ 1264246 w 1385973"/>
                  <a:gd name="connsiteY32" fmla="*/ 15796 h 7242452"/>
                  <a:gd name="connsiteX33" fmla="*/ 1272414 w 1385973"/>
                  <a:gd name="connsiteY33" fmla="*/ 21220 h 7242452"/>
                  <a:gd name="connsiteX34" fmla="*/ 1290338 w 1385973"/>
                  <a:gd name="connsiteY34" fmla="*/ 28256 h 7242452"/>
                  <a:gd name="connsiteX35" fmla="*/ 1314459 w 1385973"/>
                  <a:gd name="connsiteY35" fmla="*/ 49140 h 7242452"/>
                  <a:gd name="connsiteX36" fmla="*/ 1328809 w 1385973"/>
                  <a:gd name="connsiteY36" fmla="*/ 58668 h 7242452"/>
                  <a:gd name="connsiteX37" fmla="*/ 1328808 w 1385973"/>
                  <a:gd name="connsiteY37" fmla="*/ 58668 h 7242452"/>
                  <a:gd name="connsiteX38" fmla="*/ 1333330 w 1385973"/>
                  <a:gd name="connsiteY38" fmla="*/ 65478 h 7242452"/>
                  <a:gd name="connsiteX39" fmla="*/ 1339738 w 1385973"/>
                  <a:gd name="connsiteY39" fmla="*/ 71026 h 7242452"/>
                  <a:gd name="connsiteX40" fmla="*/ 1357038 w 1385973"/>
                  <a:gd name="connsiteY40" fmla="*/ 101180 h 7242452"/>
                  <a:gd name="connsiteX41" fmla="*/ 1371682 w 1385973"/>
                  <a:gd name="connsiteY41" fmla="*/ 123232 h 7242452"/>
                  <a:gd name="connsiteX42" fmla="*/ 1385973 w 1385973"/>
                  <a:gd name="connsiteY42" fmla="*/ 196678 h 7242452"/>
                  <a:gd name="connsiteX43" fmla="*/ 1384306 w 1385973"/>
                  <a:gd name="connsiteY43" fmla="*/ 205244 h 7242452"/>
                  <a:gd name="connsiteX44" fmla="*/ 1384306 w 1385973"/>
                  <a:gd name="connsiteY44" fmla="*/ 321811 h 7242452"/>
                  <a:gd name="connsiteX45" fmla="*/ 1385973 w 1385973"/>
                  <a:gd name="connsiteY45" fmla="*/ 330378 h 7242452"/>
                  <a:gd name="connsiteX46" fmla="*/ 1384306 w 1385973"/>
                  <a:gd name="connsiteY46" fmla="*/ 338944 h 7242452"/>
                  <a:gd name="connsiteX47" fmla="*/ 1384307 w 1385973"/>
                  <a:gd name="connsiteY47" fmla="*/ 2491960 h 7242452"/>
                  <a:gd name="connsiteX48" fmla="*/ 1385973 w 1385973"/>
                  <a:gd name="connsiteY48" fmla="*/ 2491960 h 7242452"/>
                  <a:gd name="connsiteX49" fmla="*/ 1385973 w 1385973"/>
                  <a:gd name="connsiteY49" fmla="*/ 2625660 h 7242452"/>
                  <a:gd name="connsiteX50" fmla="*/ 1385973 w 1385973"/>
                  <a:gd name="connsiteY50" fmla="*/ 4940350 h 7242452"/>
                  <a:gd name="connsiteX51" fmla="*/ 1385973 w 1385973"/>
                  <a:gd name="connsiteY51" fmla="*/ 5074050 h 7242452"/>
                  <a:gd name="connsiteX52" fmla="*/ 1384306 w 1385973"/>
                  <a:gd name="connsiteY52" fmla="*/ 5074050 h 7242452"/>
                  <a:gd name="connsiteX53" fmla="*/ 1384305 w 1385973"/>
                  <a:gd name="connsiteY53" fmla="*/ 6903510 h 7242452"/>
                  <a:gd name="connsiteX54" fmla="*/ 1385972 w 1385973"/>
                  <a:gd name="connsiteY54" fmla="*/ 6912075 h 7242452"/>
                  <a:gd name="connsiteX55" fmla="*/ 1384305 w 1385973"/>
                  <a:gd name="connsiteY55" fmla="*/ 6920642 h 7242452"/>
                  <a:gd name="connsiteX56" fmla="*/ 1384305 w 1385973"/>
                  <a:gd name="connsiteY56" fmla="*/ 7037209 h 7242452"/>
                  <a:gd name="connsiteX57" fmla="*/ 1385972 w 1385973"/>
                  <a:gd name="connsiteY57" fmla="*/ 7045775 h 7242452"/>
                  <a:gd name="connsiteX58" fmla="*/ 1371681 w 1385973"/>
                  <a:gd name="connsiteY58" fmla="*/ 7119220 h 7242452"/>
                  <a:gd name="connsiteX59" fmla="*/ 1357037 w 1385973"/>
                  <a:gd name="connsiteY59" fmla="*/ 7141272 h 7242452"/>
                  <a:gd name="connsiteX60" fmla="*/ 1339737 w 1385973"/>
                  <a:gd name="connsiteY60" fmla="*/ 7171427 h 7242452"/>
                  <a:gd name="connsiteX61" fmla="*/ 1333329 w 1385973"/>
                  <a:gd name="connsiteY61" fmla="*/ 7176974 h 7242452"/>
                  <a:gd name="connsiteX62" fmla="*/ 1328807 w 1385973"/>
                  <a:gd name="connsiteY62" fmla="*/ 7183784 h 7242452"/>
                  <a:gd name="connsiteX63" fmla="*/ 1328808 w 1385973"/>
                  <a:gd name="connsiteY63" fmla="*/ 7183784 h 7242452"/>
                  <a:gd name="connsiteX64" fmla="*/ 1314458 w 1385973"/>
                  <a:gd name="connsiteY64" fmla="*/ 7193313 h 7242452"/>
                  <a:gd name="connsiteX65" fmla="*/ 1290337 w 1385973"/>
                  <a:gd name="connsiteY65" fmla="*/ 7214196 h 7242452"/>
                  <a:gd name="connsiteX66" fmla="*/ 1272413 w 1385973"/>
                  <a:gd name="connsiteY66" fmla="*/ 7221233 h 7242452"/>
                  <a:gd name="connsiteX67" fmla="*/ 1264245 w 1385973"/>
                  <a:gd name="connsiteY67" fmla="*/ 7226657 h 7242452"/>
                  <a:gd name="connsiteX68" fmla="*/ 1253047 w 1385973"/>
                  <a:gd name="connsiteY68" fmla="*/ 7228836 h 7242452"/>
                  <a:gd name="connsiteX69" fmla="*/ 1228467 w 1385973"/>
                  <a:gd name="connsiteY69" fmla="*/ 7238486 h 724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385973" h="7242452">
                    <a:moveTo>
                      <a:pt x="1189134" y="7242452"/>
                    </a:moveTo>
                    <a:lnTo>
                      <a:pt x="1149800" y="7238486"/>
                    </a:lnTo>
                    <a:lnTo>
                      <a:pt x="1121945" y="7227550"/>
                    </a:lnTo>
                    <a:lnTo>
                      <a:pt x="1117357" y="7226657"/>
                    </a:lnTo>
                    <a:lnTo>
                      <a:pt x="1114011" y="7224435"/>
                    </a:lnTo>
                    <a:lnTo>
                      <a:pt x="1087931" y="7214196"/>
                    </a:lnTo>
                    <a:lnTo>
                      <a:pt x="1052835" y="7183810"/>
                    </a:lnTo>
                    <a:lnTo>
                      <a:pt x="1052794" y="7183784"/>
                    </a:lnTo>
                    <a:lnTo>
                      <a:pt x="1052734" y="7183723"/>
                    </a:lnTo>
                    <a:lnTo>
                      <a:pt x="1038530" y="7171427"/>
                    </a:lnTo>
                    <a:lnTo>
                      <a:pt x="1035965" y="7166954"/>
                    </a:lnTo>
                    <a:lnTo>
                      <a:pt x="0" y="6130977"/>
                    </a:lnTo>
                    <a:lnTo>
                      <a:pt x="0" y="5997277"/>
                    </a:lnTo>
                    <a:lnTo>
                      <a:pt x="0" y="3688080"/>
                    </a:lnTo>
                    <a:lnTo>
                      <a:pt x="0" y="3554380"/>
                    </a:lnTo>
                    <a:lnTo>
                      <a:pt x="1" y="3554380"/>
                    </a:lnTo>
                    <a:lnTo>
                      <a:pt x="1" y="3554373"/>
                    </a:lnTo>
                    <a:lnTo>
                      <a:pt x="1" y="1245176"/>
                    </a:lnTo>
                    <a:lnTo>
                      <a:pt x="1" y="1111476"/>
                    </a:lnTo>
                    <a:lnTo>
                      <a:pt x="1035966" y="75498"/>
                    </a:lnTo>
                    <a:lnTo>
                      <a:pt x="1038531" y="71026"/>
                    </a:lnTo>
                    <a:lnTo>
                      <a:pt x="1052735" y="58730"/>
                    </a:lnTo>
                    <a:lnTo>
                      <a:pt x="1052795" y="58668"/>
                    </a:lnTo>
                    <a:lnTo>
                      <a:pt x="1052836" y="58642"/>
                    </a:lnTo>
                    <a:lnTo>
                      <a:pt x="1087932" y="28256"/>
                    </a:lnTo>
                    <a:lnTo>
                      <a:pt x="1114012" y="18018"/>
                    </a:lnTo>
                    <a:lnTo>
                      <a:pt x="1117358" y="15796"/>
                    </a:lnTo>
                    <a:lnTo>
                      <a:pt x="1121946" y="14902"/>
                    </a:lnTo>
                    <a:lnTo>
                      <a:pt x="1149801" y="3966"/>
                    </a:lnTo>
                    <a:lnTo>
                      <a:pt x="1189135" y="0"/>
                    </a:lnTo>
                    <a:lnTo>
                      <a:pt x="1228468" y="3966"/>
                    </a:lnTo>
                    <a:lnTo>
                      <a:pt x="1253048" y="13616"/>
                    </a:lnTo>
                    <a:lnTo>
                      <a:pt x="1264246" y="15796"/>
                    </a:lnTo>
                    <a:lnTo>
                      <a:pt x="1272414" y="21220"/>
                    </a:lnTo>
                    <a:lnTo>
                      <a:pt x="1290338" y="28256"/>
                    </a:lnTo>
                    <a:lnTo>
                      <a:pt x="1314459" y="49140"/>
                    </a:lnTo>
                    <a:lnTo>
                      <a:pt x="1328809" y="58668"/>
                    </a:lnTo>
                    <a:lnTo>
                      <a:pt x="1328808" y="58668"/>
                    </a:lnTo>
                    <a:lnTo>
                      <a:pt x="1333330" y="65478"/>
                    </a:lnTo>
                    <a:lnTo>
                      <a:pt x="1339738" y="71026"/>
                    </a:lnTo>
                    <a:lnTo>
                      <a:pt x="1357038" y="101180"/>
                    </a:lnTo>
                    <a:lnTo>
                      <a:pt x="1371682" y="123232"/>
                    </a:lnTo>
                    <a:cubicBezTo>
                      <a:pt x="1381210" y="146728"/>
                      <a:pt x="1385972" y="171702"/>
                      <a:pt x="1385973" y="196678"/>
                    </a:cubicBezTo>
                    <a:lnTo>
                      <a:pt x="1384306" y="205244"/>
                    </a:lnTo>
                    <a:lnTo>
                      <a:pt x="1384306" y="321811"/>
                    </a:lnTo>
                    <a:lnTo>
                      <a:pt x="1385973" y="330378"/>
                    </a:lnTo>
                    <a:lnTo>
                      <a:pt x="1384306" y="338944"/>
                    </a:lnTo>
                    <a:lnTo>
                      <a:pt x="1384307" y="2491960"/>
                    </a:lnTo>
                    <a:lnTo>
                      <a:pt x="1385973" y="2491960"/>
                    </a:lnTo>
                    <a:lnTo>
                      <a:pt x="1385973" y="2625660"/>
                    </a:lnTo>
                    <a:lnTo>
                      <a:pt x="1385973" y="4940350"/>
                    </a:lnTo>
                    <a:lnTo>
                      <a:pt x="1385973" y="5074050"/>
                    </a:lnTo>
                    <a:lnTo>
                      <a:pt x="1384306" y="5074050"/>
                    </a:lnTo>
                    <a:lnTo>
                      <a:pt x="1384305" y="6903510"/>
                    </a:lnTo>
                    <a:lnTo>
                      <a:pt x="1385972" y="6912075"/>
                    </a:lnTo>
                    <a:lnTo>
                      <a:pt x="1384305" y="6920642"/>
                    </a:lnTo>
                    <a:lnTo>
                      <a:pt x="1384305" y="7037209"/>
                    </a:lnTo>
                    <a:lnTo>
                      <a:pt x="1385972" y="7045775"/>
                    </a:lnTo>
                    <a:cubicBezTo>
                      <a:pt x="1385971" y="7070750"/>
                      <a:pt x="1381209" y="7095725"/>
                      <a:pt x="1371681" y="7119220"/>
                    </a:cubicBezTo>
                    <a:lnTo>
                      <a:pt x="1357037" y="7141272"/>
                    </a:lnTo>
                    <a:lnTo>
                      <a:pt x="1339737" y="7171427"/>
                    </a:lnTo>
                    <a:lnTo>
                      <a:pt x="1333329" y="7176974"/>
                    </a:lnTo>
                    <a:lnTo>
                      <a:pt x="1328807" y="7183784"/>
                    </a:lnTo>
                    <a:lnTo>
                      <a:pt x="1328808" y="7183784"/>
                    </a:lnTo>
                    <a:lnTo>
                      <a:pt x="1314458" y="7193313"/>
                    </a:lnTo>
                    <a:lnTo>
                      <a:pt x="1290337" y="7214196"/>
                    </a:lnTo>
                    <a:lnTo>
                      <a:pt x="1272413" y="7221233"/>
                    </a:lnTo>
                    <a:lnTo>
                      <a:pt x="1264245" y="7226657"/>
                    </a:lnTo>
                    <a:lnTo>
                      <a:pt x="1253047" y="7228836"/>
                    </a:lnTo>
                    <a:lnTo>
                      <a:pt x="1228467" y="7238486"/>
                    </a:lnTo>
                    <a:close/>
                  </a:path>
                </a:pathLst>
              </a:custGeom>
              <a:solidFill>
                <a:srgbClr val="C5C5C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6200000" flipV="1">
                <a:off x="5365846" y="1375197"/>
                <a:ext cx="980635" cy="5146922"/>
              </a:xfrm>
              <a:custGeom>
                <a:avLst/>
                <a:gdLst>
                  <a:gd name="connsiteX0" fmla="*/ 1385973 w 1385973"/>
                  <a:gd name="connsiteY0" fmla="*/ 5105957 h 7274359"/>
                  <a:gd name="connsiteX1" fmla="*/ 1385973 w 1385973"/>
                  <a:gd name="connsiteY1" fmla="*/ 4940351 h 7274359"/>
                  <a:gd name="connsiteX2" fmla="*/ 1385973 w 1385973"/>
                  <a:gd name="connsiteY2" fmla="*/ 2657567 h 7274359"/>
                  <a:gd name="connsiteX3" fmla="*/ 1385973 w 1385973"/>
                  <a:gd name="connsiteY3" fmla="*/ 2491961 h 7274359"/>
                  <a:gd name="connsiteX4" fmla="*/ 1384307 w 1385973"/>
                  <a:gd name="connsiteY4" fmla="*/ 2491961 h 7274359"/>
                  <a:gd name="connsiteX5" fmla="*/ 1384306 w 1385973"/>
                  <a:gd name="connsiteY5" fmla="*/ 370851 h 7274359"/>
                  <a:gd name="connsiteX6" fmla="*/ 1385973 w 1385973"/>
                  <a:gd name="connsiteY6" fmla="*/ 362285 h 7274359"/>
                  <a:gd name="connsiteX7" fmla="*/ 1384306 w 1385973"/>
                  <a:gd name="connsiteY7" fmla="*/ 353718 h 7274359"/>
                  <a:gd name="connsiteX8" fmla="*/ 1384306 w 1385973"/>
                  <a:gd name="connsiteY8" fmla="*/ 205245 h 7274359"/>
                  <a:gd name="connsiteX9" fmla="*/ 1385973 w 1385973"/>
                  <a:gd name="connsiteY9" fmla="*/ 196679 h 7274359"/>
                  <a:gd name="connsiteX10" fmla="*/ 1371682 w 1385973"/>
                  <a:gd name="connsiteY10" fmla="*/ 123233 h 7274359"/>
                  <a:gd name="connsiteX11" fmla="*/ 1357038 w 1385973"/>
                  <a:gd name="connsiteY11" fmla="*/ 101181 h 7274359"/>
                  <a:gd name="connsiteX12" fmla="*/ 1339738 w 1385973"/>
                  <a:gd name="connsiteY12" fmla="*/ 71027 h 7274359"/>
                  <a:gd name="connsiteX13" fmla="*/ 1333330 w 1385973"/>
                  <a:gd name="connsiteY13" fmla="*/ 65479 h 7274359"/>
                  <a:gd name="connsiteX14" fmla="*/ 1328808 w 1385973"/>
                  <a:gd name="connsiteY14" fmla="*/ 58669 h 7274359"/>
                  <a:gd name="connsiteX15" fmla="*/ 1328809 w 1385973"/>
                  <a:gd name="connsiteY15" fmla="*/ 58669 h 7274359"/>
                  <a:gd name="connsiteX16" fmla="*/ 1314459 w 1385973"/>
                  <a:gd name="connsiteY16" fmla="*/ 49141 h 7274359"/>
                  <a:gd name="connsiteX17" fmla="*/ 1290338 w 1385973"/>
                  <a:gd name="connsiteY17" fmla="*/ 28257 h 7274359"/>
                  <a:gd name="connsiteX18" fmla="*/ 1272414 w 1385973"/>
                  <a:gd name="connsiteY18" fmla="*/ 21221 h 7274359"/>
                  <a:gd name="connsiteX19" fmla="*/ 1264246 w 1385973"/>
                  <a:gd name="connsiteY19" fmla="*/ 15797 h 7274359"/>
                  <a:gd name="connsiteX20" fmla="*/ 1253048 w 1385973"/>
                  <a:gd name="connsiteY20" fmla="*/ 13617 h 7274359"/>
                  <a:gd name="connsiteX21" fmla="*/ 1228468 w 1385973"/>
                  <a:gd name="connsiteY21" fmla="*/ 3967 h 7274359"/>
                  <a:gd name="connsiteX22" fmla="*/ 1189135 w 1385973"/>
                  <a:gd name="connsiteY22" fmla="*/ 0 h 7274359"/>
                  <a:gd name="connsiteX23" fmla="*/ 1149801 w 1385973"/>
                  <a:gd name="connsiteY23" fmla="*/ 3967 h 7274359"/>
                  <a:gd name="connsiteX24" fmla="*/ 1121946 w 1385973"/>
                  <a:gd name="connsiteY24" fmla="*/ 14903 h 7274359"/>
                  <a:gd name="connsiteX25" fmla="*/ 1117358 w 1385973"/>
                  <a:gd name="connsiteY25" fmla="*/ 15797 h 7274359"/>
                  <a:gd name="connsiteX26" fmla="*/ 1114012 w 1385973"/>
                  <a:gd name="connsiteY26" fmla="*/ 18019 h 7274359"/>
                  <a:gd name="connsiteX27" fmla="*/ 1087932 w 1385973"/>
                  <a:gd name="connsiteY27" fmla="*/ 28257 h 7274359"/>
                  <a:gd name="connsiteX28" fmla="*/ 1052836 w 1385973"/>
                  <a:gd name="connsiteY28" fmla="*/ 58643 h 7274359"/>
                  <a:gd name="connsiteX29" fmla="*/ 1052795 w 1385973"/>
                  <a:gd name="connsiteY29" fmla="*/ 58669 h 7274359"/>
                  <a:gd name="connsiteX30" fmla="*/ 1052735 w 1385973"/>
                  <a:gd name="connsiteY30" fmla="*/ 58731 h 7274359"/>
                  <a:gd name="connsiteX31" fmla="*/ 1038531 w 1385973"/>
                  <a:gd name="connsiteY31" fmla="*/ 71027 h 7274359"/>
                  <a:gd name="connsiteX32" fmla="*/ 1035966 w 1385973"/>
                  <a:gd name="connsiteY32" fmla="*/ 75499 h 7274359"/>
                  <a:gd name="connsiteX33" fmla="*/ 1 w 1385973"/>
                  <a:gd name="connsiteY33" fmla="*/ 1111477 h 7274359"/>
                  <a:gd name="connsiteX34" fmla="*/ 1 w 1385973"/>
                  <a:gd name="connsiteY34" fmla="*/ 1277083 h 7274359"/>
                  <a:gd name="connsiteX35" fmla="*/ 1 w 1385973"/>
                  <a:gd name="connsiteY35" fmla="*/ 3554374 h 7274359"/>
                  <a:gd name="connsiteX36" fmla="*/ 1 w 1385973"/>
                  <a:gd name="connsiteY36" fmla="*/ 3554381 h 7274359"/>
                  <a:gd name="connsiteX37" fmla="*/ 0 w 1385973"/>
                  <a:gd name="connsiteY37" fmla="*/ 3554381 h 7274359"/>
                  <a:gd name="connsiteX38" fmla="*/ 0 w 1385973"/>
                  <a:gd name="connsiteY38" fmla="*/ 3719987 h 7274359"/>
                  <a:gd name="connsiteX39" fmla="*/ 0 w 1385973"/>
                  <a:gd name="connsiteY39" fmla="*/ 5997278 h 7274359"/>
                  <a:gd name="connsiteX40" fmla="*/ 0 w 1385973"/>
                  <a:gd name="connsiteY40" fmla="*/ 6162884 h 7274359"/>
                  <a:gd name="connsiteX41" fmla="*/ 1035965 w 1385973"/>
                  <a:gd name="connsiteY41" fmla="*/ 7198861 h 7274359"/>
                  <a:gd name="connsiteX42" fmla="*/ 1038530 w 1385973"/>
                  <a:gd name="connsiteY42" fmla="*/ 7203334 h 7274359"/>
                  <a:gd name="connsiteX43" fmla="*/ 1052734 w 1385973"/>
                  <a:gd name="connsiteY43" fmla="*/ 7215630 h 7274359"/>
                  <a:gd name="connsiteX44" fmla="*/ 1052794 w 1385973"/>
                  <a:gd name="connsiteY44" fmla="*/ 7215691 h 7274359"/>
                  <a:gd name="connsiteX45" fmla="*/ 1052835 w 1385973"/>
                  <a:gd name="connsiteY45" fmla="*/ 7215717 h 7274359"/>
                  <a:gd name="connsiteX46" fmla="*/ 1087931 w 1385973"/>
                  <a:gd name="connsiteY46" fmla="*/ 7246103 h 7274359"/>
                  <a:gd name="connsiteX47" fmla="*/ 1114011 w 1385973"/>
                  <a:gd name="connsiteY47" fmla="*/ 7256342 h 7274359"/>
                  <a:gd name="connsiteX48" fmla="*/ 1117357 w 1385973"/>
                  <a:gd name="connsiteY48" fmla="*/ 7258564 h 7274359"/>
                  <a:gd name="connsiteX49" fmla="*/ 1121945 w 1385973"/>
                  <a:gd name="connsiteY49" fmla="*/ 7259457 h 7274359"/>
                  <a:gd name="connsiteX50" fmla="*/ 1149800 w 1385973"/>
                  <a:gd name="connsiteY50" fmla="*/ 7270393 h 7274359"/>
                  <a:gd name="connsiteX51" fmla="*/ 1189134 w 1385973"/>
                  <a:gd name="connsiteY51" fmla="*/ 7274359 h 7274359"/>
                  <a:gd name="connsiteX52" fmla="*/ 1228467 w 1385973"/>
                  <a:gd name="connsiteY52" fmla="*/ 7270393 h 7274359"/>
                  <a:gd name="connsiteX53" fmla="*/ 1253047 w 1385973"/>
                  <a:gd name="connsiteY53" fmla="*/ 7260743 h 7274359"/>
                  <a:gd name="connsiteX54" fmla="*/ 1264245 w 1385973"/>
                  <a:gd name="connsiteY54" fmla="*/ 7258564 h 7274359"/>
                  <a:gd name="connsiteX55" fmla="*/ 1272413 w 1385973"/>
                  <a:gd name="connsiteY55" fmla="*/ 7253140 h 7274359"/>
                  <a:gd name="connsiteX56" fmla="*/ 1290337 w 1385973"/>
                  <a:gd name="connsiteY56" fmla="*/ 7246103 h 7274359"/>
                  <a:gd name="connsiteX57" fmla="*/ 1314458 w 1385973"/>
                  <a:gd name="connsiteY57" fmla="*/ 7225220 h 7274359"/>
                  <a:gd name="connsiteX58" fmla="*/ 1328808 w 1385973"/>
                  <a:gd name="connsiteY58" fmla="*/ 7215691 h 7274359"/>
                  <a:gd name="connsiteX59" fmla="*/ 1328807 w 1385973"/>
                  <a:gd name="connsiteY59" fmla="*/ 7215691 h 7274359"/>
                  <a:gd name="connsiteX60" fmla="*/ 1333329 w 1385973"/>
                  <a:gd name="connsiteY60" fmla="*/ 7208881 h 7274359"/>
                  <a:gd name="connsiteX61" fmla="*/ 1339737 w 1385973"/>
                  <a:gd name="connsiteY61" fmla="*/ 7203334 h 7274359"/>
                  <a:gd name="connsiteX62" fmla="*/ 1357037 w 1385973"/>
                  <a:gd name="connsiteY62" fmla="*/ 7173179 h 7274359"/>
                  <a:gd name="connsiteX63" fmla="*/ 1371681 w 1385973"/>
                  <a:gd name="connsiteY63" fmla="*/ 7151127 h 7274359"/>
                  <a:gd name="connsiteX64" fmla="*/ 1385972 w 1385973"/>
                  <a:gd name="connsiteY64" fmla="*/ 7077682 h 7274359"/>
                  <a:gd name="connsiteX65" fmla="*/ 1384305 w 1385973"/>
                  <a:gd name="connsiteY65" fmla="*/ 7069116 h 7274359"/>
                  <a:gd name="connsiteX66" fmla="*/ 1384305 w 1385973"/>
                  <a:gd name="connsiteY66" fmla="*/ 6920643 h 7274359"/>
                  <a:gd name="connsiteX67" fmla="*/ 1385972 w 1385973"/>
                  <a:gd name="connsiteY67" fmla="*/ 6912076 h 7274359"/>
                  <a:gd name="connsiteX68" fmla="*/ 1384305 w 1385973"/>
                  <a:gd name="connsiteY68" fmla="*/ 6903510 h 7274359"/>
                  <a:gd name="connsiteX69" fmla="*/ 1384306 w 1385973"/>
                  <a:gd name="connsiteY69" fmla="*/ 5105957 h 727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385973" h="7274359">
                    <a:moveTo>
                      <a:pt x="1385973" y="5105957"/>
                    </a:moveTo>
                    <a:lnTo>
                      <a:pt x="1385973" y="4940351"/>
                    </a:lnTo>
                    <a:lnTo>
                      <a:pt x="1385973" y="2657567"/>
                    </a:lnTo>
                    <a:lnTo>
                      <a:pt x="1385973" y="2491961"/>
                    </a:lnTo>
                    <a:lnTo>
                      <a:pt x="1384307" y="2491961"/>
                    </a:lnTo>
                    <a:lnTo>
                      <a:pt x="1384306" y="370851"/>
                    </a:lnTo>
                    <a:lnTo>
                      <a:pt x="1385973" y="362285"/>
                    </a:lnTo>
                    <a:lnTo>
                      <a:pt x="1384306" y="353718"/>
                    </a:lnTo>
                    <a:lnTo>
                      <a:pt x="1384306" y="205245"/>
                    </a:lnTo>
                    <a:lnTo>
                      <a:pt x="1385973" y="196679"/>
                    </a:lnTo>
                    <a:cubicBezTo>
                      <a:pt x="1385972" y="171703"/>
                      <a:pt x="1381210" y="146729"/>
                      <a:pt x="1371682" y="123233"/>
                    </a:cubicBezTo>
                    <a:lnTo>
                      <a:pt x="1357038" y="101181"/>
                    </a:lnTo>
                    <a:lnTo>
                      <a:pt x="1339738" y="71027"/>
                    </a:lnTo>
                    <a:lnTo>
                      <a:pt x="1333330" y="65479"/>
                    </a:lnTo>
                    <a:lnTo>
                      <a:pt x="1328808" y="58669"/>
                    </a:lnTo>
                    <a:lnTo>
                      <a:pt x="1328809" y="58669"/>
                    </a:lnTo>
                    <a:lnTo>
                      <a:pt x="1314459" y="49141"/>
                    </a:lnTo>
                    <a:lnTo>
                      <a:pt x="1290338" y="28257"/>
                    </a:lnTo>
                    <a:lnTo>
                      <a:pt x="1272414" y="21221"/>
                    </a:lnTo>
                    <a:lnTo>
                      <a:pt x="1264246" y="15797"/>
                    </a:lnTo>
                    <a:lnTo>
                      <a:pt x="1253048" y="13617"/>
                    </a:lnTo>
                    <a:lnTo>
                      <a:pt x="1228468" y="3967"/>
                    </a:lnTo>
                    <a:lnTo>
                      <a:pt x="1189135" y="0"/>
                    </a:lnTo>
                    <a:lnTo>
                      <a:pt x="1149801" y="3967"/>
                    </a:lnTo>
                    <a:lnTo>
                      <a:pt x="1121946" y="14903"/>
                    </a:lnTo>
                    <a:lnTo>
                      <a:pt x="1117358" y="15797"/>
                    </a:lnTo>
                    <a:lnTo>
                      <a:pt x="1114012" y="18019"/>
                    </a:lnTo>
                    <a:lnTo>
                      <a:pt x="1087932" y="28257"/>
                    </a:lnTo>
                    <a:lnTo>
                      <a:pt x="1052836" y="58643"/>
                    </a:lnTo>
                    <a:lnTo>
                      <a:pt x="1052795" y="58669"/>
                    </a:lnTo>
                    <a:lnTo>
                      <a:pt x="1052735" y="58731"/>
                    </a:lnTo>
                    <a:lnTo>
                      <a:pt x="1038531" y="71027"/>
                    </a:lnTo>
                    <a:lnTo>
                      <a:pt x="1035966" y="75499"/>
                    </a:lnTo>
                    <a:lnTo>
                      <a:pt x="1" y="1111477"/>
                    </a:lnTo>
                    <a:lnTo>
                      <a:pt x="1" y="1277083"/>
                    </a:lnTo>
                    <a:lnTo>
                      <a:pt x="1" y="3554374"/>
                    </a:lnTo>
                    <a:lnTo>
                      <a:pt x="1" y="3554381"/>
                    </a:lnTo>
                    <a:lnTo>
                      <a:pt x="0" y="3554381"/>
                    </a:lnTo>
                    <a:lnTo>
                      <a:pt x="0" y="3719987"/>
                    </a:lnTo>
                    <a:lnTo>
                      <a:pt x="0" y="5997278"/>
                    </a:lnTo>
                    <a:lnTo>
                      <a:pt x="0" y="6162884"/>
                    </a:lnTo>
                    <a:lnTo>
                      <a:pt x="1035965" y="7198861"/>
                    </a:lnTo>
                    <a:lnTo>
                      <a:pt x="1038530" y="7203334"/>
                    </a:lnTo>
                    <a:lnTo>
                      <a:pt x="1052734" y="7215630"/>
                    </a:lnTo>
                    <a:lnTo>
                      <a:pt x="1052794" y="7215691"/>
                    </a:lnTo>
                    <a:lnTo>
                      <a:pt x="1052835" y="7215717"/>
                    </a:lnTo>
                    <a:lnTo>
                      <a:pt x="1087931" y="7246103"/>
                    </a:lnTo>
                    <a:lnTo>
                      <a:pt x="1114011" y="7256342"/>
                    </a:lnTo>
                    <a:lnTo>
                      <a:pt x="1117357" y="7258564"/>
                    </a:lnTo>
                    <a:lnTo>
                      <a:pt x="1121945" y="7259457"/>
                    </a:lnTo>
                    <a:lnTo>
                      <a:pt x="1149800" y="7270393"/>
                    </a:lnTo>
                    <a:lnTo>
                      <a:pt x="1189134" y="7274359"/>
                    </a:lnTo>
                    <a:lnTo>
                      <a:pt x="1228467" y="7270393"/>
                    </a:lnTo>
                    <a:lnTo>
                      <a:pt x="1253047" y="7260743"/>
                    </a:lnTo>
                    <a:lnTo>
                      <a:pt x="1264245" y="7258564"/>
                    </a:lnTo>
                    <a:lnTo>
                      <a:pt x="1272413" y="7253140"/>
                    </a:lnTo>
                    <a:lnTo>
                      <a:pt x="1290337" y="7246103"/>
                    </a:lnTo>
                    <a:lnTo>
                      <a:pt x="1314458" y="7225220"/>
                    </a:lnTo>
                    <a:lnTo>
                      <a:pt x="1328808" y="7215691"/>
                    </a:lnTo>
                    <a:lnTo>
                      <a:pt x="1328807" y="7215691"/>
                    </a:lnTo>
                    <a:lnTo>
                      <a:pt x="1333329" y="7208881"/>
                    </a:lnTo>
                    <a:lnTo>
                      <a:pt x="1339737" y="7203334"/>
                    </a:lnTo>
                    <a:lnTo>
                      <a:pt x="1357037" y="7173179"/>
                    </a:lnTo>
                    <a:lnTo>
                      <a:pt x="1371681" y="7151127"/>
                    </a:lnTo>
                    <a:cubicBezTo>
                      <a:pt x="1381209" y="7127632"/>
                      <a:pt x="1385971" y="7102657"/>
                      <a:pt x="1385972" y="7077682"/>
                    </a:cubicBezTo>
                    <a:lnTo>
                      <a:pt x="1384305" y="7069116"/>
                    </a:lnTo>
                    <a:lnTo>
                      <a:pt x="1384305" y="6920643"/>
                    </a:lnTo>
                    <a:lnTo>
                      <a:pt x="1385972" y="6912076"/>
                    </a:lnTo>
                    <a:lnTo>
                      <a:pt x="1384305" y="6903510"/>
                    </a:lnTo>
                    <a:lnTo>
                      <a:pt x="1384306" y="5105957"/>
                    </a:lnTo>
                    <a:close/>
                  </a:path>
                </a:pathLst>
              </a:custGeom>
              <a:solidFill>
                <a:srgbClr val="D8D8D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rot="10800000" flipH="1" flipV="1">
                <a:off x="4799294" y="3386472"/>
                <a:ext cx="980636" cy="2594754"/>
              </a:xfrm>
              <a:custGeom>
                <a:avLst/>
                <a:gdLst>
                  <a:gd name="connsiteX0" fmla="*/ 0 w 980636"/>
                  <a:gd name="connsiteY0" fmla="*/ 0 h 2594754"/>
                  <a:gd name="connsiteX1" fmla="*/ 980636 w 980636"/>
                  <a:gd name="connsiteY1" fmla="*/ 0 h 2594754"/>
                  <a:gd name="connsiteX2" fmla="*/ 980636 w 980636"/>
                  <a:gd name="connsiteY2" fmla="*/ 503855 h 2594754"/>
                  <a:gd name="connsiteX3" fmla="*/ 979457 w 980636"/>
                  <a:gd name="connsiteY3" fmla="*/ 503855 h 2594754"/>
                  <a:gd name="connsiteX4" fmla="*/ 979457 w 980636"/>
                  <a:gd name="connsiteY4" fmla="*/ 2449536 h 2594754"/>
                  <a:gd name="connsiteX5" fmla="*/ 980636 w 980636"/>
                  <a:gd name="connsiteY5" fmla="*/ 2455597 h 2594754"/>
                  <a:gd name="connsiteX6" fmla="*/ 970525 w 980636"/>
                  <a:gd name="connsiteY6" fmla="*/ 2507562 h 2594754"/>
                  <a:gd name="connsiteX7" fmla="*/ 960163 w 980636"/>
                  <a:gd name="connsiteY7" fmla="*/ 2523165 h 2594754"/>
                  <a:gd name="connsiteX8" fmla="*/ 947923 w 980636"/>
                  <a:gd name="connsiteY8" fmla="*/ 2544501 h 2594754"/>
                  <a:gd name="connsiteX9" fmla="*/ 943389 w 980636"/>
                  <a:gd name="connsiteY9" fmla="*/ 2548426 h 2594754"/>
                  <a:gd name="connsiteX10" fmla="*/ 940190 w 980636"/>
                  <a:gd name="connsiteY10" fmla="*/ 2553244 h 2594754"/>
                  <a:gd name="connsiteX11" fmla="*/ 940190 w 980636"/>
                  <a:gd name="connsiteY11" fmla="*/ 2553244 h 2594754"/>
                  <a:gd name="connsiteX12" fmla="*/ 930037 w 980636"/>
                  <a:gd name="connsiteY12" fmla="*/ 2559986 h 2594754"/>
                  <a:gd name="connsiteX13" fmla="*/ 912970 w 980636"/>
                  <a:gd name="connsiteY13" fmla="*/ 2574762 h 2594754"/>
                  <a:gd name="connsiteX14" fmla="*/ 900288 w 980636"/>
                  <a:gd name="connsiteY14" fmla="*/ 2579741 h 2594754"/>
                  <a:gd name="connsiteX15" fmla="*/ 894509 w 980636"/>
                  <a:gd name="connsiteY15" fmla="*/ 2583578 h 2594754"/>
                  <a:gd name="connsiteX16" fmla="*/ 886586 w 980636"/>
                  <a:gd name="connsiteY16" fmla="*/ 2585120 h 2594754"/>
                  <a:gd name="connsiteX17" fmla="*/ 869195 w 980636"/>
                  <a:gd name="connsiteY17" fmla="*/ 2591948 h 2594754"/>
                  <a:gd name="connsiteX18" fmla="*/ 841365 w 980636"/>
                  <a:gd name="connsiteY18" fmla="*/ 2594754 h 2594754"/>
                  <a:gd name="connsiteX19" fmla="*/ 813534 w 980636"/>
                  <a:gd name="connsiteY19" fmla="*/ 2591948 h 2594754"/>
                  <a:gd name="connsiteX20" fmla="*/ 793826 w 980636"/>
                  <a:gd name="connsiteY20" fmla="*/ 2584210 h 2594754"/>
                  <a:gd name="connsiteX21" fmla="*/ 790580 w 980636"/>
                  <a:gd name="connsiteY21" fmla="*/ 2583578 h 2594754"/>
                  <a:gd name="connsiteX22" fmla="*/ 788212 w 980636"/>
                  <a:gd name="connsiteY22" fmla="*/ 2582006 h 2594754"/>
                  <a:gd name="connsiteX23" fmla="*/ 769759 w 980636"/>
                  <a:gd name="connsiteY23" fmla="*/ 2574762 h 2594754"/>
                  <a:gd name="connsiteX24" fmla="*/ 744927 w 980636"/>
                  <a:gd name="connsiteY24" fmla="*/ 2553262 h 2594754"/>
                  <a:gd name="connsiteX25" fmla="*/ 744898 w 980636"/>
                  <a:gd name="connsiteY25" fmla="*/ 2553244 h 2594754"/>
                  <a:gd name="connsiteX26" fmla="*/ 744856 w 980636"/>
                  <a:gd name="connsiteY26" fmla="*/ 2553201 h 2594754"/>
                  <a:gd name="connsiteX27" fmla="*/ 734806 w 980636"/>
                  <a:gd name="connsiteY27" fmla="*/ 2544501 h 2594754"/>
                  <a:gd name="connsiteX28" fmla="*/ 732991 w 980636"/>
                  <a:gd name="connsiteY28" fmla="*/ 2541336 h 2594754"/>
                  <a:gd name="connsiteX29" fmla="*/ 1 w 980636"/>
                  <a:gd name="connsiteY29" fmla="*/ 1808338 h 2594754"/>
                  <a:gd name="connsiteX30" fmla="*/ 1 w 980636"/>
                  <a:gd name="connsiteY30" fmla="*/ 503855 h 2594754"/>
                  <a:gd name="connsiteX31" fmla="*/ 0 w 980636"/>
                  <a:gd name="connsiteY31" fmla="*/ 503855 h 2594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80636" h="2594754">
                    <a:moveTo>
                      <a:pt x="0" y="0"/>
                    </a:moveTo>
                    <a:lnTo>
                      <a:pt x="980636" y="0"/>
                    </a:lnTo>
                    <a:lnTo>
                      <a:pt x="980636" y="503855"/>
                    </a:lnTo>
                    <a:lnTo>
                      <a:pt x="979457" y="503855"/>
                    </a:lnTo>
                    <a:lnTo>
                      <a:pt x="979457" y="2449536"/>
                    </a:lnTo>
                    <a:lnTo>
                      <a:pt x="980636" y="2455597"/>
                    </a:lnTo>
                    <a:cubicBezTo>
                      <a:pt x="980636" y="2473268"/>
                      <a:pt x="977266" y="2490938"/>
                      <a:pt x="970525" y="2507562"/>
                    </a:cubicBezTo>
                    <a:lnTo>
                      <a:pt x="960163" y="2523165"/>
                    </a:lnTo>
                    <a:lnTo>
                      <a:pt x="947923" y="2544501"/>
                    </a:lnTo>
                    <a:lnTo>
                      <a:pt x="943389" y="2548426"/>
                    </a:lnTo>
                    <a:lnTo>
                      <a:pt x="940190" y="2553244"/>
                    </a:lnTo>
                    <a:lnTo>
                      <a:pt x="940190" y="2553244"/>
                    </a:lnTo>
                    <a:lnTo>
                      <a:pt x="930037" y="2559986"/>
                    </a:lnTo>
                    <a:lnTo>
                      <a:pt x="912970" y="2574762"/>
                    </a:lnTo>
                    <a:lnTo>
                      <a:pt x="900288" y="2579741"/>
                    </a:lnTo>
                    <a:lnTo>
                      <a:pt x="894509" y="2583578"/>
                    </a:lnTo>
                    <a:lnTo>
                      <a:pt x="886586" y="2585120"/>
                    </a:lnTo>
                    <a:lnTo>
                      <a:pt x="869195" y="2591948"/>
                    </a:lnTo>
                    <a:lnTo>
                      <a:pt x="841365" y="2594754"/>
                    </a:lnTo>
                    <a:lnTo>
                      <a:pt x="813534" y="2591948"/>
                    </a:lnTo>
                    <a:lnTo>
                      <a:pt x="793826" y="2584210"/>
                    </a:lnTo>
                    <a:lnTo>
                      <a:pt x="790580" y="2583578"/>
                    </a:lnTo>
                    <a:lnTo>
                      <a:pt x="788212" y="2582006"/>
                    </a:lnTo>
                    <a:lnTo>
                      <a:pt x="769759" y="2574762"/>
                    </a:lnTo>
                    <a:lnTo>
                      <a:pt x="744927" y="2553262"/>
                    </a:lnTo>
                    <a:lnTo>
                      <a:pt x="744898" y="2553244"/>
                    </a:lnTo>
                    <a:lnTo>
                      <a:pt x="744856" y="2553201"/>
                    </a:lnTo>
                    <a:lnTo>
                      <a:pt x="734806" y="2544501"/>
                    </a:lnTo>
                    <a:lnTo>
                      <a:pt x="732991" y="2541336"/>
                    </a:lnTo>
                    <a:lnTo>
                      <a:pt x="1" y="1808338"/>
                    </a:lnTo>
                    <a:lnTo>
                      <a:pt x="1" y="503855"/>
                    </a:lnTo>
                    <a:lnTo>
                      <a:pt x="0" y="503855"/>
                    </a:lnTo>
                    <a:close/>
                  </a:path>
                </a:pathLst>
              </a:custGeom>
              <a:solidFill>
                <a:srgbClr val="C5C5C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 rot="16200000">
                <a:off x="5087956" y="3100243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34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282704" y="866827"/>
                <a:ext cx="2395838" cy="2373313"/>
              </a:xfrm>
              <a:custGeom>
                <a:avLst/>
                <a:gdLst>
                  <a:gd name="connsiteX0" fmla="*/ 1741424 w 3386138"/>
                  <a:gd name="connsiteY0" fmla="*/ 0 h 3354302"/>
                  <a:gd name="connsiteX1" fmla="*/ 3361593 w 3386138"/>
                  <a:gd name="connsiteY1" fmla="*/ 0 h 3354302"/>
                  <a:gd name="connsiteX2" fmla="*/ 3386138 w 3386138"/>
                  <a:gd name="connsiteY2" fmla="*/ 2474 h 3354302"/>
                  <a:gd name="connsiteX3" fmla="*/ 3386138 w 3386138"/>
                  <a:gd name="connsiteY3" fmla="*/ 2562 h 3354302"/>
                  <a:gd name="connsiteX4" fmla="*/ 3360737 w 3386138"/>
                  <a:gd name="connsiteY4" fmla="*/ 1 h 3354302"/>
                  <a:gd name="connsiteX5" fmla="*/ 3359961 w 3386138"/>
                  <a:gd name="connsiteY5" fmla="*/ 79 h 3354302"/>
                  <a:gd name="connsiteX6" fmla="*/ 3359199 w 3386138"/>
                  <a:gd name="connsiteY6" fmla="*/ 3 h 3354302"/>
                  <a:gd name="connsiteX7" fmla="*/ 3319865 w 3386138"/>
                  <a:gd name="connsiteY7" fmla="*/ 3968 h 3354302"/>
                  <a:gd name="connsiteX8" fmla="*/ 3291844 w 3386138"/>
                  <a:gd name="connsiteY8" fmla="*/ 14970 h 3354302"/>
                  <a:gd name="connsiteX9" fmla="*/ 3287383 w 3386138"/>
                  <a:gd name="connsiteY9" fmla="*/ 15837 h 3354302"/>
                  <a:gd name="connsiteX10" fmla="*/ 3284128 w 3386138"/>
                  <a:gd name="connsiteY10" fmla="*/ 17998 h 3354302"/>
                  <a:gd name="connsiteX11" fmla="*/ 3257995 w 3386138"/>
                  <a:gd name="connsiteY11" fmla="*/ 28258 h 3354302"/>
                  <a:gd name="connsiteX12" fmla="*/ 3222828 w 3386138"/>
                  <a:gd name="connsiteY12" fmla="*/ 58704 h 3354302"/>
                  <a:gd name="connsiteX13" fmla="*/ 3222818 w 3386138"/>
                  <a:gd name="connsiteY13" fmla="*/ 58711 h 3354302"/>
                  <a:gd name="connsiteX14" fmla="*/ 3222803 w 3386138"/>
                  <a:gd name="connsiteY14" fmla="*/ 58726 h 3354302"/>
                  <a:gd name="connsiteX15" fmla="*/ 3208594 w 3386138"/>
                  <a:gd name="connsiteY15" fmla="*/ 71027 h 3354302"/>
                  <a:gd name="connsiteX16" fmla="*/ 3206027 w 3386138"/>
                  <a:gd name="connsiteY16" fmla="*/ 75501 h 3354302"/>
                  <a:gd name="connsiteX17" fmla="*/ 75498 w 3386138"/>
                  <a:gd name="connsiteY17" fmla="*/ 3205994 h 3354302"/>
                  <a:gd name="connsiteX18" fmla="*/ 71025 w 3386138"/>
                  <a:gd name="connsiteY18" fmla="*/ 3208560 h 3354302"/>
                  <a:gd name="connsiteX19" fmla="*/ 58729 w 3386138"/>
                  <a:gd name="connsiteY19" fmla="*/ 3222763 h 3354302"/>
                  <a:gd name="connsiteX20" fmla="*/ 58668 w 3386138"/>
                  <a:gd name="connsiteY20" fmla="*/ 3222823 h 3354302"/>
                  <a:gd name="connsiteX21" fmla="*/ 58642 w 3386138"/>
                  <a:gd name="connsiteY21" fmla="*/ 3222864 h 3354302"/>
                  <a:gd name="connsiteX22" fmla="*/ 28256 w 3386138"/>
                  <a:gd name="connsiteY22" fmla="*/ 3257961 h 3354302"/>
                  <a:gd name="connsiteX23" fmla="*/ 18016 w 3386138"/>
                  <a:gd name="connsiteY23" fmla="*/ 3284040 h 3354302"/>
                  <a:gd name="connsiteX24" fmla="*/ 15794 w 3386138"/>
                  <a:gd name="connsiteY24" fmla="*/ 3287387 h 3354302"/>
                  <a:gd name="connsiteX25" fmla="*/ 14902 w 3386138"/>
                  <a:gd name="connsiteY25" fmla="*/ 3291975 h 3354302"/>
                  <a:gd name="connsiteX26" fmla="*/ 3966 w 3386138"/>
                  <a:gd name="connsiteY26" fmla="*/ 3319829 h 3354302"/>
                  <a:gd name="connsiteX27" fmla="*/ 490 w 3386138"/>
                  <a:gd name="connsiteY27" fmla="*/ 3354302 h 3354302"/>
                  <a:gd name="connsiteX28" fmla="*/ 0 w 3386138"/>
                  <a:gd name="connsiteY28" fmla="*/ 3354302 h 3354302"/>
                  <a:gd name="connsiteX29" fmla="*/ 0 w 3386138"/>
                  <a:gd name="connsiteY29" fmla="*/ 1741424 h 335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6138" h="3354302">
                    <a:moveTo>
                      <a:pt x="1741424" y="0"/>
                    </a:moveTo>
                    <a:lnTo>
                      <a:pt x="3361593" y="0"/>
                    </a:lnTo>
                    <a:lnTo>
                      <a:pt x="3386138" y="2474"/>
                    </a:lnTo>
                    <a:lnTo>
                      <a:pt x="3386138" y="2562"/>
                    </a:lnTo>
                    <a:lnTo>
                      <a:pt x="3360737" y="1"/>
                    </a:lnTo>
                    <a:lnTo>
                      <a:pt x="3359961" y="79"/>
                    </a:lnTo>
                    <a:lnTo>
                      <a:pt x="3359199" y="3"/>
                    </a:lnTo>
                    <a:lnTo>
                      <a:pt x="3319865" y="3968"/>
                    </a:lnTo>
                    <a:lnTo>
                      <a:pt x="3291844" y="14970"/>
                    </a:lnTo>
                    <a:lnTo>
                      <a:pt x="3287383" y="15837"/>
                    </a:lnTo>
                    <a:lnTo>
                      <a:pt x="3284128" y="17998"/>
                    </a:lnTo>
                    <a:lnTo>
                      <a:pt x="3257995" y="28258"/>
                    </a:lnTo>
                    <a:lnTo>
                      <a:pt x="3222828" y="58704"/>
                    </a:lnTo>
                    <a:lnTo>
                      <a:pt x="3222818" y="58711"/>
                    </a:lnTo>
                    <a:lnTo>
                      <a:pt x="3222803" y="58726"/>
                    </a:lnTo>
                    <a:lnTo>
                      <a:pt x="3208594" y="71027"/>
                    </a:lnTo>
                    <a:lnTo>
                      <a:pt x="3206027" y="75501"/>
                    </a:lnTo>
                    <a:lnTo>
                      <a:pt x="75498" y="3205994"/>
                    </a:lnTo>
                    <a:lnTo>
                      <a:pt x="71025" y="3208560"/>
                    </a:lnTo>
                    <a:lnTo>
                      <a:pt x="58729" y="3222763"/>
                    </a:lnTo>
                    <a:lnTo>
                      <a:pt x="58668" y="3222823"/>
                    </a:lnTo>
                    <a:lnTo>
                      <a:pt x="58642" y="3222864"/>
                    </a:lnTo>
                    <a:lnTo>
                      <a:pt x="28256" y="3257961"/>
                    </a:lnTo>
                    <a:lnTo>
                      <a:pt x="18016" y="3284040"/>
                    </a:lnTo>
                    <a:lnTo>
                      <a:pt x="15794" y="3287387"/>
                    </a:lnTo>
                    <a:lnTo>
                      <a:pt x="14902" y="3291975"/>
                    </a:lnTo>
                    <a:lnTo>
                      <a:pt x="3966" y="3319829"/>
                    </a:lnTo>
                    <a:lnTo>
                      <a:pt x="490" y="3354302"/>
                    </a:lnTo>
                    <a:lnTo>
                      <a:pt x="0" y="3354302"/>
                    </a:lnTo>
                    <a:lnTo>
                      <a:pt x="0" y="1741424"/>
                    </a:lnTo>
                    <a:close/>
                  </a:path>
                </a:pathLst>
              </a:custGeom>
              <a:solidFill>
                <a:srgbClr val="FEB750"/>
              </a:solidFill>
              <a:ln w="19050">
                <a:noFill/>
              </a:ln>
              <a:effectLst>
                <a:outerShdw blurRad="584200" dist="1524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H="1">
                <a:off x="6028365" y="866827"/>
                <a:ext cx="2395838" cy="2373313"/>
              </a:xfrm>
              <a:custGeom>
                <a:avLst/>
                <a:gdLst>
                  <a:gd name="connsiteX0" fmla="*/ 1741424 w 3386138"/>
                  <a:gd name="connsiteY0" fmla="*/ 0 h 3354302"/>
                  <a:gd name="connsiteX1" fmla="*/ 3361593 w 3386138"/>
                  <a:gd name="connsiteY1" fmla="*/ 0 h 3354302"/>
                  <a:gd name="connsiteX2" fmla="*/ 3386138 w 3386138"/>
                  <a:gd name="connsiteY2" fmla="*/ 2474 h 3354302"/>
                  <a:gd name="connsiteX3" fmla="*/ 3386138 w 3386138"/>
                  <a:gd name="connsiteY3" fmla="*/ 2562 h 3354302"/>
                  <a:gd name="connsiteX4" fmla="*/ 3360737 w 3386138"/>
                  <a:gd name="connsiteY4" fmla="*/ 1 h 3354302"/>
                  <a:gd name="connsiteX5" fmla="*/ 3359961 w 3386138"/>
                  <a:gd name="connsiteY5" fmla="*/ 79 h 3354302"/>
                  <a:gd name="connsiteX6" fmla="*/ 3359199 w 3386138"/>
                  <a:gd name="connsiteY6" fmla="*/ 3 h 3354302"/>
                  <a:gd name="connsiteX7" fmla="*/ 3319865 w 3386138"/>
                  <a:gd name="connsiteY7" fmla="*/ 3968 h 3354302"/>
                  <a:gd name="connsiteX8" fmla="*/ 3291844 w 3386138"/>
                  <a:gd name="connsiteY8" fmla="*/ 14970 h 3354302"/>
                  <a:gd name="connsiteX9" fmla="*/ 3287383 w 3386138"/>
                  <a:gd name="connsiteY9" fmla="*/ 15837 h 3354302"/>
                  <a:gd name="connsiteX10" fmla="*/ 3284128 w 3386138"/>
                  <a:gd name="connsiteY10" fmla="*/ 17998 h 3354302"/>
                  <a:gd name="connsiteX11" fmla="*/ 3257995 w 3386138"/>
                  <a:gd name="connsiteY11" fmla="*/ 28258 h 3354302"/>
                  <a:gd name="connsiteX12" fmla="*/ 3222828 w 3386138"/>
                  <a:gd name="connsiteY12" fmla="*/ 58704 h 3354302"/>
                  <a:gd name="connsiteX13" fmla="*/ 3222818 w 3386138"/>
                  <a:gd name="connsiteY13" fmla="*/ 58711 h 3354302"/>
                  <a:gd name="connsiteX14" fmla="*/ 3222803 w 3386138"/>
                  <a:gd name="connsiteY14" fmla="*/ 58726 h 3354302"/>
                  <a:gd name="connsiteX15" fmla="*/ 3208594 w 3386138"/>
                  <a:gd name="connsiteY15" fmla="*/ 71027 h 3354302"/>
                  <a:gd name="connsiteX16" fmla="*/ 3206027 w 3386138"/>
                  <a:gd name="connsiteY16" fmla="*/ 75501 h 3354302"/>
                  <a:gd name="connsiteX17" fmla="*/ 75498 w 3386138"/>
                  <a:gd name="connsiteY17" fmla="*/ 3205994 h 3354302"/>
                  <a:gd name="connsiteX18" fmla="*/ 71025 w 3386138"/>
                  <a:gd name="connsiteY18" fmla="*/ 3208560 h 3354302"/>
                  <a:gd name="connsiteX19" fmla="*/ 58729 w 3386138"/>
                  <a:gd name="connsiteY19" fmla="*/ 3222763 h 3354302"/>
                  <a:gd name="connsiteX20" fmla="*/ 58668 w 3386138"/>
                  <a:gd name="connsiteY20" fmla="*/ 3222823 h 3354302"/>
                  <a:gd name="connsiteX21" fmla="*/ 58642 w 3386138"/>
                  <a:gd name="connsiteY21" fmla="*/ 3222864 h 3354302"/>
                  <a:gd name="connsiteX22" fmla="*/ 28256 w 3386138"/>
                  <a:gd name="connsiteY22" fmla="*/ 3257961 h 3354302"/>
                  <a:gd name="connsiteX23" fmla="*/ 18016 w 3386138"/>
                  <a:gd name="connsiteY23" fmla="*/ 3284040 h 3354302"/>
                  <a:gd name="connsiteX24" fmla="*/ 15794 w 3386138"/>
                  <a:gd name="connsiteY24" fmla="*/ 3287387 h 3354302"/>
                  <a:gd name="connsiteX25" fmla="*/ 14902 w 3386138"/>
                  <a:gd name="connsiteY25" fmla="*/ 3291975 h 3354302"/>
                  <a:gd name="connsiteX26" fmla="*/ 3966 w 3386138"/>
                  <a:gd name="connsiteY26" fmla="*/ 3319829 h 3354302"/>
                  <a:gd name="connsiteX27" fmla="*/ 490 w 3386138"/>
                  <a:gd name="connsiteY27" fmla="*/ 3354302 h 3354302"/>
                  <a:gd name="connsiteX28" fmla="*/ 0 w 3386138"/>
                  <a:gd name="connsiteY28" fmla="*/ 3354302 h 3354302"/>
                  <a:gd name="connsiteX29" fmla="*/ 0 w 3386138"/>
                  <a:gd name="connsiteY29" fmla="*/ 1741424 h 335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6138" h="3354302">
                    <a:moveTo>
                      <a:pt x="1741424" y="0"/>
                    </a:moveTo>
                    <a:lnTo>
                      <a:pt x="3361593" y="0"/>
                    </a:lnTo>
                    <a:lnTo>
                      <a:pt x="3386138" y="2474"/>
                    </a:lnTo>
                    <a:lnTo>
                      <a:pt x="3386138" y="2562"/>
                    </a:lnTo>
                    <a:lnTo>
                      <a:pt x="3360737" y="1"/>
                    </a:lnTo>
                    <a:lnTo>
                      <a:pt x="3359961" y="79"/>
                    </a:lnTo>
                    <a:lnTo>
                      <a:pt x="3359199" y="3"/>
                    </a:lnTo>
                    <a:lnTo>
                      <a:pt x="3319865" y="3968"/>
                    </a:lnTo>
                    <a:lnTo>
                      <a:pt x="3291844" y="14970"/>
                    </a:lnTo>
                    <a:lnTo>
                      <a:pt x="3287383" y="15837"/>
                    </a:lnTo>
                    <a:lnTo>
                      <a:pt x="3284128" y="17998"/>
                    </a:lnTo>
                    <a:lnTo>
                      <a:pt x="3257995" y="28258"/>
                    </a:lnTo>
                    <a:lnTo>
                      <a:pt x="3222828" y="58704"/>
                    </a:lnTo>
                    <a:lnTo>
                      <a:pt x="3222818" y="58711"/>
                    </a:lnTo>
                    <a:lnTo>
                      <a:pt x="3222803" y="58726"/>
                    </a:lnTo>
                    <a:lnTo>
                      <a:pt x="3208594" y="71027"/>
                    </a:lnTo>
                    <a:lnTo>
                      <a:pt x="3206027" y="75501"/>
                    </a:lnTo>
                    <a:lnTo>
                      <a:pt x="75498" y="3205994"/>
                    </a:lnTo>
                    <a:lnTo>
                      <a:pt x="71025" y="3208560"/>
                    </a:lnTo>
                    <a:lnTo>
                      <a:pt x="58729" y="3222763"/>
                    </a:lnTo>
                    <a:lnTo>
                      <a:pt x="58668" y="3222823"/>
                    </a:lnTo>
                    <a:lnTo>
                      <a:pt x="58642" y="3222864"/>
                    </a:lnTo>
                    <a:lnTo>
                      <a:pt x="28256" y="3257961"/>
                    </a:lnTo>
                    <a:lnTo>
                      <a:pt x="18016" y="3284040"/>
                    </a:lnTo>
                    <a:lnTo>
                      <a:pt x="15794" y="3287387"/>
                    </a:lnTo>
                    <a:lnTo>
                      <a:pt x="14902" y="3291975"/>
                    </a:lnTo>
                    <a:lnTo>
                      <a:pt x="3966" y="3319829"/>
                    </a:lnTo>
                    <a:lnTo>
                      <a:pt x="490" y="3354302"/>
                    </a:lnTo>
                    <a:lnTo>
                      <a:pt x="0" y="3354302"/>
                    </a:lnTo>
                    <a:lnTo>
                      <a:pt x="0" y="1741424"/>
                    </a:lnTo>
                    <a:close/>
                  </a:path>
                </a:pathLst>
              </a:custGeom>
              <a:solidFill>
                <a:srgbClr val="E27172"/>
              </a:solidFill>
              <a:ln w="19050">
                <a:noFill/>
              </a:ln>
              <a:effectLst>
                <a:outerShdw blurRad="584200" dist="152400" dir="81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flipV="1">
                <a:off x="3282704" y="3606895"/>
                <a:ext cx="2395838" cy="2373313"/>
              </a:xfrm>
              <a:custGeom>
                <a:avLst/>
                <a:gdLst>
                  <a:gd name="connsiteX0" fmla="*/ 1741424 w 3386138"/>
                  <a:gd name="connsiteY0" fmla="*/ 0 h 3354302"/>
                  <a:gd name="connsiteX1" fmla="*/ 3361593 w 3386138"/>
                  <a:gd name="connsiteY1" fmla="*/ 0 h 3354302"/>
                  <a:gd name="connsiteX2" fmla="*/ 3386138 w 3386138"/>
                  <a:gd name="connsiteY2" fmla="*/ 2474 h 3354302"/>
                  <a:gd name="connsiteX3" fmla="*/ 3386138 w 3386138"/>
                  <a:gd name="connsiteY3" fmla="*/ 2562 h 3354302"/>
                  <a:gd name="connsiteX4" fmla="*/ 3360737 w 3386138"/>
                  <a:gd name="connsiteY4" fmla="*/ 1 h 3354302"/>
                  <a:gd name="connsiteX5" fmla="*/ 3359961 w 3386138"/>
                  <a:gd name="connsiteY5" fmla="*/ 79 h 3354302"/>
                  <a:gd name="connsiteX6" fmla="*/ 3359199 w 3386138"/>
                  <a:gd name="connsiteY6" fmla="*/ 3 h 3354302"/>
                  <a:gd name="connsiteX7" fmla="*/ 3319865 w 3386138"/>
                  <a:gd name="connsiteY7" fmla="*/ 3968 h 3354302"/>
                  <a:gd name="connsiteX8" fmla="*/ 3291844 w 3386138"/>
                  <a:gd name="connsiteY8" fmla="*/ 14970 h 3354302"/>
                  <a:gd name="connsiteX9" fmla="*/ 3287383 w 3386138"/>
                  <a:gd name="connsiteY9" fmla="*/ 15837 h 3354302"/>
                  <a:gd name="connsiteX10" fmla="*/ 3284128 w 3386138"/>
                  <a:gd name="connsiteY10" fmla="*/ 17998 h 3354302"/>
                  <a:gd name="connsiteX11" fmla="*/ 3257995 w 3386138"/>
                  <a:gd name="connsiteY11" fmla="*/ 28258 h 3354302"/>
                  <a:gd name="connsiteX12" fmla="*/ 3222828 w 3386138"/>
                  <a:gd name="connsiteY12" fmla="*/ 58704 h 3354302"/>
                  <a:gd name="connsiteX13" fmla="*/ 3222818 w 3386138"/>
                  <a:gd name="connsiteY13" fmla="*/ 58711 h 3354302"/>
                  <a:gd name="connsiteX14" fmla="*/ 3222803 w 3386138"/>
                  <a:gd name="connsiteY14" fmla="*/ 58726 h 3354302"/>
                  <a:gd name="connsiteX15" fmla="*/ 3208594 w 3386138"/>
                  <a:gd name="connsiteY15" fmla="*/ 71027 h 3354302"/>
                  <a:gd name="connsiteX16" fmla="*/ 3206027 w 3386138"/>
                  <a:gd name="connsiteY16" fmla="*/ 75501 h 3354302"/>
                  <a:gd name="connsiteX17" fmla="*/ 75498 w 3386138"/>
                  <a:gd name="connsiteY17" fmla="*/ 3205994 h 3354302"/>
                  <a:gd name="connsiteX18" fmla="*/ 71025 w 3386138"/>
                  <a:gd name="connsiteY18" fmla="*/ 3208560 h 3354302"/>
                  <a:gd name="connsiteX19" fmla="*/ 58729 w 3386138"/>
                  <a:gd name="connsiteY19" fmla="*/ 3222763 h 3354302"/>
                  <a:gd name="connsiteX20" fmla="*/ 58668 w 3386138"/>
                  <a:gd name="connsiteY20" fmla="*/ 3222823 h 3354302"/>
                  <a:gd name="connsiteX21" fmla="*/ 58642 w 3386138"/>
                  <a:gd name="connsiteY21" fmla="*/ 3222864 h 3354302"/>
                  <a:gd name="connsiteX22" fmla="*/ 28256 w 3386138"/>
                  <a:gd name="connsiteY22" fmla="*/ 3257961 h 3354302"/>
                  <a:gd name="connsiteX23" fmla="*/ 18016 w 3386138"/>
                  <a:gd name="connsiteY23" fmla="*/ 3284040 h 3354302"/>
                  <a:gd name="connsiteX24" fmla="*/ 15794 w 3386138"/>
                  <a:gd name="connsiteY24" fmla="*/ 3287387 h 3354302"/>
                  <a:gd name="connsiteX25" fmla="*/ 14902 w 3386138"/>
                  <a:gd name="connsiteY25" fmla="*/ 3291975 h 3354302"/>
                  <a:gd name="connsiteX26" fmla="*/ 3966 w 3386138"/>
                  <a:gd name="connsiteY26" fmla="*/ 3319829 h 3354302"/>
                  <a:gd name="connsiteX27" fmla="*/ 490 w 3386138"/>
                  <a:gd name="connsiteY27" fmla="*/ 3354302 h 3354302"/>
                  <a:gd name="connsiteX28" fmla="*/ 0 w 3386138"/>
                  <a:gd name="connsiteY28" fmla="*/ 3354302 h 3354302"/>
                  <a:gd name="connsiteX29" fmla="*/ 0 w 3386138"/>
                  <a:gd name="connsiteY29" fmla="*/ 1741424 h 335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6138" h="3354302">
                    <a:moveTo>
                      <a:pt x="1741424" y="0"/>
                    </a:moveTo>
                    <a:lnTo>
                      <a:pt x="3361593" y="0"/>
                    </a:lnTo>
                    <a:lnTo>
                      <a:pt x="3386138" y="2474"/>
                    </a:lnTo>
                    <a:lnTo>
                      <a:pt x="3386138" y="2562"/>
                    </a:lnTo>
                    <a:lnTo>
                      <a:pt x="3360737" y="1"/>
                    </a:lnTo>
                    <a:lnTo>
                      <a:pt x="3359961" y="79"/>
                    </a:lnTo>
                    <a:lnTo>
                      <a:pt x="3359199" y="3"/>
                    </a:lnTo>
                    <a:lnTo>
                      <a:pt x="3319865" y="3968"/>
                    </a:lnTo>
                    <a:lnTo>
                      <a:pt x="3291844" y="14970"/>
                    </a:lnTo>
                    <a:lnTo>
                      <a:pt x="3287383" y="15837"/>
                    </a:lnTo>
                    <a:lnTo>
                      <a:pt x="3284128" y="17998"/>
                    </a:lnTo>
                    <a:lnTo>
                      <a:pt x="3257995" y="28258"/>
                    </a:lnTo>
                    <a:lnTo>
                      <a:pt x="3222828" y="58704"/>
                    </a:lnTo>
                    <a:lnTo>
                      <a:pt x="3222818" y="58711"/>
                    </a:lnTo>
                    <a:lnTo>
                      <a:pt x="3222803" y="58726"/>
                    </a:lnTo>
                    <a:lnTo>
                      <a:pt x="3208594" y="71027"/>
                    </a:lnTo>
                    <a:lnTo>
                      <a:pt x="3206027" y="75501"/>
                    </a:lnTo>
                    <a:lnTo>
                      <a:pt x="75498" y="3205994"/>
                    </a:lnTo>
                    <a:lnTo>
                      <a:pt x="71025" y="3208560"/>
                    </a:lnTo>
                    <a:lnTo>
                      <a:pt x="58729" y="3222763"/>
                    </a:lnTo>
                    <a:lnTo>
                      <a:pt x="58668" y="3222823"/>
                    </a:lnTo>
                    <a:lnTo>
                      <a:pt x="58642" y="3222864"/>
                    </a:lnTo>
                    <a:lnTo>
                      <a:pt x="28256" y="3257961"/>
                    </a:lnTo>
                    <a:lnTo>
                      <a:pt x="18016" y="3284040"/>
                    </a:lnTo>
                    <a:lnTo>
                      <a:pt x="15794" y="3287387"/>
                    </a:lnTo>
                    <a:lnTo>
                      <a:pt x="14902" y="3291975"/>
                    </a:lnTo>
                    <a:lnTo>
                      <a:pt x="3966" y="3319829"/>
                    </a:lnTo>
                    <a:lnTo>
                      <a:pt x="490" y="3354302"/>
                    </a:lnTo>
                    <a:lnTo>
                      <a:pt x="0" y="3354302"/>
                    </a:lnTo>
                    <a:lnTo>
                      <a:pt x="0" y="1741424"/>
                    </a:lnTo>
                    <a:close/>
                  </a:path>
                </a:pathLst>
              </a:custGeom>
              <a:solidFill>
                <a:srgbClr val="03ACBE"/>
              </a:solidFill>
              <a:ln w="19050">
                <a:noFill/>
              </a:ln>
              <a:effectLst>
                <a:outerShdw blurRad="584200" dist="152400" dir="18900000" algn="b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 flipV="1">
                <a:off x="6033128" y="3606895"/>
                <a:ext cx="2395838" cy="2373313"/>
              </a:xfrm>
              <a:custGeom>
                <a:avLst/>
                <a:gdLst>
                  <a:gd name="connsiteX0" fmla="*/ 1741424 w 3386138"/>
                  <a:gd name="connsiteY0" fmla="*/ 0 h 3354302"/>
                  <a:gd name="connsiteX1" fmla="*/ 3361593 w 3386138"/>
                  <a:gd name="connsiteY1" fmla="*/ 0 h 3354302"/>
                  <a:gd name="connsiteX2" fmla="*/ 3386138 w 3386138"/>
                  <a:gd name="connsiteY2" fmla="*/ 2474 h 3354302"/>
                  <a:gd name="connsiteX3" fmla="*/ 3386138 w 3386138"/>
                  <a:gd name="connsiteY3" fmla="*/ 2562 h 3354302"/>
                  <a:gd name="connsiteX4" fmla="*/ 3360737 w 3386138"/>
                  <a:gd name="connsiteY4" fmla="*/ 1 h 3354302"/>
                  <a:gd name="connsiteX5" fmla="*/ 3359961 w 3386138"/>
                  <a:gd name="connsiteY5" fmla="*/ 79 h 3354302"/>
                  <a:gd name="connsiteX6" fmla="*/ 3359199 w 3386138"/>
                  <a:gd name="connsiteY6" fmla="*/ 3 h 3354302"/>
                  <a:gd name="connsiteX7" fmla="*/ 3319865 w 3386138"/>
                  <a:gd name="connsiteY7" fmla="*/ 3968 h 3354302"/>
                  <a:gd name="connsiteX8" fmla="*/ 3291844 w 3386138"/>
                  <a:gd name="connsiteY8" fmla="*/ 14970 h 3354302"/>
                  <a:gd name="connsiteX9" fmla="*/ 3287383 w 3386138"/>
                  <a:gd name="connsiteY9" fmla="*/ 15837 h 3354302"/>
                  <a:gd name="connsiteX10" fmla="*/ 3284128 w 3386138"/>
                  <a:gd name="connsiteY10" fmla="*/ 17998 h 3354302"/>
                  <a:gd name="connsiteX11" fmla="*/ 3257995 w 3386138"/>
                  <a:gd name="connsiteY11" fmla="*/ 28258 h 3354302"/>
                  <a:gd name="connsiteX12" fmla="*/ 3222828 w 3386138"/>
                  <a:gd name="connsiteY12" fmla="*/ 58704 h 3354302"/>
                  <a:gd name="connsiteX13" fmla="*/ 3222818 w 3386138"/>
                  <a:gd name="connsiteY13" fmla="*/ 58711 h 3354302"/>
                  <a:gd name="connsiteX14" fmla="*/ 3222803 w 3386138"/>
                  <a:gd name="connsiteY14" fmla="*/ 58726 h 3354302"/>
                  <a:gd name="connsiteX15" fmla="*/ 3208594 w 3386138"/>
                  <a:gd name="connsiteY15" fmla="*/ 71027 h 3354302"/>
                  <a:gd name="connsiteX16" fmla="*/ 3206027 w 3386138"/>
                  <a:gd name="connsiteY16" fmla="*/ 75501 h 3354302"/>
                  <a:gd name="connsiteX17" fmla="*/ 75498 w 3386138"/>
                  <a:gd name="connsiteY17" fmla="*/ 3205994 h 3354302"/>
                  <a:gd name="connsiteX18" fmla="*/ 71025 w 3386138"/>
                  <a:gd name="connsiteY18" fmla="*/ 3208560 h 3354302"/>
                  <a:gd name="connsiteX19" fmla="*/ 58729 w 3386138"/>
                  <a:gd name="connsiteY19" fmla="*/ 3222763 h 3354302"/>
                  <a:gd name="connsiteX20" fmla="*/ 58668 w 3386138"/>
                  <a:gd name="connsiteY20" fmla="*/ 3222823 h 3354302"/>
                  <a:gd name="connsiteX21" fmla="*/ 58642 w 3386138"/>
                  <a:gd name="connsiteY21" fmla="*/ 3222864 h 3354302"/>
                  <a:gd name="connsiteX22" fmla="*/ 28256 w 3386138"/>
                  <a:gd name="connsiteY22" fmla="*/ 3257961 h 3354302"/>
                  <a:gd name="connsiteX23" fmla="*/ 18016 w 3386138"/>
                  <a:gd name="connsiteY23" fmla="*/ 3284040 h 3354302"/>
                  <a:gd name="connsiteX24" fmla="*/ 15794 w 3386138"/>
                  <a:gd name="connsiteY24" fmla="*/ 3287387 h 3354302"/>
                  <a:gd name="connsiteX25" fmla="*/ 14902 w 3386138"/>
                  <a:gd name="connsiteY25" fmla="*/ 3291975 h 3354302"/>
                  <a:gd name="connsiteX26" fmla="*/ 3966 w 3386138"/>
                  <a:gd name="connsiteY26" fmla="*/ 3319829 h 3354302"/>
                  <a:gd name="connsiteX27" fmla="*/ 490 w 3386138"/>
                  <a:gd name="connsiteY27" fmla="*/ 3354302 h 3354302"/>
                  <a:gd name="connsiteX28" fmla="*/ 0 w 3386138"/>
                  <a:gd name="connsiteY28" fmla="*/ 3354302 h 3354302"/>
                  <a:gd name="connsiteX29" fmla="*/ 0 w 3386138"/>
                  <a:gd name="connsiteY29" fmla="*/ 1741424 h 335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6138" h="3354302">
                    <a:moveTo>
                      <a:pt x="1741424" y="0"/>
                    </a:moveTo>
                    <a:lnTo>
                      <a:pt x="3361593" y="0"/>
                    </a:lnTo>
                    <a:lnTo>
                      <a:pt x="3386138" y="2474"/>
                    </a:lnTo>
                    <a:lnTo>
                      <a:pt x="3386138" y="2562"/>
                    </a:lnTo>
                    <a:lnTo>
                      <a:pt x="3360737" y="1"/>
                    </a:lnTo>
                    <a:lnTo>
                      <a:pt x="3359961" y="79"/>
                    </a:lnTo>
                    <a:lnTo>
                      <a:pt x="3359199" y="3"/>
                    </a:lnTo>
                    <a:lnTo>
                      <a:pt x="3319865" y="3968"/>
                    </a:lnTo>
                    <a:lnTo>
                      <a:pt x="3291844" y="14970"/>
                    </a:lnTo>
                    <a:lnTo>
                      <a:pt x="3287383" y="15837"/>
                    </a:lnTo>
                    <a:lnTo>
                      <a:pt x="3284128" y="17998"/>
                    </a:lnTo>
                    <a:lnTo>
                      <a:pt x="3257995" y="28258"/>
                    </a:lnTo>
                    <a:lnTo>
                      <a:pt x="3222828" y="58704"/>
                    </a:lnTo>
                    <a:lnTo>
                      <a:pt x="3222818" y="58711"/>
                    </a:lnTo>
                    <a:lnTo>
                      <a:pt x="3222803" y="58726"/>
                    </a:lnTo>
                    <a:lnTo>
                      <a:pt x="3208594" y="71027"/>
                    </a:lnTo>
                    <a:lnTo>
                      <a:pt x="3206027" y="75501"/>
                    </a:lnTo>
                    <a:lnTo>
                      <a:pt x="75498" y="3205994"/>
                    </a:lnTo>
                    <a:lnTo>
                      <a:pt x="71025" y="3208560"/>
                    </a:lnTo>
                    <a:lnTo>
                      <a:pt x="58729" y="3222763"/>
                    </a:lnTo>
                    <a:lnTo>
                      <a:pt x="58668" y="3222823"/>
                    </a:lnTo>
                    <a:lnTo>
                      <a:pt x="58642" y="3222864"/>
                    </a:lnTo>
                    <a:lnTo>
                      <a:pt x="28256" y="3257961"/>
                    </a:lnTo>
                    <a:lnTo>
                      <a:pt x="18016" y="3284040"/>
                    </a:lnTo>
                    <a:lnTo>
                      <a:pt x="15794" y="3287387"/>
                    </a:lnTo>
                    <a:lnTo>
                      <a:pt x="14902" y="3291975"/>
                    </a:lnTo>
                    <a:lnTo>
                      <a:pt x="3966" y="3319829"/>
                    </a:lnTo>
                    <a:lnTo>
                      <a:pt x="490" y="3354302"/>
                    </a:lnTo>
                    <a:lnTo>
                      <a:pt x="0" y="3354302"/>
                    </a:lnTo>
                    <a:lnTo>
                      <a:pt x="0" y="1741424"/>
                    </a:lnTo>
                    <a:close/>
                  </a:path>
                </a:pathLst>
              </a:custGeom>
              <a:solidFill>
                <a:srgbClr val="633E72"/>
              </a:solidFill>
              <a:ln w="19050">
                <a:noFill/>
              </a:ln>
              <a:effectLst>
                <a:outerShdw blurRad="584200" dist="152400" dir="13500000" algn="br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 rot="5400000" flipV="1">
                <a:off x="5097480" y="1707049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16200000">
                <a:off x="6188151" y="4148636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 rot="5400000" flipV="1">
                <a:off x="6197675" y="2761792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388606" y="3460750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 rot="10800000" flipV="1">
                <a:off x="5777410" y="3448832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5498172" y="2412086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 rot="10800000" flipV="1">
                <a:off x="6877451" y="2400168"/>
                <a:ext cx="407598" cy="981296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10800000" flipH="1">
                <a:off x="3284069" y="863186"/>
                <a:ext cx="2521182" cy="2514438"/>
              </a:xfrm>
              <a:custGeom>
                <a:avLst/>
                <a:gdLst>
                  <a:gd name="connsiteX0" fmla="*/ 2379148 w 2521182"/>
                  <a:gd name="connsiteY0" fmla="*/ 2514438 h 2514438"/>
                  <a:gd name="connsiteX1" fmla="*/ 2406978 w 2521182"/>
                  <a:gd name="connsiteY1" fmla="*/ 2511632 h 2514438"/>
                  <a:gd name="connsiteX2" fmla="*/ 2424370 w 2521182"/>
                  <a:gd name="connsiteY2" fmla="*/ 2504804 h 2514438"/>
                  <a:gd name="connsiteX3" fmla="*/ 2432293 w 2521182"/>
                  <a:gd name="connsiteY3" fmla="*/ 2503263 h 2514438"/>
                  <a:gd name="connsiteX4" fmla="*/ 2438072 w 2521182"/>
                  <a:gd name="connsiteY4" fmla="*/ 2499425 h 2514438"/>
                  <a:gd name="connsiteX5" fmla="*/ 2450754 w 2521182"/>
                  <a:gd name="connsiteY5" fmla="*/ 2494446 h 2514438"/>
                  <a:gd name="connsiteX6" fmla="*/ 2467821 w 2521182"/>
                  <a:gd name="connsiteY6" fmla="*/ 2479670 h 2514438"/>
                  <a:gd name="connsiteX7" fmla="*/ 2477974 w 2521182"/>
                  <a:gd name="connsiteY7" fmla="*/ 2472928 h 2514438"/>
                  <a:gd name="connsiteX8" fmla="*/ 2477973 w 2521182"/>
                  <a:gd name="connsiteY8" fmla="*/ 2472928 h 2514438"/>
                  <a:gd name="connsiteX9" fmla="*/ 2481173 w 2521182"/>
                  <a:gd name="connsiteY9" fmla="*/ 2468110 h 2514438"/>
                  <a:gd name="connsiteX10" fmla="*/ 2485706 w 2521182"/>
                  <a:gd name="connsiteY10" fmla="*/ 2464185 h 2514438"/>
                  <a:gd name="connsiteX11" fmla="*/ 2497947 w 2521182"/>
                  <a:gd name="connsiteY11" fmla="*/ 2442849 h 2514438"/>
                  <a:gd name="connsiteX12" fmla="*/ 2508308 w 2521182"/>
                  <a:gd name="connsiteY12" fmla="*/ 2427246 h 2514438"/>
                  <a:gd name="connsiteX13" fmla="*/ 2518420 w 2521182"/>
                  <a:gd name="connsiteY13" fmla="*/ 2375281 h 2514438"/>
                  <a:gd name="connsiteX14" fmla="*/ 2517240 w 2521182"/>
                  <a:gd name="connsiteY14" fmla="*/ 2369220 h 2514438"/>
                  <a:gd name="connsiteX15" fmla="*/ 2517240 w 2521182"/>
                  <a:gd name="connsiteY15" fmla="*/ 2269594 h 2514438"/>
                  <a:gd name="connsiteX16" fmla="*/ 2518420 w 2521182"/>
                  <a:gd name="connsiteY16" fmla="*/ 2263529 h 2514438"/>
                  <a:gd name="connsiteX17" fmla="*/ 2517241 w 2521182"/>
                  <a:gd name="connsiteY17" fmla="*/ 2257468 h 2514438"/>
                  <a:gd name="connsiteX18" fmla="*/ 2517242 w 2521182"/>
                  <a:gd name="connsiteY18" fmla="*/ 980635 h 2514438"/>
                  <a:gd name="connsiteX19" fmla="*/ 2521182 w 2521182"/>
                  <a:gd name="connsiteY19" fmla="*/ 980635 h 2514438"/>
                  <a:gd name="connsiteX20" fmla="*/ 2521182 w 2521182"/>
                  <a:gd name="connsiteY20" fmla="*/ 0 h 2514438"/>
                  <a:gd name="connsiteX21" fmla="*/ 1645990 w 2521182"/>
                  <a:gd name="connsiteY21" fmla="*/ 0 h 2514438"/>
                  <a:gd name="connsiteX22" fmla="*/ 1645990 w 2521182"/>
                  <a:gd name="connsiteY22" fmla="*/ 1 h 2514438"/>
                  <a:gd name="connsiteX23" fmla="*/ 1534237 w 2521182"/>
                  <a:gd name="connsiteY23" fmla="*/ 1 h 2514438"/>
                  <a:gd name="connsiteX24" fmla="*/ 1534237 w 2521182"/>
                  <a:gd name="connsiteY24" fmla="*/ 1179 h 2514438"/>
                  <a:gd name="connsiteX25" fmla="*/ 256970 w 2521182"/>
                  <a:gd name="connsiteY25" fmla="*/ 1180 h 2514438"/>
                  <a:gd name="connsiteX26" fmla="*/ 250909 w 2521182"/>
                  <a:gd name="connsiteY26" fmla="*/ 1 h 2514438"/>
                  <a:gd name="connsiteX27" fmla="*/ 244844 w 2521182"/>
                  <a:gd name="connsiteY27" fmla="*/ 1181 h 2514438"/>
                  <a:gd name="connsiteX28" fmla="*/ 145218 w 2521182"/>
                  <a:gd name="connsiteY28" fmla="*/ 1181 h 2514438"/>
                  <a:gd name="connsiteX29" fmla="*/ 139157 w 2521182"/>
                  <a:gd name="connsiteY29" fmla="*/ 1 h 2514438"/>
                  <a:gd name="connsiteX30" fmla="*/ 87192 w 2521182"/>
                  <a:gd name="connsiteY30" fmla="*/ 10113 h 2514438"/>
                  <a:gd name="connsiteX31" fmla="*/ 71589 w 2521182"/>
                  <a:gd name="connsiteY31" fmla="*/ 20474 h 2514438"/>
                  <a:gd name="connsiteX32" fmla="*/ 50253 w 2521182"/>
                  <a:gd name="connsiteY32" fmla="*/ 32715 h 2514438"/>
                  <a:gd name="connsiteX33" fmla="*/ 46328 w 2521182"/>
                  <a:gd name="connsiteY33" fmla="*/ 37248 h 2514438"/>
                  <a:gd name="connsiteX34" fmla="*/ 41510 w 2521182"/>
                  <a:gd name="connsiteY34" fmla="*/ 40448 h 2514438"/>
                  <a:gd name="connsiteX35" fmla="*/ 41510 w 2521182"/>
                  <a:gd name="connsiteY35" fmla="*/ 40447 h 2514438"/>
                  <a:gd name="connsiteX36" fmla="*/ 34768 w 2521182"/>
                  <a:gd name="connsiteY36" fmla="*/ 50600 h 2514438"/>
                  <a:gd name="connsiteX37" fmla="*/ 19992 w 2521182"/>
                  <a:gd name="connsiteY37" fmla="*/ 67667 h 2514438"/>
                  <a:gd name="connsiteX38" fmla="*/ 15013 w 2521182"/>
                  <a:gd name="connsiteY38" fmla="*/ 80349 h 2514438"/>
                  <a:gd name="connsiteX39" fmla="*/ 11175 w 2521182"/>
                  <a:gd name="connsiteY39" fmla="*/ 86128 h 2514438"/>
                  <a:gd name="connsiteX40" fmla="*/ 9634 w 2521182"/>
                  <a:gd name="connsiteY40" fmla="*/ 94051 h 2514438"/>
                  <a:gd name="connsiteX41" fmla="*/ 2806 w 2521182"/>
                  <a:gd name="connsiteY41" fmla="*/ 111443 h 2514438"/>
                  <a:gd name="connsiteX42" fmla="*/ 0 w 2521182"/>
                  <a:gd name="connsiteY42" fmla="*/ 139273 h 2514438"/>
                  <a:gd name="connsiteX43" fmla="*/ 2806 w 2521182"/>
                  <a:gd name="connsiteY43" fmla="*/ 167103 h 2514438"/>
                  <a:gd name="connsiteX44" fmla="*/ 10544 w 2521182"/>
                  <a:gd name="connsiteY44" fmla="*/ 186812 h 2514438"/>
                  <a:gd name="connsiteX45" fmla="*/ 11175 w 2521182"/>
                  <a:gd name="connsiteY45" fmla="*/ 190058 h 2514438"/>
                  <a:gd name="connsiteX46" fmla="*/ 12748 w 2521182"/>
                  <a:gd name="connsiteY46" fmla="*/ 192425 h 2514438"/>
                  <a:gd name="connsiteX47" fmla="*/ 19992 w 2521182"/>
                  <a:gd name="connsiteY47" fmla="*/ 210878 h 2514438"/>
                  <a:gd name="connsiteX48" fmla="*/ 41491 w 2521182"/>
                  <a:gd name="connsiteY48" fmla="*/ 235710 h 2514438"/>
                  <a:gd name="connsiteX49" fmla="*/ 41510 w 2521182"/>
                  <a:gd name="connsiteY49" fmla="*/ 235739 h 2514438"/>
                  <a:gd name="connsiteX50" fmla="*/ 41553 w 2521182"/>
                  <a:gd name="connsiteY50" fmla="*/ 235781 h 2514438"/>
                  <a:gd name="connsiteX51" fmla="*/ 50253 w 2521182"/>
                  <a:gd name="connsiteY51" fmla="*/ 245831 h 2514438"/>
                  <a:gd name="connsiteX52" fmla="*/ 53418 w 2521182"/>
                  <a:gd name="connsiteY52" fmla="*/ 247646 h 2514438"/>
                  <a:gd name="connsiteX53" fmla="*/ 786416 w 2521182"/>
                  <a:gd name="connsiteY53" fmla="*/ 980636 h 2514438"/>
                  <a:gd name="connsiteX54" fmla="*/ 789475 w 2521182"/>
                  <a:gd name="connsiteY54" fmla="*/ 980636 h 2514438"/>
                  <a:gd name="connsiteX55" fmla="*/ 1578426 w 2521182"/>
                  <a:gd name="connsiteY55" fmla="*/ 1769586 h 2514438"/>
                  <a:gd name="connsiteX56" fmla="*/ 1578887 w 2521182"/>
                  <a:gd name="connsiteY56" fmla="*/ 1769125 h 2514438"/>
                  <a:gd name="connsiteX57" fmla="*/ 2270775 w 2521182"/>
                  <a:gd name="connsiteY57" fmla="*/ 2461020 h 2514438"/>
                  <a:gd name="connsiteX58" fmla="*/ 2272590 w 2521182"/>
                  <a:gd name="connsiteY58" fmla="*/ 2464185 h 2514438"/>
                  <a:gd name="connsiteX59" fmla="*/ 2282640 w 2521182"/>
                  <a:gd name="connsiteY59" fmla="*/ 2472885 h 2514438"/>
                  <a:gd name="connsiteX60" fmla="*/ 2282682 w 2521182"/>
                  <a:gd name="connsiteY60" fmla="*/ 2472928 h 2514438"/>
                  <a:gd name="connsiteX61" fmla="*/ 2282711 w 2521182"/>
                  <a:gd name="connsiteY61" fmla="*/ 2472947 h 2514438"/>
                  <a:gd name="connsiteX62" fmla="*/ 2307543 w 2521182"/>
                  <a:gd name="connsiteY62" fmla="*/ 2494446 h 2514438"/>
                  <a:gd name="connsiteX63" fmla="*/ 2325996 w 2521182"/>
                  <a:gd name="connsiteY63" fmla="*/ 2501690 h 2514438"/>
                  <a:gd name="connsiteX64" fmla="*/ 2328363 w 2521182"/>
                  <a:gd name="connsiteY64" fmla="*/ 2503263 h 2514438"/>
                  <a:gd name="connsiteX65" fmla="*/ 2331609 w 2521182"/>
                  <a:gd name="connsiteY65" fmla="*/ 2503894 h 2514438"/>
                  <a:gd name="connsiteX66" fmla="*/ 2351318 w 2521182"/>
                  <a:gd name="connsiteY66" fmla="*/ 2511632 h 251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521182" h="2514438">
                    <a:moveTo>
                      <a:pt x="2379148" y="2514438"/>
                    </a:moveTo>
                    <a:lnTo>
                      <a:pt x="2406978" y="2511632"/>
                    </a:lnTo>
                    <a:lnTo>
                      <a:pt x="2424370" y="2504804"/>
                    </a:lnTo>
                    <a:lnTo>
                      <a:pt x="2432293" y="2503263"/>
                    </a:lnTo>
                    <a:lnTo>
                      <a:pt x="2438072" y="2499425"/>
                    </a:lnTo>
                    <a:lnTo>
                      <a:pt x="2450754" y="2494446"/>
                    </a:lnTo>
                    <a:lnTo>
                      <a:pt x="2467821" y="2479670"/>
                    </a:lnTo>
                    <a:lnTo>
                      <a:pt x="2477974" y="2472928"/>
                    </a:lnTo>
                    <a:lnTo>
                      <a:pt x="2477973" y="2472928"/>
                    </a:lnTo>
                    <a:lnTo>
                      <a:pt x="2481173" y="2468110"/>
                    </a:lnTo>
                    <a:lnTo>
                      <a:pt x="2485706" y="2464185"/>
                    </a:lnTo>
                    <a:lnTo>
                      <a:pt x="2497947" y="2442849"/>
                    </a:lnTo>
                    <a:lnTo>
                      <a:pt x="2508308" y="2427246"/>
                    </a:lnTo>
                    <a:cubicBezTo>
                      <a:pt x="2515050" y="2410623"/>
                      <a:pt x="2518419" y="2392952"/>
                      <a:pt x="2518420" y="2375281"/>
                    </a:cubicBezTo>
                    <a:lnTo>
                      <a:pt x="2517240" y="2369220"/>
                    </a:lnTo>
                    <a:lnTo>
                      <a:pt x="2517240" y="2269594"/>
                    </a:lnTo>
                    <a:lnTo>
                      <a:pt x="2518420" y="2263529"/>
                    </a:lnTo>
                    <a:lnTo>
                      <a:pt x="2517241" y="2257468"/>
                    </a:lnTo>
                    <a:lnTo>
                      <a:pt x="2517242" y="980635"/>
                    </a:lnTo>
                    <a:lnTo>
                      <a:pt x="2521182" y="980635"/>
                    </a:lnTo>
                    <a:lnTo>
                      <a:pt x="2521182" y="0"/>
                    </a:lnTo>
                    <a:lnTo>
                      <a:pt x="1645990" y="0"/>
                    </a:lnTo>
                    <a:lnTo>
                      <a:pt x="1645990" y="1"/>
                    </a:lnTo>
                    <a:lnTo>
                      <a:pt x="1534237" y="1"/>
                    </a:lnTo>
                    <a:lnTo>
                      <a:pt x="1534237" y="1179"/>
                    </a:lnTo>
                    <a:lnTo>
                      <a:pt x="256970" y="1180"/>
                    </a:lnTo>
                    <a:lnTo>
                      <a:pt x="250909" y="1"/>
                    </a:lnTo>
                    <a:lnTo>
                      <a:pt x="244844" y="1181"/>
                    </a:lnTo>
                    <a:lnTo>
                      <a:pt x="145218" y="1181"/>
                    </a:lnTo>
                    <a:lnTo>
                      <a:pt x="139157" y="1"/>
                    </a:lnTo>
                    <a:cubicBezTo>
                      <a:pt x="121486" y="2"/>
                      <a:pt x="103815" y="3371"/>
                      <a:pt x="87192" y="10113"/>
                    </a:cubicBezTo>
                    <a:lnTo>
                      <a:pt x="71589" y="20474"/>
                    </a:lnTo>
                    <a:lnTo>
                      <a:pt x="50253" y="32715"/>
                    </a:lnTo>
                    <a:lnTo>
                      <a:pt x="46328" y="37248"/>
                    </a:lnTo>
                    <a:lnTo>
                      <a:pt x="41510" y="40448"/>
                    </a:lnTo>
                    <a:lnTo>
                      <a:pt x="41510" y="40447"/>
                    </a:lnTo>
                    <a:lnTo>
                      <a:pt x="34768" y="50600"/>
                    </a:lnTo>
                    <a:lnTo>
                      <a:pt x="19992" y="67667"/>
                    </a:lnTo>
                    <a:lnTo>
                      <a:pt x="15013" y="80349"/>
                    </a:lnTo>
                    <a:lnTo>
                      <a:pt x="11175" y="86128"/>
                    </a:lnTo>
                    <a:lnTo>
                      <a:pt x="9634" y="94051"/>
                    </a:lnTo>
                    <a:lnTo>
                      <a:pt x="2806" y="111443"/>
                    </a:lnTo>
                    <a:lnTo>
                      <a:pt x="0" y="139273"/>
                    </a:lnTo>
                    <a:lnTo>
                      <a:pt x="2806" y="167103"/>
                    </a:lnTo>
                    <a:lnTo>
                      <a:pt x="10544" y="186812"/>
                    </a:lnTo>
                    <a:lnTo>
                      <a:pt x="11175" y="190058"/>
                    </a:lnTo>
                    <a:lnTo>
                      <a:pt x="12748" y="192425"/>
                    </a:lnTo>
                    <a:lnTo>
                      <a:pt x="19992" y="210878"/>
                    </a:lnTo>
                    <a:lnTo>
                      <a:pt x="41491" y="235710"/>
                    </a:lnTo>
                    <a:lnTo>
                      <a:pt x="41510" y="235739"/>
                    </a:lnTo>
                    <a:lnTo>
                      <a:pt x="41553" y="235781"/>
                    </a:lnTo>
                    <a:lnTo>
                      <a:pt x="50253" y="245831"/>
                    </a:lnTo>
                    <a:lnTo>
                      <a:pt x="53418" y="247646"/>
                    </a:lnTo>
                    <a:lnTo>
                      <a:pt x="786416" y="980636"/>
                    </a:lnTo>
                    <a:lnTo>
                      <a:pt x="789475" y="980636"/>
                    </a:lnTo>
                    <a:lnTo>
                      <a:pt x="1578426" y="1769586"/>
                    </a:lnTo>
                    <a:lnTo>
                      <a:pt x="1578887" y="1769125"/>
                    </a:lnTo>
                    <a:lnTo>
                      <a:pt x="2270775" y="2461020"/>
                    </a:lnTo>
                    <a:lnTo>
                      <a:pt x="2272590" y="2464185"/>
                    </a:lnTo>
                    <a:lnTo>
                      <a:pt x="2282640" y="2472885"/>
                    </a:lnTo>
                    <a:lnTo>
                      <a:pt x="2282682" y="2472928"/>
                    </a:lnTo>
                    <a:lnTo>
                      <a:pt x="2282711" y="2472947"/>
                    </a:lnTo>
                    <a:lnTo>
                      <a:pt x="2307543" y="2494446"/>
                    </a:lnTo>
                    <a:lnTo>
                      <a:pt x="2325996" y="2501690"/>
                    </a:lnTo>
                    <a:lnTo>
                      <a:pt x="2328363" y="2503263"/>
                    </a:lnTo>
                    <a:lnTo>
                      <a:pt x="2331609" y="2503894"/>
                    </a:lnTo>
                    <a:lnTo>
                      <a:pt x="2351318" y="2511632"/>
                    </a:lnTo>
                    <a:close/>
                  </a:path>
                </a:pathLst>
              </a:custGeom>
              <a:noFill/>
              <a:ln w="22225">
                <a:gradFill flip="none" rotWithShape="1">
                  <a:gsLst>
                    <a:gs pos="67000">
                      <a:schemeClr val="bg1"/>
                    </a:gs>
                    <a:gs pos="22000">
                      <a:schemeClr val="bg1">
                        <a:alpha val="0"/>
                        <a:lumMod val="100000"/>
                      </a:schemeClr>
                    </a:gs>
                  </a:gsLst>
                  <a:lin ang="81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 rot="10800000">
                <a:off x="5905220" y="870495"/>
                <a:ext cx="2521182" cy="2514438"/>
              </a:xfrm>
              <a:custGeom>
                <a:avLst/>
                <a:gdLst>
                  <a:gd name="connsiteX0" fmla="*/ 2379148 w 2521182"/>
                  <a:gd name="connsiteY0" fmla="*/ 2514438 h 2514438"/>
                  <a:gd name="connsiteX1" fmla="*/ 2406978 w 2521182"/>
                  <a:gd name="connsiteY1" fmla="*/ 2511632 h 2514438"/>
                  <a:gd name="connsiteX2" fmla="*/ 2424370 w 2521182"/>
                  <a:gd name="connsiteY2" fmla="*/ 2504804 h 2514438"/>
                  <a:gd name="connsiteX3" fmla="*/ 2432293 w 2521182"/>
                  <a:gd name="connsiteY3" fmla="*/ 2503263 h 2514438"/>
                  <a:gd name="connsiteX4" fmla="*/ 2438072 w 2521182"/>
                  <a:gd name="connsiteY4" fmla="*/ 2499425 h 2514438"/>
                  <a:gd name="connsiteX5" fmla="*/ 2450754 w 2521182"/>
                  <a:gd name="connsiteY5" fmla="*/ 2494446 h 2514438"/>
                  <a:gd name="connsiteX6" fmla="*/ 2467821 w 2521182"/>
                  <a:gd name="connsiteY6" fmla="*/ 2479670 h 2514438"/>
                  <a:gd name="connsiteX7" fmla="*/ 2477974 w 2521182"/>
                  <a:gd name="connsiteY7" fmla="*/ 2472928 h 2514438"/>
                  <a:gd name="connsiteX8" fmla="*/ 2477973 w 2521182"/>
                  <a:gd name="connsiteY8" fmla="*/ 2472928 h 2514438"/>
                  <a:gd name="connsiteX9" fmla="*/ 2481173 w 2521182"/>
                  <a:gd name="connsiteY9" fmla="*/ 2468110 h 2514438"/>
                  <a:gd name="connsiteX10" fmla="*/ 2485706 w 2521182"/>
                  <a:gd name="connsiteY10" fmla="*/ 2464185 h 2514438"/>
                  <a:gd name="connsiteX11" fmla="*/ 2497947 w 2521182"/>
                  <a:gd name="connsiteY11" fmla="*/ 2442849 h 2514438"/>
                  <a:gd name="connsiteX12" fmla="*/ 2508308 w 2521182"/>
                  <a:gd name="connsiteY12" fmla="*/ 2427246 h 2514438"/>
                  <a:gd name="connsiteX13" fmla="*/ 2518420 w 2521182"/>
                  <a:gd name="connsiteY13" fmla="*/ 2375281 h 2514438"/>
                  <a:gd name="connsiteX14" fmla="*/ 2517240 w 2521182"/>
                  <a:gd name="connsiteY14" fmla="*/ 2369220 h 2514438"/>
                  <a:gd name="connsiteX15" fmla="*/ 2517240 w 2521182"/>
                  <a:gd name="connsiteY15" fmla="*/ 2269594 h 2514438"/>
                  <a:gd name="connsiteX16" fmla="*/ 2518420 w 2521182"/>
                  <a:gd name="connsiteY16" fmla="*/ 2263529 h 2514438"/>
                  <a:gd name="connsiteX17" fmla="*/ 2517241 w 2521182"/>
                  <a:gd name="connsiteY17" fmla="*/ 2257468 h 2514438"/>
                  <a:gd name="connsiteX18" fmla="*/ 2517242 w 2521182"/>
                  <a:gd name="connsiteY18" fmla="*/ 980635 h 2514438"/>
                  <a:gd name="connsiteX19" fmla="*/ 2521182 w 2521182"/>
                  <a:gd name="connsiteY19" fmla="*/ 980635 h 2514438"/>
                  <a:gd name="connsiteX20" fmla="*/ 2521182 w 2521182"/>
                  <a:gd name="connsiteY20" fmla="*/ 0 h 2514438"/>
                  <a:gd name="connsiteX21" fmla="*/ 1645990 w 2521182"/>
                  <a:gd name="connsiteY21" fmla="*/ 0 h 2514438"/>
                  <a:gd name="connsiteX22" fmla="*/ 1645990 w 2521182"/>
                  <a:gd name="connsiteY22" fmla="*/ 1 h 2514438"/>
                  <a:gd name="connsiteX23" fmla="*/ 1534237 w 2521182"/>
                  <a:gd name="connsiteY23" fmla="*/ 1 h 2514438"/>
                  <a:gd name="connsiteX24" fmla="*/ 1534237 w 2521182"/>
                  <a:gd name="connsiteY24" fmla="*/ 1179 h 2514438"/>
                  <a:gd name="connsiteX25" fmla="*/ 256970 w 2521182"/>
                  <a:gd name="connsiteY25" fmla="*/ 1180 h 2514438"/>
                  <a:gd name="connsiteX26" fmla="*/ 250909 w 2521182"/>
                  <a:gd name="connsiteY26" fmla="*/ 1 h 2514438"/>
                  <a:gd name="connsiteX27" fmla="*/ 244844 w 2521182"/>
                  <a:gd name="connsiteY27" fmla="*/ 1181 h 2514438"/>
                  <a:gd name="connsiteX28" fmla="*/ 145218 w 2521182"/>
                  <a:gd name="connsiteY28" fmla="*/ 1181 h 2514438"/>
                  <a:gd name="connsiteX29" fmla="*/ 139157 w 2521182"/>
                  <a:gd name="connsiteY29" fmla="*/ 1 h 2514438"/>
                  <a:gd name="connsiteX30" fmla="*/ 87192 w 2521182"/>
                  <a:gd name="connsiteY30" fmla="*/ 10113 h 2514438"/>
                  <a:gd name="connsiteX31" fmla="*/ 71589 w 2521182"/>
                  <a:gd name="connsiteY31" fmla="*/ 20474 h 2514438"/>
                  <a:gd name="connsiteX32" fmla="*/ 50253 w 2521182"/>
                  <a:gd name="connsiteY32" fmla="*/ 32715 h 2514438"/>
                  <a:gd name="connsiteX33" fmla="*/ 46328 w 2521182"/>
                  <a:gd name="connsiteY33" fmla="*/ 37248 h 2514438"/>
                  <a:gd name="connsiteX34" fmla="*/ 41510 w 2521182"/>
                  <a:gd name="connsiteY34" fmla="*/ 40448 h 2514438"/>
                  <a:gd name="connsiteX35" fmla="*/ 41510 w 2521182"/>
                  <a:gd name="connsiteY35" fmla="*/ 40447 h 2514438"/>
                  <a:gd name="connsiteX36" fmla="*/ 34768 w 2521182"/>
                  <a:gd name="connsiteY36" fmla="*/ 50600 h 2514438"/>
                  <a:gd name="connsiteX37" fmla="*/ 19992 w 2521182"/>
                  <a:gd name="connsiteY37" fmla="*/ 67667 h 2514438"/>
                  <a:gd name="connsiteX38" fmla="*/ 15013 w 2521182"/>
                  <a:gd name="connsiteY38" fmla="*/ 80349 h 2514438"/>
                  <a:gd name="connsiteX39" fmla="*/ 11175 w 2521182"/>
                  <a:gd name="connsiteY39" fmla="*/ 86128 h 2514438"/>
                  <a:gd name="connsiteX40" fmla="*/ 9634 w 2521182"/>
                  <a:gd name="connsiteY40" fmla="*/ 94051 h 2514438"/>
                  <a:gd name="connsiteX41" fmla="*/ 2806 w 2521182"/>
                  <a:gd name="connsiteY41" fmla="*/ 111443 h 2514438"/>
                  <a:gd name="connsiteX42" fmla="*/ 0 w 2521182"/>
                  <a:gd name="connsiteY42" fmla="*/ 139273 h 2514438"/>
                  <a:gd name="connsiteX43" fmla="*/ 2806 w 2521182"/>
                  <a:gd name="connsiteY43" fmla="*/ 167103 h 2514438"/>
                  <a:gd name="connsiteX44" fmla="*/ 10544 w 2521182"/>
                  <a:gd name="connsiteY44" fmla="*/ 186812 h 2514438"/>
                  <a:gd name="connsiteX45" fmla="*/ 11175 w 2521182"/>
                  <a:gd name="connsiteY45" fmla="*/ 190058 h 2514438"/>
                  <a:gd name="connsiteX46" fmla="*/ 12748 w 2521182"/>
                  <a:gd name="connsiteY46" fmla="*/ 192425 h 2514438"/>
                  <a:gd name="connsiteX47" fmla="*/ 19992 w 2521182"/>
                  <a:gd name="connsiteY47" fmla="*/ 210878 h 2514438"/>
                  <a:gd name="connsiteX48" fmla="*/ 41491 w 2521182"/>
                  <a:gd name="connsiteY48" fmla="*/ 235710 h 2514438"/>
                  <a:gd name="connsiteX49" fmla="*/ 41510 w 2521182"/>
                  <a:gd name="connsiteY49" fmla="*/ 235739 h 2514438"/>
                  <a:gd name="connsiteX50" fmla="*/ 41553 w 2521182"/>
                  <a:gd name="connsiteY50" fmla="*/ 235781 h 2514438"/>
                  <a:gd name="connsiteX51" fmla="*/ 50253 w 2521182"/>
                  <a:gd name="connsiteY51" fmla="*/ 245831 h 2514438"/>
                  <a:gd name="connsiteX52" fmla="*/ 53418 w 2521182"/>
                  <a:gd name="connsiteY52" fmla="*/ 247646 h 2514438"/>
                  <a:gd name="connsiteX53" fmla="*/ 786416 w 2521182"/>
                  <a:gd name="connsiteY53" fmla="*/ 980636 h 2514438"/>
                  <a:gd name="connsiteX54" fmla="*/ 789475 w 2521182"/>
                  <a:gd name="connsiteY54" fmla="*/ 980636 h 2514438"/>
                  <a:gd name="connsiteX55" fmla="*/ 1578426 w 2521182"/>
                  <a:gd name="connsiteY55" fmla="*/ 1769586 h 2514438"/>
                  <a:gd name="connsiteX56" fmla="*/ 1578887 w 2521182"/>
                  <a:gd name="connsiteY56" fmla="*/ 1769125 h 2514438"/>
                  <a:gd name="connsiteX57" fmla="*/ 2270775 w 2521182"/>
                  <a:gd name="connsiteY57" fmla="*/ 2461020 h 2514438"/>
                  <a:gd name="connsiteX58" fmla="*/ 2272590 w 2521182"/>
                  <a:gd name="connsiteY58" fmla="*/ 2464185 h 2514438"/>
                  <a:gd name="connsiteX59" fmla="*/ 2282640 w 2521182"/>
                  <a:gd name="connsiteY59" fmla="*/ 2472885 h 2514438"/>
                  <a:gd name="connsiteX60" fmla="*/ 2282682 w 2521182"/>
                  <a:gd name="connsiteY60" fmla="*/ 2472928 h 2514438"/>
                  <a:gd name="connsiteX61" fmla="*/ 2282711 w 2521182"/>
                  <a:gd name="connsiteY61" fmla="*/ 2472947 h 2514438"/>
                  <a:gd name="connsiteX62" fmla="*/ 2307543 w 2521182"/>
                  <a:gd name="connsiteY62" fmla="*/ 2494446 h 2514438"/>
                  <a:gd name="connsiteX63" fmla="*/ 2325996 w 2521182"/>
                  <a:gd name="connsiteY63" fmla="*/ 2501690 h 2514438"/>
                  <a:gd name="connsiteX64" fmla="*/ 2328363 w 2521182"/>
                  <a:gd name="connsiteY64" fmla="*/ 2503263 h 2514438"/>
                  <a:gd name="connsiteX65" fmla="*/ 2331609 w 2521182"/>
                  <a:gd name="connsiteY65" fmla="*/ 2503894 h 2514438"/>
                  <a:gd name="connsiteX66" fmla="*/ 2351318 w 2521182"/>
                  <a:gd name="connsiteY66" fmla="*/ 2511632 h 251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521182" h="2514438">
                    <a:moveTo>
                      <a:pt x="2379148" y="2514438"/>
                    </a:moveTo>
                    <a:lnTo>
                      <a:pt x="2406978" y="2511632"/>
                    </a:lnTo>
                    <a:lnTo>
                      <a:pt x="2424370" y="2504804"/>
                    </a:lnTo>
                    <a:lnTo>
                      <a:pt x="2432293" y="2503263"/>
                    </a:lnTo>
                    <a:lnTo>
                      <a:pt x="2438072" y="2499425"/>
                    </a:lnTo>
                    <a:lnTo>
                      <a:pt x="2450754" y="2494446"/>
                    </a:lnTo>
                    <a:lnTo>
                      <a:pt x="2467821" y="2479670"/>
                    </a:lnTo>
                    <a:lnTo>
                      <a:pt x="2477974" y="2472928"/>
                    </a:lnTo>
                    <a:lnTo>
                      <a:pt x="2477973" y="2472928"/>
                    </a:lnTo>
                    <a:lnTo>
                      <a:pt x="2481173" y="2468110"/>
                    </a:lnTo>
                    <a:lnTo>
                      <a:pt x="2485706" y="2464185"/>
                    </a:lnTo>
                    <a:lnTo>
                      <a:pt x="2497947" y="2442849"/>
                    </a:lnTo>
                    <a:lnTo>
                      <a:pt x="2508308" y="2427246"/>
                    </a:lnTo>
                    <a:cubicBezTo>
                      <a:pt x="2515050" y="2410623"/>
                      <a:pt x="2518419" y="2392952"/>
                      <a:pt x="2518420" y="2375281"/>
                    </a:cubicBezTo>
                    <a:lnTo>
                      <a:pt x="2517240" y="2369220"/>
                    </a:lnTo>
                    <a:lnTo>
                      <a:pt x="2517240" y="2269594"/>
                    </a:lnTo>
                    <a:lnTo>
                      <a:pt x="2518420" y="2263529"/>
                    </a:lnTo>
                    <a:lnTo>
                      <a:pt x="2517241" y="2257468"/>
                    </a:lnTo>
                    <a:lnTo>
                      <a:pt x="2517242" y="980635"/>
                    </a:lnTo>
                    <a:lnTo>
                      <a:pt x="2521182" y="980635"/>
                    </a:lnTo>
                    <a:lnTo>
                      <a:pt x="2521182" y="0"/>
                    </a:lnTo>
                    <a:lnTo>
                      <a:pt x="1645990" y="0"/>
                    </a:lnTo>
                    <a:lnTo>
                      <a:pt x="1645990" y="1"/>
                    </a:lnTo>
                    <a:lnTo>
                      <a:pt x="1534237" y="1"/>
                    </a:lnTo>
                    <a:lnTo>
                      <a:pt x="1534237" y="1179"/>
                    </a:lnTo>
                    <a:lnTo>
                      <a:pt x="256970" y="1180"/>
                    </a:lnTo>
                    <a:lnTo>
                      <a:pt x="250909" y="1"/>
                    </a:lnTo>
                    <a:lnTo>
                      <a:pt x="244844" y="1181"/>
                    </a:lnTo>
                    <a:lnTo>
                      <a:pt x="145218" y="1181"/>
                    </a:lnTo>
                    <a:lnTo>
                      <a:pt x="139157" y="1"/>
                    </a:lnTo>
                    <a:cubicBezTo>
                      <a:pt x="121486" y="2"/>
                      <a:pt x="103815" y="3371"/>
                      <a:pt x="87192" y="10113"/>
                    </a:cubicBezTo>
                    <a:lnTo>
                      <a:pt x="71589" y="20474"/>
                    </a:lnTo>
                    <a:lnTo>
                      <a:pt x="50253" y="32715"/>
                    </a:lnTo>
                    <a:lnTo>
                      <a:pt x="46328" y="37248"/>
                    </a:lnTo>
                    <a:lnTo>
                      <a:pt x="41510" y="40448"/>
                    </a:lnTo>
                    <a:lnTo>
                      <a:pt x="41510" y="40447"/>
                    </a:lnTo>
                    <a:lnTo>
                      <a:pt x="34768" y="50600"/>
                    </a:lnTo>
                    <a:lnTo>
                      <a:pt x="19992" y="67667"/>
                    </a:lnTo>
                    <a:lnTo>
                      <a:pt x="15013" y="80349"/>
                    </a:lnTo>
                    <a:lnTo>
                      <a:pt x="11175" y="86128"/>
                    </a:lnTo>
                    <a:lnTo>
                      <a:pt x="9634" y="94051"/>
                    </a:lnTo>
                    <a:lnTo>
                      <a:pt x="2806" y="111443"/>
                    </a:lnTo>
                    <a:lnTo>
                      <a:pt x="0" y="139273"/>
                    </a:lnTo>
                    <a:lnTo>
                      <a:pt x="2806" y="167103"/>
                    </a:lnTo>
                    <a:lnTo>
                      <a:pt x="10544" y="186812"/>
                    </a:lnTo>
                    <a:lnTo>
                      <a:pt x="11175" y="190058"/>
                    </a:lnTo>
                    <a:lnTo>
                      <a:pt x="12748" y="192425"/>
                    </a:lnTo>
                    <a:lnTo>
                      <a:pt x="19992" y="210878"/>
                    </a:lnTo>
                    <a:lnTo>
                      <a:pt x="41491" y="235710"/>
                    </a:lnTo>
                    <a:lnTo>
                      <a:pt x="41510" y="235739"/>
                    </a:lnTo>
                    <a:lnTo>
                      <a:pt x="41553" y="235781"/>
                    </a:lnTo>
                    <a:lnTo>
                      <a:pt x="50253" y="245831"/>
                    </a:lnTo>
                    <a:lnTo>
                      <a:pt x="53418" y="247646"/>
                    </a:lnTo>
                    <a:lnTo>
                      <a:pt x="786416" y="980636"/>
                    </a:lnTo>
                    <a:lnTo>
                      <a:pt x="789475" y="980636"/>
                    </a:lnTo>
                    <a:lnTo>
                      <a:pt x="1578426" y="1769586"/>
                    </a:lnTo>
                    <a:lnTo>
                      <a:pt x="1578887" y="1769125"/>
                    </a:lnTo>
                    <a:lnTo>
                      <a:pt x="2270775" y="2461020"/>
                    </a:lnTo>
                    <a:lnTo>
                      <a:pt x="2272590" y="2464185"/>
                    </a:lnTo>
                    <a:lnTo>
                      <a:pt x="2282640" y="2472885"/>
                    </a:lnTo>
                    <a:lnTo>
                      <a:pt x="2282682" y="2472928"/>
                    </a:lnTo>
                    <a:lnTo>
                      <a:pt x="2282711" y="2472947"/>
                    </a:lnTo>
                    <a:lnTo>
                      <a:pt x="2307543" y="2494446"/>
                    </a:lnTo>
                    <a:lnTo>
                      <a:pt x="2325996" y="2501690"/>
                    </a:lnTo>
                    <a:lnTo>
                      <a:pt x="2328363" y="2503263"/>
                    </a:lnTo>
                    <a:lnTo>
                      <a:pt x="2331609" y="2503894"/>
                    </a:lnTo>
                    <a:lnTo>
                      <a:pt x="2351318" y="2511632"/>
                    </a:lnTo>
                    <a:close/>
                  </a:path>
                </a:pathLst>
              </a:custGeom>
              <a:noFill/>
              <a:ln w="22225">
                <a:gradFill flip="none" rotWithShape="1">
                  <a:gsLst>
                    <a:gs pos="67000">
                      <a:schemeClr val="bg1"/>
                    </a:gs>
                    <a:gs pos="22000">
                      <a:schemeClr val="bg1">
                        <a:alpha val="0"/>
                        <a:lumMod val="100000"/>
                      </a:schemeClr>
                    </a:gs>
                  </a:gsLst>
                  <a:lin ang="81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 rot="10800000" flipH="1" flipV="1">
                <a:off x="3289150" y="3454421"/>
                <a:ext cx="2485634" cy="2514438"/>
              </a:xfrm>
              <a:custGeom>
                <a:avLst/>
                <a:gdLst>
                  <a:gd name="connsiteX0" fmla="*/ 2379148 w 2521182"/>
                  <a:gd name="connsiteY0" fmla="*/ 2514438 h 2514438"/>
                  <a:gd name="connsiteX1" fmla="*/ 2406978 w 2521182"/>
                  <a:gd name="connsiteY1" fmla="*/ 2511632 h 2514438"/>
                  <a:gd name="connsiteX2" fmla="*/ 2424370 w 2521182"/>
                  <a:gd name="connsiteY2" fmla="*/ 2504804 h 2514438"/>
                  <a:gd name="connsiteX3" fmla="*/ 2432293 w 2521182"/>
                  <a:gd name="connsiteY3" fmla="*/ 2503263 h 2514438"/>
                  <a:gd name="connsiteX4" fmla="*/ 2438072 w 2521182"/>
                  <a:gd name="connsiteY4" fmla="*/ 2499425 h 2514438"/>
                  <a:gd name="connsiteX5" fmla="*/ 2450754 w 2521182"/>
                  <a:gd name="connsiteY5" fmla="*/ 2494446 h 2514438"/>
                  <a:gd name="connsiteX6" fmla="*/ 2467821 w 2521182"/>
                  <a:gd name="connsiteY6" fmla="*/ 2479670 h 2514438"/>
                  <a:gd name="connsiteX7" fmla="*/ 2477974 w 2521182"/>
                  <a:gd name="connsiteY7" fmla="*/ 2472928 h 2514438"/>
                  <a:gd name="connsiteX8" fmla="*/ 2477973 w 2521182"/>
                  <a:gd name="connsiteY8" fmla="*/ 2472928 h 2514438"/>
                  <a:gd name="connsiteX9" fmla="*/ 2481173 w 2521182"/>
                  <a:gd name="connsiteY9" fmla="*/ 2468110 h 2514438"/>
                  <a:gd name="connsiteX10" fmla="*/ 2485706 w 2521182"/>
                  <a:gd name="connsiteY10" fmla="*/ 2464185 h 2514438"/>
                  <a:gd name="connsiteX11" fmla="*/ 2497947 w 2521182"/>
                  <a:gd name="connsiteY11" fmla="*/ 2442849 h 2514438"/>
                  <a:gd name="connsiteX12" fmla="*/ 2508308 w 2521182"/>
                  <a:gd name="connsiteY12" fmla="*/ 2427246 h 2514438"/>
                  <a:gd name="connsiteX13" fmla="*/ 2518420 w 2521182"/>
                  <a:gd name="connsiteY13" fmla="*/ 2375281 h 2514438"/>
                  <a:gd name="connsiteX14" fmla="*/ 2517240 w 2521182"/>
                  <a:gd name="connsiteY14" fmla="*/ 2369220 h 2514438"/>
                  <a:gd name="connsiteX15" fmla="*/ 2517240 w 2521182"/>
                  <a:gd name="connsiteY15" fmla="*/ 2269594 h 2514438"/>
                  <a:gd name="connsiteX16" fmla="*/ 2518420 w 2521182"/>
                  <a:gd name="connsiteY16" fmla="*/ 2263529 h 2514438"/>
                  <a:gd name="connsiteX17" fmla="*/ 2517241 w 2521182"/>
                  <a:gd name="connsiteY17" fmla="*/ 2257468 h 2514438"/>
                  <a:gd name="connsiteX18" fmla="*/ 2517242 w 2521182"/>
                  <a:gd name="connsiteY18" fmla="*/ 980635 h 2514438"/>
                  <a:gd name="connsiteX19" fmla="*/ 2521182 w 2521182"/>
                  <a:gd name="connsiteY19" fmla="*/ 980635 h 2514438"/>
                  <a:gd name="connsiteX20" fmla="*/ 2521182 w 2521182"/>
                  <a:gd name="connsiteY20" fmla="*/ 0 h 2514438"/>
                  <a:gd name="connsiteX21" fmla="*/ 1645990 w 2521182"/>
                  <a:gd name="connsiteY21" fmla="*/ 0 h 2514438"/>
                  <a:gd name="connsiteX22" fmla="*/ 1645990 w 2521182"/>
                  <a:gd name="connsiteY22" fmla="*/ 1 h 2514438"/>
                  <a:gd name="connsiteX23" fmla="*/ 1534237 w 2521182"/>
                  <a:gd name="connsiteY23" fmla="*/ 1 h 2514438"/>
                  <a:gd name="connsiteX24" fmla="*/ 1534237 w 2521182"/>
                  <a:gd name="connsiteY24" fmla="*/ 1179 h 2514438"/>
                  <a:gd name="connsiteX25" fmla="*/ 256970 w 2521182"/>
                  <a:gd name="connsiteY25" fmla="*/ 1180 h 2514438"/>
                  <a:gd name="connsiteX26" fmla="*/ 250909 w 2521182"/>
                  <a:gd name="connsiteY26" fmla="*/ 1 h 2514438"/>
                  <a:gd name="connsiteX27" fmla="*/ 244844 w 2521182"/>
                  <a:gd name="connsiteY27" fmla="*/ 1181 h 2514438"/>
                  <a:gd name="connsiteX28" fmla="*/ 145218 w 2521182"/>
                  <a:gd name="connsiteY28" fmla="*/ 1181 h 2514438"/>
                  <a:gd name="connsiteX29" fmla="*/ 139157 w 2521182"/>
                  <a:gd name="connsiteY29" fmla="*/ 1 h 2514438"/>
                  <a:gd name="connsiteX30" fmla="*/ 87192 w 2521182"/>
                  <a:gd name="connsiteY30" fmla="*/ 10113 h 2514438"/>
                  <a:gd name="connsiteX31" fmla="*/ 71589 w 2521182"/>
                  <a:gd name="connsiteY31" fmla="*/ 20474 h 2514438"/>
                  <a:gd name="connsiteX32" fmla="*/ 50253 w 2521182"/>
                  <a:gd name="connsiteY32" fmla="*/ 32715 h 2514438"/>
                  <a:gd name="connsiteX33" fmla="*/ 46328 w 2521182"/>
                  <a:gd name="connsiteY33" fmla="*/ 37248 h 2514438"/>
                  <a:gd name="connsiteX34" fmla="*/ 41510 w 2521182"/>
                  <a:gd name="connsiteY34" fmla="*/ 40448 h 2514438"/>
                  <a:gd name="connsiteX35" fmla="*/ 41510 w 2521182"/>
                  <a:gd name="connsiteY35" fmla="*/ 40447 h 2514438"/>
                  <a:gd name="connsiteX36" fmla="*/ 34768 w 2521182"/>
                  <a:gd name="connsiteY36" fmla="*/ 50600 h 2514438"/>
                  <a:gd name="connsiteX37" fmla="*/ 19992 w 2521182"/>
                  <a:gd name="connsiteY37" fmla="*/ 67667 h 2514438"/>
                  <a:gd name="connsiteX38" fmla="*/ 15013 w 2521182"/>
                  <a:gd name="connsiteY38" fmla="*/ 80349 h 2514438"/>
                  <a:gd name="connsiteX39" fmla="*/ 11175 w 2521182"/>
                  <a:gd name="connsiteY39" fmla="*/ 86128 h 2514438"/>
                  <a:gd name="connsiteX40" fmla="*/ 9634 w 2521182"/>
                  <a:gd name="connsiteY40" fmla="*/ 94051 h 2514438"/>
                  <a:gd name="connsiteX41" fmla="*/ 2806 w 2521182"/>
                  <a:gd name="connsiteY41" fmla="*/ 111443 h 2514438"/>
                  <a:gd name="connsiteX42" fmla="*/ 0 w 2521182"/>
                  <a:gd name="connsiteY42" fmla="*/ 139273 h 2514438"/>
                  <a:gd name="connsiteX43" fmla="*/ 2806 w 2521182"/>
                  <a:gd name="connsiteY43" fmla="*/ 167103 h 2514438"/>
                  <a:gd name="connsiteX44" fmla="*/ 10544 w 2521182"/>
                  <a:gd name="connsiteY44" fmla="*/ 186812 h 2514438"/>
                  <a:gd name="connsiteX45" fmla="*/ 11175 w 2521182"/>
                  <a:gd name="connsiteY45" fmla="*/ 190058 h 2514438"/>
                  <a:gd name="connsiteX46" fmla="*/ 12748 w 2521182"/>
                  <a:gd name="connsiteY46" fmla="*/ 192425 h 2514438"/>
                  <a:gd name="connsiteX47" fmla="*/ 19992 w 2521182"/>
                  <a:gd name="connsiteY47" fmla="*/ 210878 h 2514438"/>
                  <a:gd name="connsiteX48" fmla="*/ 41491 w 2521182"/>
                  <a:gd name="connsiteY48" fmla="*/ 235710 h 2514438"/>
                  <a:gd name="connsiteX49" fmla="*/ 41510 w 2521182"/>
                  <a:gd name="connsiteY49" fmla="*/ 235739 h 2514438"/>
                  <a:gd name="connsiteX50" fmla="*/ 41553 w 2521182"/>
                  <a:gd name="connsiteY50" fmla="*/ 235781 h 2514438"/>
                  <a:gd name="connsiteX51" fmla="*/ 50253 w 2521182"/>
                  <a:gd name="connsiteY51" fmla="*/ 245831 h 2514438"/>
                  <a:gd name="connsiteX52" fmla="*/ 53418 w 2521182"/>
                  <a:gd name="connsiteY52" fmla="*/ 247646 h 2514438"/>
                  <a:gd name="connsiteX53" fmla="*/ 786416 w 2521182"/>
                  <a:gd name="connsiteY53" fmla="*/ 980636 h 2514438"/>
                  <a:gd name="connsiteX54" fmla="*/ 789475 w 2521182"/>
                  <a:gd name="connsiteY54" fmla="*/ 980636 h 2514438"/>
                  <a:gd name="connsiteX55" fmla="*/ 1578426 w 2521182"/>
                  <a:gd name="connsiteY55" fmla="*/ 1769586 h 2514438"/>
                  <a:gd name="connsiteX56" fmla="*/ 1578887 w 2521182"/>
                  <a:gd name="connsiteY56" fmla="*/ 1769125 h 2514438"/>
                  <a:gd name="connsiteX57" fmla="*/ 2270775 w 2521182"/>
                  <a:gd name="connsiteY57" fmla="*/ 2461020 h 2514438"/>
                  <a:gd name="connsiteX58" fmla="*/ 2272590 w 2521182"/>
                  <a:gd name="connsiteY58" fmla="*/ 2464185 h 2514438"/>
                  <a:gd name="connsiteX59" fmla="*/ 2282640 w 2521182"/>
                  <a:gd name="connsiteY59" fmla="*/ 2472885 h 2514438"/>
                  <a:gd name="connsiteX60" fmla="*/ 2282682 w 2521182"/>
                  <a:gd name="connsiteY60" fmla="*/ 2472928 h 2514438"/>
                  <a:gd name="connsiteX61" fmla="*/ 2282711 w 2521182"/>
                  <a:gd name="connsiteY61" fmla="*/ 2472947 h 2514438"/>
                  <a:gd name="connsiteX62" fmla="*/ 2307543 w 2521182"/>
                  <a:gd name="connsiteY62" fmla="*/ 2494446 h 2514438"/>
                  <a:gd name="connsiteX63" fmla="*/ 2325996 w 2521182"/>
                  <a:gd name="connsiteY63" fmla="*/ 2501690 h 2514438"/>
                  <a:gd name="connsiteX64" fmla="*/ 2328363 w 2521182"/>
                  <a:gd name="connsiteY64" fmla="*/ 2503263 h 2514438"/>
                  <a:gd name="connsiteX65" fmla="*/ 2331609 w 2521182"/>
                  <a:gd name="connsiteY65" fmla="*/ 2503894 h 2514438"/>
                  <a:gd name="connsiteX66" fmla="*/ 2351318 w 2521182"/>
                  <a:gd name="connsiteY66" fmla="*/ 2511632 h 251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521182" h="2514438">
                    <a:moveTo>
                      <a:pt x="2379148" y="2514438"/>
                    </a:moveTo>
                    <a:lnTo>
                      <a:pt x="2406978" y="2511632"/>
                    </a:lnTo>
                    <a:lnTo>
                      <a:pt x="2424370" y="2504804"/>
                    </a:lnTo>
                    <a:lnTo>
                      <a:pt x="2432293" y="2503263"/>
                    </a:lnTo>
                    <a:lnTo>
                      <a:pt x="2438072" y="2499425"/>
                    </a:lnTo>
                    <a:lnTo>
                      <a:pt x="2450754" y="2494446"/>
                    </a:lnTo>
                    <a:lnTo>
                      <a:pt x="2467821" y="2479670"/>
                    </a:lnTo>
                    <a:lnTo>
                      <a:pt x="2477974" y="2472928"/>
                    </a:lnTo>
                    <a:lnTo>
                      <a:pt x="2477973" y="2472928"/>
                    </a:lnTo>
                    <a:lnTo>
                      <a:pt x="2481173" y="2468110"/>
                    </a:lnTo>
                    <a:lnTo>
                      <a:pt x="2485706" y="2464185"/>
                    </a:lnTo>
                    <a:lnTo>
                      <a:pt x="2497947" y="2442849"/>
                    </a:lnTo>
                    <a:lnTo>
                      <a:pt x="2508308" y="2427246"/>
                    </a:lnTo>
                    <a:cubicBezTo>
                      <a:pt x="2515050" y="2410623"/>
                      <a:pt x="2518419" y="2392952"/>
                      <a:pt x="2518420" y="2375281"/>
                    </a:cubicBezTo>
                    <a:lnTo>
                      <a:pt x="2517240" y="2369220"/>
                    </a:lnTo>
                    <a:lnTo>
                      <a:pt x="2517240" y="2269594"/>
                    </a:lnTo>
                    <a:lnTo>
                      <a:pt x="2518420" y="2263529"/>
                    </a:lnTo>
                    <a:lnTo>
                      <a:pt x="2517241" y="2257468"/>
                    </a:lnTo>
                    <a:lnTo>
                      <a:pt x="2517242" y="980635"/>
                    </a:lnTo>
                    <a:lnTo>
                      <a:pt x="2521182" y="980635"/>
                    </a:lnTo>
                    <a:lnTo>
                      <a:pt x="2521182" y="0"/>
                    </a:lnTo>
                    <a:lnTo>
                      <a:pt x="1645990" y="0"/>
                    </a:lnTo>
                    <a:lnTo>
                      <a:pt x="1645990" y="1"/>
                    </a:lnTo>
                    <a:lnTo>
                      <a:pt x="1534237" y="1"/>
                    </a:lnTo>
                    <a:lnTo>
                      <a:pt x="1534237" y="1179"/>
                    </a:lnTo>
                    <a:lnTo>
                      <a:pt x="256970" y="1180"/>
                    </a:lnTo>
                    <a:lnTo>
                      <a:pt x="250909" y="1"/>
                    </a:lnTo>
                    <a:lnTo>
                      <a:pt x="244844" y="1181"/>
                    </a:lnTo>
                    <a:lnTo>
                      <a:pt x="145218" y="1181"/>
                    </a:lnTo>
                    <a:lnTo>
                      <a:pt x="139157" y="1"/>
                    </a:lnTo>
                    <a:cubicBezTo>
                      <a:pt x="121486" y="2"/>
                      <a:pt x="103815" y="3371"/>
                      <a:pt x="87192" y="10113"/>
                    </a:cubicBezTo>
                    <a:lnTo>
                      <a:pt x="71589" y="20474"/>
                    </a:lnTo>
                    <a:lnTo>
                      <a:pt x="50253" y="32715"/>
                    </a:lnTo>
                    <a:lnTo>
                      <a:pt x="46328" y="37248"/>
                    </a:lnTo>
                    <a:lnTo>
                      <a:pt x="41510" y="40448"/>
                    </a:lnTo>
                    <a:lnTo>
                      <a:pt x="41510" y="40447"/>
                    </a:lnTo>
                    <a:lnTo>
                      <a:pt x="34768" y="50600"/>
                    </a:lnTo>
                    <a:lnTo>
                      <a:pt x="19992" y="67667"/>
                    </a:lnTo>
                    <a:lnTo>
                      <a:pt x="15013" y="80349"/>
                    </a:lnTo>
                    <a:lnTo>
                      <a:pt x="11175" y="86128"/>
                    </a:lnTo>
                    <a:lnTo>
                      <a:pt x="9634" y="94051"/>
                    </a:lnTo>
                    <a:lnTo>
                      <a:pt x="2806" y="111443"/>
                    </a:lnTo>
                    <a:lnTo>
                      <a:pt x="0" y="139273"/>
                    </a:lnTo>
                    <a:lnTo>
                      <a:pt x="2806" y="167103"/>
                    </a:lnTo>
                    <a:lnTo>
                      <a:pt x="10544" y="186812"/>
                    </a:lnTo>
                    <a:lnTo>
                      <a:pt x="11175" y="190058"/>
                    </a:lnTo>
                    <a:lnTo>
                      <a:pt x="12748" y="192425"/>
                    </a:lnTo>
                    <a:lnTo>
                      <a:pt x="19992" y="210878"/>
                    </a:lnTo>
                    <a:lnTo>
                      <a:pt x="41491" y="235710"/>
                    </a:lnTo>
                    <a:lnTo>
                      <a:pt x="41510" y="235739"/>
                    </a:lnTo>
                    <a:lnTo>
                      <a:pt x="41553" y="235781"/>
                    </a:lnTo>
                    <a:lnTo>
                      <a:pt x="50253" y="245831"/>
                    </a:lnTo>
                    <a:lnTo>
                      <a:pt x="53418" y="247646"/>
                    </a:lnTo>
                    <a:lnTo>
                      <a:pt x="786416" y="980636"/>
                    </a:lnTo>
                    <a:lnTo>
                      <a:pt x="789475" y="980636"/>
                    </a:lnTo>
                    <a:lnTo>
                      <a:pt x="1578426" y="1769586"/>
                    </a:lnTo>
                    <a:lnTo>
                      <a:pt x="1578887" y="1769125"/>
                    </a:lnTo>
                    <a:lnTo>
                      <a:pt x="2270775" y="2461020"/>
                    </a:lnTo>
                    <a:lnTo>
                      <a:pt x="2272590" y="2464185"/>
                    </a:lnTo>
                    <a:lnTo>
                      <a:pt x="2282640" y="2472885"/>
                    </a:lnTo>
                    <a:lnTo>
                      <a:pt x="2282682" y="2472928"/>
                    </a:lnTo>
                    <a:lnTo>
                      <a:pt x="2282711" y="2472947"/>
                    </a:lnTo>
                    <a:lnTo>
                      <a:pt x="2307543" y="2494446"/>
                    </a:lnTo>
                    <a:lnTo>
                      <a:pt x="2325996" y="2501690"/>
                    </a:lnTo>
                    <a:lnTo>
                      <a:pt x="2328363" y="2503263"/>
                    </a:lnTo>
                    <a:lnTo>
                      <a:pt x="2331609" y="2503894"/>
                    </a:lnTo>
                    <a:lnTo>
                      <a:pt x="2351318" y="2511632"/>
                    </a:lnTo>
                    <a:close/>
                  </a:path>
                </a:pathLst>
              </a:custGeom>
              <a:noFill/>
              <a:ln w="22225">
                <a:gradFill flip="none" rotWithShape="1">
                  <a:gsLst>
                    <a:gs pos="67000">
                      <a:schemeClr val="bg1"/>
                    </a:gs>
                    <a:gs pos="22000">
                      <a:schemeClr val="bg1">
                        <a:alpha val="0"/>
                        <a:lumMod val="100000"/>
                      </a:schemeClr>
                    </a:gs>
                  </a:gsLst>
                  <a:lin ang="81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 rot="10800000" flipV="1">
                <a:off x="5917284" y="3461730"/>
                <a:ext cx="2509117" cy="2514438"/>
              </a:xfrm>
              <a:custGeom>
                <a:avLst/>
                <a:gdLst>
                  <a:gd name="connsiteX0" fmla="*/ 2379148 w 2521182"/>
                  <a:gd name="connsiteY0" fmla="*/ 2514438 h 2514438"/>
                  <a:gd name="connsiteX1" fmla="*/ 2406978 w 2521182"/>
                  <a:gd name="connsiteY1" fmla="*/ 2511632 h 2514438"/>
                  <a:gd name="connsiteX2" fmla="*/ 2424370 w 2521182"/>
                  <a:gd name="connsiteY2" fmla="*/ 2504804 h 2514438"/>
                  <a:gd name="connsiteX3" fmla="*/ 2432293 w 2521182"/>
                  <a:gd name="connsiteY3" fmla="*/ 2503263 h 2514438"/>
                  <a:gd name="connsiteX4" fmla="*/ 2438072 w 2521182"/>
                  <a:gd name="connsiteY4" fmla="*/ 2499425 h 2514438"/>
                  <a:gd name="connsiteX5" fmla="*/ 2450754 w 2521182"/>
                  <a:gd name="connsiteY5" fmla="*/ 2494446 h 2514438"/>
                  <a:gd name="connsiteX6" fmla="*/ 2467821 w 2521182"/>
                  <a:gd name="connsiteY6" fmla="*/ 2479670 h 2514438"/>
                  <a:gd name="connsiteX7" fmla="*/ 2477974 w 2521182"/>
                  <a:gd name="connsiteY7" fmla="*/ 2472928 h 2514438"/>
                  <a:gd name="connsiteX8" fmla="*/ 2477973 w 2521182"/>
                  <a:gd name="connsiteY8" fmla="*/ 2472928 h 2514438"/>
                  <a:gd name="connsiteX9" fmla="*/ 2481173 w 2521182"/>
                  <a:gd name="connsiteY9" fmla="*/ 2468110 h 2514438"/>
                  <a:gd name="connsiteX10" fmla="*/ 2485706 w 2521182"/>
                  <a:gd name="connsiteY10" fmla="*/ 2464185 h 2514438"/>
                  <a:gd name="connsiteX11" fmla="*/ 2497947 w 2521182"/>
                  <a:gd name="connsiteY11" fmla="*/ 2442849 h 2514438"/>
                  <a:gd name="connsiteX12" fmla="*/ 2508308 w 2521182"/>
                  <a:gd name="connsiteY12" fmla="*/ 2427246 h 2514438"/>
                  <a:gd name="connsiteX13" fmla="*/ 2518420 w 2521182"/>
                  <a:gd name="connsiteY13" fmla="*/ 2375281 h 2514438"/>
                  <a:gd name="connsiteX14" fmla="*/ 2517240 w 2521182"/>
                  <a:gd name="connsiteY14" fmla="*/ 2369220 h 2514438"/>
                  <a:gd name="connsiteX15" fmla="*/ 2517240 w 2521182"/>
                  <a:gd name="connsiteY15" fmla="*/ 2269594 h 2514438"/>
                  <a:gd name="connsiteX16" fmla="*/ 2518420 w 2521182"/>
                  <a:gd name="connsiteY16" fmla="*/ 2263529 h 2514438"/>
                  <a:gd name="connsiteX17" fmla="*/ 2517241 w 2521182"/>
                  <a:gd name="connsiteY17" fmla="*/ 2257468 h 2514438"/>
                  <a:gd name="connsiteX18" fmla="*/ 2517242 w 2521182"/>
                  <a:gd name="connsiteY18" fmla="*/ 980635 h 2514438"/>
                  <a:gd name="connsiteX19" fmla="*/ 2521182 w 2521182"/>
                  <a:gd name="connsiteY19" fmla="*/ 980635 h 2514438"/>
                  <a:gd name="connsiteX20" fmla="*/ 2521182 w 2521182"/>
                  <a:gd name="connsiteY20" fmla="*/ 0 h 2514438"/>
                  <a:gd name="connsiteX21" fmla="*/ 1645990 w 2521182"/>
                  <a:gd name="connsiteY21" fmla="*/ 0 h 2514438"/>
                  <a:gd name="connsiteX22" fmla="*/ 1645990 w 2521182"/>
                  <a:gd name="connsiteY22" fmla="*/ 1 h 2514438"/>
                  <a:gd name="connsiteX23" fmla="*/ 1534237 w 2521182"/>
                  <a:gd name="connsiteY23" fmla="*/ 1 h 2514438"/>
                  <a:gd name="connsiteX24" fmla="*/ 1534237 w 2521182"/>
                  <a:gd name="connsiteY24" fmla="*/ 1179 h 2514438"/>
                  <a:gd name="connsiteX25" fmla="*/ 256970 w 2521182"/>
                  <a:gd name="connsiteY25" fmla="*/ 1180 h 2514438"/>
                  <a:gd name="connsiteX26" fmla="*/ 250909 w 2521182"/>
                  <a:gd name="connsiteY26" fmla="*/ 1 h 2514438"/>
                  <a:gd name="connsiteX27" fmla="*/ 244844 w 2521182"/>
                  <a:gd name="connsiteY27" fmla="*/ 1181 h 2514438"/>
                  <a:gd name="connsiteX28" fmla="*/ 145218 w 2521182"/>
                  <a:gd name="connsiteY28" fmla="*/ 1181 h 2514438"/>
                  <a:gd name="connsiteX29" fmla="*/ 139157 w 2521182"/>
                  <a:gd name="connsiteY29" fmla="*/ 1 h 2514438"/>
                  <a:gd name="connsiteX30" fmla="*/ 87192 w 2521182"/>
                  <a:gd name="connsiteY30" fmla="*/ 10113 h 2514438"/>
                  <a:gd name="connsiteX31" fmla="*/ 71589 w 2521182"/>
                  <a:gd name="connsiteY31" fmla="*/ 20474 h 2514438"/>
                  <a:gd name="connsiteX32" fmla="*/ 50253 w 2521182"/>
                  <a:gd name="connsiteY32" fmla="*/ 32715 h 2514438"/>
                  <a:gd name="connsiteX33" fmla="*/ 46328 w 2521182"/>
                  <a:gd name="connsiteY33" fmla="*/ 37248 h 2514438"/>
                  <a:gd name="connsiteX34" fmla="*/ 41510 w 2521182"/>
                  <a:gd name="connsiteY34" fmla="*/ 40448 h 2514438"/>
                  <a:gd name="connsiteX35" fmla="*/ 41510 w 2521182"/>
                  <a:gd name="connsiteY35" fmla="*/ 40447 h 2514438"/>
                  <a:gd name="connsiteX36" fmla="*/ 34768 w 2521182"/>
                  <a:gd name="connsiteY36" fmla="*/ 50600 h 2514438"/>
                  <a:gd name="connsiteX37" fmla="*/ 19992 w 2521182"/>
                  <a:gd name="connsiteY37" fmla="*/ 67667 h 2514438"/>
                  <a:gd name="connsiteX38" fmla="*/ 15013 w 2521182"/>
                  <a:gd name="connsiteY38" fmla="*/ 80349 h 2514438"/>
                  <a:gd name="connsiteX39" fmla="*/ 11175 w 2521182"/>
                  <a:gd name="connsiteY39" fmla="*/ 86128 h 2514438"/>
                  <a:gd name="connsiteX40" fmla="*/ 9634 w 2521182"/>
                  <a:gd name="connsiteY40" fmla="*/ 94051 h 2514438"/>
                  <a:gd name="connsiteX41" fmla="*/ 2806 w 2521182"/>
                  <a:gd name="connsiteY41" fmla="*/ 111443 h 2514438"/>
                  <a:gd name="connsiteX42" fmla="*/ 0 w 2521182"/>
                  <a:gd name="connsiteY42" fmla="*/ 139273 h 2514438"/>
                  <a:gd name="connsiteX43" fmla="*/ 2806 w 2521182"/>
                  <a:gd name="connsiteY43" fmla="*/ 167103 h 2514438"/>
                  <a:gd name="connsiteX44" fmla="*/ 10544 w 2521182"/>
                  <a:gd name="connsiteY44" fmla="*/ 186812 h 2514438"/>
                  <a:gd name="connsiteX45" fmla="*/ 11175 w 2521182"/>
                  <a:gd name="connsiteY45" fmla="*/ 190058 h 2514438"/>
                  <a:gd name="connsiteX46" fmla="*/ 12748 w 2521182"/>
                  <a:gd name="connsiteY46" fmla="*/ 192425 h 2514438"/>
                  <a:gd name="connsiteX47" fmla="*/ 19992 w 2521182"/>
                  <a:gd name="connsiteY47" fmla="*/ 210878 h 2514438"/>
                  <a:gd name="connsiteX48" fmla="*/ 41491 w 2521182"/>
                  <a:gd name="connsiteY48" fmla="*/ 235710 h 2514438"/>
                  <a:gd name="connsiteX49" fmla="*/ 41510 w 2521182"/>
                  <a:gd name="connsiteY49" fmla="*/ 235739 h 2514438"/>
                  <a:gd name="connsiteX50" fmla="*/ 41553 w 2521182"/>
                  <a:gd name="connsiteY50" fmla="*/ 235781 h 2514438"/>
                  <a:gd name="connsiteX51" fmla="*/ 50253 w 2521182"/>
                  <a:gd name="connsiteY51" fmla="*/ 245831 h 2514438"/>
                  <a:gd name="connsiteX52" fmla="*/ 53418 w 2521182"/>
                  <a:gd name="connsiteY52" fmla="*/ 247646 h 2514438"/>
                  <a:gd name="connsiteX53" fmla="*/ 786416 w 2521182"/>
                  <a:gd name="connsiteY53" fmla="*/ 980636 h 2514438"/>
                  <a:gd name="connsiteX54" fmla="*/ 789475 w 2521182"/>
                  <a:gd name="connsiteY54" fmla="*/ 980636 h 2514438"/>
                  <a:gd name="connsiteX55" fmla="*/ 1578426 w 2521182"/>
                  <a:gd name="connsiteY55" fmla="*/ 1769586 h 2514438"/>
                  <a:gd name="connsiteX56" fmla="*/ 1578887 w 2521182"/>
                  <a:gd name="connsiteY56" fmla="*/ 1769125 h 2514438"/>
                  <a:gd name="connsiteX57" fmla="*/ 2270775 w 2521182"/>
                  <a:gd name="connsiteY57" fmla="*/ 2461020 h 2514438"/>
                  <a:gd name="connsiteX58" fmla="*/ 2272590 w 2521182"/>
                  <a:gd name="connsiteY58" fmla="*/ 2464185 h 2514438"/>
                  <a:gd name="connsiteX59" fmla="*/ 2282640 w 2521182"/>
                  <a:gd name="connsiteY59" fmla="*/ 2472885 h 2514438"/>
                  <a:gd name="connsiteX60" fmla="*/ 2282682 w 2521182"/>
                  <a:gd name="connsiteY60" fmla="*/ 2472928 h 2514438"/>
                  <a:gd name="connsiteX61" fmla="*/ 2282711 w 2521182"/>
                  <a:gd name="connsiteY61" fmla="*/ 2472947 h 2514438"/>
                  <a:gd name="connsiteX62" fmla="*/ 2307543 w 2521182"/>
                  <a:gd name="connsiteY62" fmla="*/ 2494446 h 2514438"/>
                  <a:gd name="connsiteX63" fmla="*/ 2325996 w 2521182"/>
                  <a:gd name="connsiteY63" fmla="*/ 2501690 h 2514438"/>
                  <a:gd name="connsiteX64" fmla="*/ 2328363 w 2521182"/>
                  <a:gd name="connsiteY64" fmla="*/ 2503263 h 2514438"/>
                  <a:gd name="connsiteX65" fmla="*/ 2331609 w 2521182"/>
                  <a:gd name="connsiteY65" fmla="*/ 2503894 h 2514438"/>
                  <a:gd name="connsiteX66" fmla="*/ 2351318 w 2521182"/>
                  <a:gd name="connsiteY66" fmla="*/ 2511632 h 251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521182" h="2514438">
                    <a:moveTo>
                      <a:pt x="2379148" y="2514438"/>
                    </a:moveTo>
                    <a:lnTo>
                      <a:pt x="2406978" y="2511632"/>
                    </a:lnTo>
                    <a:lnTo>
                      <a:pt x="2424370" y="2504804"/>
                    </a:lnTo>
                    <a:lnTo>
                      <a:pt x="2432293" y="2503263"/>
                    </a:lnTo>
                    <a:lnTo>
                      <a:pt x="2438072" y="2499425"/>
                    </a:lnTo>
                    <a:lnTo>
                      <a:pt x="2450754" y="2494446"/>
                    </a:lnTo>
                    <a:lnTo>
                      <a:pt x="2467821" y="2479670"/>
                    </a:lnTo>
                    <a:lnTo>
                      <a:pt x="2477974" y="2472928"/>
                    </a:lnTo>
                    <a:lnTo>
                      <a:pt x="2477973" y="2472928"/>
                    </a:lnTo>
                    <a:lnTo>
                      <a:pt x="2481173" y="2468110"/>
                    </a:lnTo>
                    <a:lnTo>
                      <a:pt x="2485706" y="2464185"/>
                    </a:lnTo>
                    <a:lnTo>
                      <a:pt x="2497947" y="2442849"/>
                    </a:lnTo>
                    <a:lnTo>
                      <a:pt x="2508308" y="2427246"/>
                    </a:lnTo>
                    <a:cubicBezTo>
                      <a:pt x="2515050" y="2410623"/>
                      <a:pt x="2518419" y="2392952"/>
                      <a:pt x="2518420" y="2375281"/>
                    </a:cubicBezTo>
                    <a:lnTo>
                      <a:pt x="2517240" y="2369220"/>
                    </a:lnTo>
                    <a:lnTo>
                      <a:pt x="2517240" y="2269594"/>
                    </a:lnTo>
                    <a:lnTo>
                      <a:pt x="2518420" y="2263529"/>
                    </a:lnTo>
                    <a:lnTo>
                      <a:pt x="2517241" y="2257468"/>
                    </a:lnTo>
                    <a:lnTo>
                      <a:pt x="2517242" y="980635"/>
                    </a:lnTo>
                    <a:lnTo>
                      <a:pt x="2521182" y="980635"/>
                    </a:lnTo>
                    <a:lnTo>
                      <a:pt x="2521182" y="0"/>
                    </a:lnTo>
                    <a:lnTo>
                      <a:pt x="1645990" y="0"/>
                    </a:lnTo>
                    <a:lnTo>
                      <a:pt x="1645990" y="1"/>
                    </a:lnTo>
                    <a:lnTo>
                      <a:pt x="1534237" y="1"/>
                    </a:lnTo>
                    <a:lnTo>
                      <a:pt x="1534237" y="1179"/>
                    </a:lnTo>
                    <a:lnTo>
                      <a:pt x="256970" y="1180"/>
                    </a:lnTo>
                    <a:lnTo>
                      <a:pt x="250909" y="1"/>
                    </a:lnTo>
                    <a:lnTo>
                      <a:pt x="244844" y="1181"/>
                    </a:lnTo>
                    <a:lnTo>
                      <a:pt x="145218" y="1181"/>
                    </a:lnTo>
                    <a:lnTo>
                      <a:pt x="139157" y="1"/>
                    </a:lnTo>
                    <a:cubicBezTo>
                      <a:pt x="121486" y="2"/>
                      <a:pt x="103815" y="3371"/>
                      <a:pt x="87192" y="10113"/>
                    </a:cubicBezTo>
                    <a:lnTo>
                      <a:pt x="71589" y="20474"/>
                    </a:lnTo>
                    <a:lnTo>
                      <a:pt x="50253" y="32715"/>
                    </a:lnTo>
                    <a:lnTo>
                      <a:pt x="46328" y="37248"/>
                    </a:lnTo>
                    <a:lnTo>
                      <a:pt x="41510" y="40448"/>
                    </a:lnTo>
                    <a:lnTo>
                      <a:pt x="41510" y="40447"/>
                    </a:lnTo>
                    <a:lnTo>
                      <a:pt x="34768" y="50600"/>
                    </a:lnTo>
                    <a:lnTo>
                      <a:pt x="19992" y="67667"/>
                    </a:lnTo>
                    <a:lnTo>
                      <a:pt x="15013" y="80349"/>
                    </a:lnTo>
                    <a:lnTo>
                      <a:pt x="11175" y="86128"/>
                    </a:lnTo>
                    <a:lnTo>
                      <a:pt x="9634" y="94051"/>
                    </a:lnTo>
                    <a:lnTo>
                      <a:pt x="2806" y="111443"/>
                    </a:lnTo>
                    <a:lnTo>
                      <a:pt x="0" y="139273"/>
                    </a:lnTo>
                    <a:lnTo>
                      <a:pt x="2806" y="167103"/>
                    </a:lnTo>
                    <a:lnTo>
                      <a:pt x="10544" y="186812"/>
                    </a:lnTo>
                    <a:lnTo>
                      <a:pt x="11175" y="190058"/>
                    </a:lnTo>
                    <a:lnTo>
                      <a:pt x="12748" y="192425"/>
                    </a:lnTo>
                    <a:lnTo>
                      <a:pt x="19992" y="210878"/>
                    </a:lnTo>
                    <a:lnTo>
                      <a:pt x="41491" y="235710"/>
                    </a:lnTo>
                    <a:lnTo>
                      <a:pt x="41510" y="235739"/>
                    </a:lnTo>
                    <a:lnTo>
                      <a:pt x="41553" y="235781"/>
                    </a:lnTo>
                    <a:lnTo>
                      <a:pt x="50253" y="245831"/>
                    </a:lnTo>
                    <a:lnTo>
                      <a:pt x="53418" y="247646"/>
                    </a:lnTo>
                    <a:lnTo>
                      <a:pt x="786416" y="980636"/>
                    </a:lnTo>
                    <a:lnTo>
                      <a:pt x="789475" y="980636"/>
                    </a:lnTo>
                    <a:lnTo>
                      <a:pt x="1578426" y="1769586"/>
                    </a:lnTo>
                    <a:lnTo>
                      <a:pt x="1578887" y="1769125"/>
                    </a:lnTo>
                    <a:lnTo>
                      <a:pt x="2270775" y="2461020"/>
                    </a:lnTo>
                    <a:lnTo>
                      <a:pt x="2272590" y="2464185"/>
                    </a:lnTo>
                    <a:lnTo>
                      <a:pt x="2282640" y="2472885"/>
                    </a:lnTo>
                    <a:lnTo>
                      <a:pt x="2282682" y="2472928"/>
                    </a:lnTo>
                    <a:lnTo>
                      <a:pt x="2282711" y="2472947"/>
                    </a:lnTo>
                    <a:lnTo>
                      <a:pt x="2307543" y="2494446"/>
                    </a:lnTo>
                    <a:lnTo>
                      <a:pt x="2325996" y="2501690"/>
                    </a:lnTo>
                    <a:lnTo>
                      <a:pt x="2328363" y="2503263"/>
                    </a:lnTo>
                    <a:lnTo>
                      <a:pt x="2331609" y="2503894"/>
                    </a:lnTo>
                    <a:lnTo>
                      <a:pt x="2351318" y="2511632"/>
                    </a:lnTo>
                    <a:close/>
                  </a:path>
                </a:pathLst>
              </a:custGeom>
              <a:noFill/>
              <a:ln w="22225">
                <a:gradFill flip="none" rotWithShape="1">
                  <a:gsLst>
                    <a:gs pos="67000">
                      <a:schemeClr val="bg1"/>
                    </a:gs>
                    <a:gs pos="22000">
                      <a:schemeClr val="bg1">
                        <a:alpha val="0"/>
                        <a:lumMod val="100000"/>
                      </a:schemeClr>
                    </a:gs>
                  </a:gsLst>
                  <a:lin ang="81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4241478" y="867949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2000">
                    <a:srgbClr val="F9F9F9">
                      <a:alpha val="56000"/>
                    </a:srgbClr>
                  </a:gs>
                  <a:gs pos="2000">
                    <a:schemeClr val="bg1">
                      <a:lumMod val="95000"/>
                      <a:alpha val="50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 flipH="1">
                <a:off x="6041938" y="867109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2000">
                    <a:srgbClr val="F9F9F9">
                      <a:alpha val="50000"/>
                    </a:srgbClr>
                  </a:gs>
                  <a:gs pos="2000">
                    <a:schemeClr val="bg1">
                      <a:lumMod val="95000"/>
                      <a:alpha val="46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 flipH="1" flipV="1">
                <a:off x="6032412" y="5717573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26000">
                    <a:schemeClr val="tx1">
                      <a:alpha val="35000"/>
                    </a:schemeClr>
                  </a:gs>
                  <a:gs pos="2000">
                    <a:schemeClr val="tx1">
                      <a:alpha val="12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 flipV="1">
                <a:off x="4250200" y="5717573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26000">
                    <a:schemeClr val="tx1">
                      <a:alpha val="19000"/>
                    </a:schemeClr>
                  </a:gs>
                  <a:gs pos="2000">
                    <a:schemeClr val="tx1">
                      <a:alpha val="10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 rot="5400000" flipV="1">
                <a:off x="2704178" y="2417998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2000">
                    <a:srgbClr val="F9F9F9">
                      <a:alpha val="50000"/>
                    </a:srgbClr>
                  </a:gs>
                  <a:gs pos="2000">
                    <a:schemeClr val="bg1">
                      <a:lumMod val="95000"/>
                      <a:alpha val="46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 rot="16200000">
                <a:off x="2704178" y="4167391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2000">
                    <a:srgbClr val="F9F9F9">
                      <a:alpha val="50000"/>
                    </a:srgbClr>
                  </a:gs>
                  <a:gs pos="2000">
                    <a:schemeClr val="bg1">
                      <a:lumMod val="95000"/>
                      <a:alpha val="46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 rot="16200000" flipH="1" flipV="1">
                <a:off x="7583329" y="2417998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17000">
                    <a:schemeClr val="tx1">
                      <a:alpha val="19000"/>
                    </a:schemeClr>
                  </a:gs>
                  <a:gs pos="2000">
                    <a:schemeClr val="tx1">
                      <a:alpha val="15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 rot="5400000" flipH="1">
                <a:off x="7583329" y="4167391"/>
                <a:ext cx="1428743" cy="265037"/>
              </a:xfrm>
              <a:custGeom>
                <a:avLst/>
                <a:gdLst>
                  <a:gd name="connsiteX0" fmla="*/ 265037 w 1428743"/>
                  <a:gd name="connsiteY0" fmla="*/ 0 h 265037"/>
                  <a:gd name="connsiteX1" fmla="*/ 1411376 w 1428743"/>
                  <a:gd name="connsiteY1" fmla="*/ 0 h 265037"/>
                  <a:gd name="connsiteX2" fmla="*/ 1428743 w 1428743"/>
                  <a:gd name="connsiteY2" fmla="*/ 1751 h 265037"/>
                  <a:gd name="connsiteX3" fmla="*/ 1428743 w 1428743"/>
                  <a:gd name="connsiteY3" fmla="*/ 1813 h 265037"/>
                  <a:gd name="connsiteX4" fmla="*/ 1410771 w 1428743"/>
                  <a:gd name="connsiteY4" fmla="*/ 1 h 265037"/>
                  <a:gd name="connsiteX5" fmla="*/ 1410222 w 1428743"/>
                  <a:gd name="connsiteY5" fmla="*/ 56 h 265037"/>
                  <a:gd name="connsiteX6" fmla="*/ 1409683 w 1428743"/>
                  <a:gd name="connsiteY6" fmla="*/ 2 h 265037"/>
                  <a:gd name="connsiteX7" fmla="*/ 1381852 w 1428743"/>
                  <a:gd name="connsiteY7" fmla="*/ 2808 h 265037"/>
                  <a:gd name="connsiteX8" fmla="*/ 1362026 w 1428743"/>
                  <a:gd name="connsiteY8" fmla="*/ 10592 h 265037"/>
                  <a:gd name="connsiteX9" fmla="*/ 1358870 w 1428743"/>
                  <a:gd name="connsiteY9" fmla="*/ 11205 h 265037"/>
                  <a:gd name="connsiteX10" fmla="*/ 1356567 w 1428743"/>
                  <a:gd name="connsiteY10" fmla="*/ 12734 h 265037"/>
                  <a:gd name="connsiteX11" fmla="*/ 1338076 w 1428743"/>
                  <a:gd name="connsiteY11" fmla="*/ 19994 h 265037"/>
                  <a:gd name="connsiteX12" fmla="*/ 1313194 w 1428743"/>
                  <a:gd name="connsiteY12" fmla="*/ 41536 h 265037"/>
                  <a:gd name="connsiteX13" fmla="*/ 1313187 w 1428743"/>
                  <a:gd name="connsiteY13" fmla="*/ 41541 h 265037"/>
                  <a:gd name="connsiteX14" fmla="*/ 1313177 w 1428743"/>
                  <a:gd name="connsiteY14" fmla="*/ 41551 h 265037"/>
                  <a:gd name="connsiteX15" fmla="*/ 1303123 w 1428743"/>
                  <a:gd name="connsiteY15" fmla="*/ 50255 h 265037"/>
                  <a:gd name="connsiteX16" fmla="*/ 1301307 w 1428743"/>
                  <a:gd name="connsiteY16" fmla="*/ 53420 h 265037"/>
                  <a:gd name="connsiteX17" fmla="*/ 1089688 w 1428743"/>
                  <a:gd name="connsiteY17" fmla="*/ 265037 h 265037"/>
                  <a:gd name="connsiteX18" fmla="*/ 0 w 1428743"/>
                  <a:gd name="connsiteY18" fmla="*/ 265037 h 26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743" h="265037">
                    <a:moveTo>
                      <a:pt x="265037" y="0"/>
                    </a:moveTo>
                    <a:lnTo>
                      <a:pt x="1411376" y="0"/>
                    </a:lnTo>
                    <a:lnTo>
                      <a:pt x="1428743" y="1751"/>
                    </a:lnTo>
                    <a:lnTo>
                      <a:pt x="1428743" y="1813"/>
                    </a:lnTo>
                    <a:lnTo>
                      <a:pt x="1410771" y="1"/>
                    </a:lnTo>
                    <a:lnTo>
                      <a:pt x="1410222" y="56"/>
                    </a:lnTo>
                    <a:lnTo>
                      <a:pt x="1409683" y="2"/>
                    </a:lnTo>
                    <a:lnTo>
                      <a:pt x="1381852" y="2808"/>
                    </a:lnTo>
                    <a:lnTo>
                      <a:pt x="1362026" y="10592"/>
                    </a:lnTo>
                    <a:lnTo>
                      <a:pt x="1358870" y="11205"/>
                    </a:lnTo>
                    <a:lnTo>
                      <a:pt x="1356567" y="12734"/>
                    </a:lnTo>
                    <a:lnTo>
                      <a:pt x="1338076" y="19994"/>
                    </a:lnTo>
                    <a:lnTo>
                      <a:pt x="1313194" y="41536"/>
                    </a:lnTo>
                    <a:lnTo>
                      <a:pt x="1313187" y="41541"/>
                    </a:lnTo>
                    <a:lnTo>
                      <a:pt x="1313177" y="41551"/>
                    </a:lnTo>
                    <a:lnTo>
                      <a:pt x="1303123" y="50255"/>
                    </a:lnTo>
                    <a:lnTo>
                      <a:pt x="1301307" y="53420"/>
                    </a:lnTo>
                    <a:lnTo>
                      <a:pt x="1089688" y="265037"/>
                    </a:lnTo>
                    <a:lnTo>
                      <a:pt x="0" y="26503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26000">
                    <a:schemeClr val="tx1">
                      <a:alpha val="19000"/>
                    </a:schemeClr>
                  </a:gs>
                  <a:gs pos="2000">
                    <a:schemeClr val="tx1">
                      <a:alpha val="10000"/>
                    </a:schemeClr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4731626" y="2581859"/>
                <a:ext cx="1149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FEB7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rgbClr val="FEB7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4731626" y="3588153"/>
                <a:ext cx="1149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03ACB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rgbClr val="03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5813840" y="2581859"/>
                <a:ext cx="1149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E27172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rgbClr val="E2717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5813840" y="3588153"/>
                <a:ext cx="1149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633E72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rgbClr val="633E72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16" name="Group 41"/>
            <p:cNvGrpSpPr>
              <a:grpSpLocks noChangeAspect="1"/>
            </p:cNvGrpSpPr>
            <p:nvPr/>
          </p:nvGrpSpPr>
          <p:grpSpPr bwMode="auto">
            <a:xfrm>
              <a:off x="4225572" y="1548792"/>
              <a:ext cx="369432" cy="452235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5" name="Group 52"/>
            <p:cNvGrpSpPr>
              <a:grpSpLocks noChangeAspect="1"/>
            </p:cNvGrpSpPr>
            <p:nvPr/>
          </p:nvGrpSpPr>
          <p:grpSpPr bwMode="auto">
            <a:xfrm>
              <a:off x="4218788" y="4929641"/>
              <a:ext cx="426136" cy="422463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126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Group 62"/>
            <p:cNvGrpSpPr>
              <a:grpSpLocks noChangeAspect="1"/>
            </p:cNvGrpSpPr>
            <p:nvPr/>
          </p:nvGrpSpPr>
          <p:grpSpPr bwMode="auto">
            <a:xfrm>
              <a:off x="7490216" y="1631862"/>
              <a:ext cx="454419" cy="362831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7" name="Group 68"/>
            <p:cNvGrpSpPr>
              <a:grpSpLocks noChangeAspect="1"/>
            </p:cNvGrpSpPr>
            <p:nvPr/>
          </p:nvGrpSpPr>
          <p:grpSpPr bwMode="auto">
            <a:xfrm>
              <a:off x="7687526" y="4932602"/>
              <a:ext cx="405359" cy="390565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138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1495925" y="1257432"/>
              <a:ext cx="2080527" cy="1140156"/>
              <a:chOff x="3451161" y="3849925"/>
              <a:chExt cx="2080526" cy="1140155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8703733" y="1257432"/>
              <a:ext cx="2080527" cy="1140156"/>
              <a:chOff x="3451161" y="3849925"/>
              <a:chExt cx="2080526" cy="1140155"/>
            </a:xfrm>
          </p:grpSpPr>
          <p:sp>
            <p:nvSpPr>
              <p:cNvPr id="149" name="文本框 148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0" name="文本框 149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1495925" y="4641350"/>
              <a:ext cx="2080527" cy="1140156"/>
              <a:chOff x="3451161" y="3849925"/>
              <a:chExt cx="2080526" cy="1140155"/>
            </a:xfrm>
          </p:grpSpPr>
          <p:sp>
            <p:nvSpPr>
              <p:cNvPr id="152" name="文本框 151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3" name="文本框 152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8703733" y="4641350"/>
              <a:ext cx="2080527" cy="1140156"/>
              <a:chOff x="3451161" y="3849925"/>
              <a:chExt cx="2080526" cy="1140155"/>
            </a:xfrm>
          </p:grpSpPr>
          <p:sp>
            <p:nvSpPr>
              <p:cNvPr id="155" name="文本框 154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683E7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365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4256806-B045-41FD-AD66-A492A25D69B4}"/>
              </a:ext>
            </a:extLst>
          </p:cNvPr>
          <p:cNvGrpSpPr/>
          <p:nvPr/>
        </p:nvGrpSpPr>
        <p:grpSpPr>
          <a:xfrm>
            <a:off x="3552824" y="1198342"/>
            <a:ext cx="5086351" cy="5086351"/>
            <a:chOff x="3552826" y="885826"/>
            <a:chExt cx="5086351" cy="5086351"/>
          </a:xfrm>
        </p:grpSpPr>
        <p:grpSp>
          <p:nvGrpSpPr>
            <p:cNvPr id="5" name="组合 4"/>
            <p:cNvGrpSpPr/>
            <p:nvPr/>
          </p:nvGrpSpPr>
          <p:grpSpPr>
            <a:xfrm>
              <a:off x="3552826" y="885826"/>
              <a:ext cx="5086351" cy="5086351"/>
              <a:chOff x="3552825" y="885825"/>
              <a:chExt cx="5086350" cy="5086350"/>
            </a:xfrm>
            <a:effectLst>
              <a:outerShdw blurRad="889000" dist="228600" dir="2700000" algn="tl" rotWithShape="0">
                <a:prstClr val="black">
                  <a:alpha val="33000"/>
                </a:prstClr>
              </a:outerShdw>
            </a:effectLst>
          </p:grpSpPr>
          <p:sp>
            <p:nvSpPr>
              <p:cNvPr id="3" name="圆角矩形 2"/>
              <p:cNvSpPr/>
              <p:nvPr/>
            </p:nvSpPr>
            <p:spPr>
              <a:xfrm>
                <a:off x="3552825" y="885825"/>
                <a:ext cx="5086350" cy="5086350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0">
                    <a:schemeClr val="bg1">
                      <a:lumMod val="98000"/>
                    </a:schemeClr>
                  </a:gs>
                  <a:gs pos="100000">
                    <a:srgbClr val="BEBEBE"/>
                  </a:gs>
                </a:gsLst>
                <a:lin ang="2700000" scaled="1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3552825" y="885825"/>
                <a:ext cx="5086350" cy="5086350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chemeClr val="bg1">
                      <a:lumMod val="83000"/>
                    </a:schemeClr>
                  </a:gs>
                </a:gsLst>
                <a:lin ang="2700000" scaled="1"/>
              </a:gradFill>
              <a:ln w="0"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圆角矩形 5"/>
            <p:cNvSpPr/>
            <p:nvPr/>
          </p:nvSpPr>
          <p:spPr>
            <a:xfrm>
              <a:off x="4019551" y="1352551"/>
              <a:ext cx="4152900" cy="4152900"/>
            </a:xfrm>
            <a:prstGeom prst="roundRect">
              <a:avLst>
                <a:gd name="adj" fmla="val 9339"/>
              </a:avLst>
            </a:prstGeom>
            <a:solidFill>
              <a:srgbClr val="F5F5F5"/>
            </a:solidFill>
            <a:ln>
              <a:noFill/>
            </a:ln>
            <a:effectLst>
              <a:outerShdw blurRad="444500" dist="177800" dir="2700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105351" y="1438275"/>
              <a:ext cx="3981300" cy="3981451"/>
              <a:chOff x="322428" y="1772105"/>
              <a:chExt cx="3981300" cy="3981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2313078" y="1772105"/>
                <a:ext cx="1990650" cy="1990725"/>
              </a:xfrm>
              <a:custGeom>
                <a:avLst/>
                <a:gdLst>
                  <a:gd name="connsiteX0" fmla="*/ 0 w 1990650"/>
                  <a:gd name="connsiteY0" fmla="*/ 0 h 1990725"/>
                  <a:gd name="connsiteX1" fmla="*/ 1618822 w 1990650"/>
                  <a:gd name="connsiteY1" fmla="*/ 0 h 1990725"/>
                  <a:gd name="connsiteX2" fmla="*/ 1990650 w 1990650"/>
                  <a:gd name="connsiteY2" fmla="*/ 371828 h 1990725"/>
                  <a:gd name="connsiteX3" fmla="*/ 1990650 w 1990650"/>
                  <a:gd name="connsiteY3" fmla="*/ 1990725 h 1990725"/>
                  <a:gd name="connsiteX4" fmla="*/ 0 w 1990650"/>
                  <a:gd name="connsiteY4" fmla="*/ 1990725 h 199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0650" h="1990725">
                    <a:moveTo>
                      <a:pt x="0" y="0"/>
                    </a:moveTo>
                    <a:lnTo>
                      <a:pt x="1618822" y="0"/>
                    </a:lnTo>
                    <a:cubicBezTo>
                      <a:pt x="1824177" y="0"/>
                      <a:pt x="1990650" y="166473"/>
                      <a:pt x="1990650" y="371828"/>
                    </a:cubicBezTo>
                    <a:lnTo>
                      <a:pt x="1990650" y="1990725"/>
                    </a:lnTo>
                    <a:lnTo>
                      <a:pt x="0" y="1990725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flipH="1">
                <a:off x="322428" y="1772105"/>
                <a:ext cx="1990650" cy="1990725"/>
              </a:xfrm>
              <a:custGeom>
                <a:avLst/>
                <a:gdLst>
                  <a:gd name="connsiteX0" fmla="*/ 0 w 1990650"/>
                  <a:gd name="connsiteY0" fmla="*/ 0 h 1990725"/>
                  <a:gd name="connsiteX1" fmla="*/ 1618822 w 1990650"/>
                  <a:gd name="connsiteY1" fmla="*/ 0 h 1990725"/>
                  <a:gd name="connsiteX2" fmla="*/ 1990650 w 1990650"/>
                  <a:gd name="connsiteY2" fmla="*/ 371828 h 1990725"/>
                  <a:gd name="connsiteX3" fmla="*/ 1990650 w 1990650"/>
                  <a:gd name="connsiteY3" fmla="*/ 1990725 h 1990725"/>
                  <a:gd name="connsiteX4" fmla="*/ 0 w 1990650"/>
                  <a:gd name="connsiteY4" fmla="*/ 1990725 h 199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0650" h="1990725">
                    <a:moveTo>
                      <a:pt x="0" y="0"/>
                    </a:moveTo>
                    <a:lnTo>
                      <a:pt x="1618822" y="0"/>
                    </a:lnTo>
                    <a:cubicBezTo>
                      <a:pt x="1824177" y="0"/>
                      <a:pt x="1990650" y="166473"/>
                      <a:pt x="1990650" y="371828"/>
                    </a:cubicBezTo>
                    <a:lnTo>
                      <a:pt x="1990650" y="1990725"/>
                    </a:lnTo>
                    <a:lnTo>
                      <a:pt x="0" y="1990725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flipV="1">
                <a:off x="2313078" y="3762830"/>
                <a:ext cx="1990650" cy="1990725"/>
              </a:xfrm>
              <a:custGeom>
                <a:avLst/>
                <a:gdLst>
                  <a:gd name="connsiteX0" fmla="*/ 0 w 1990650"/>
                  <a:gd name="connsiteY0" fmla="*/ 0 h 1990725"/>
                  <a:gd name="connsiteX1" fmla="*/ 1618822 w 1990650"/>
                  <a:gd name="connsiteY1" fmla="*/ 0 h 1990725"/>
                  <a:gd name="connsiteX2" fmla="*/ 1990650 w 1990650"/>
                  <a:gd name="connsiteY2" fmla="*/ 371828 h 1990725"/>
                  <a:gd name="connsiteX3" fmla="*/ 1990650 w 1990650"/>
                  <a:gd name="connsiteY3" fmla="*/ 1990725 h 1990725"/>
                  <a:gd name="connsiteX4" fmla="*/ 0 w 1990650"/>
                  <a:gd name="connsiteY4" fmla="*/ 1990725 h 199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0650" h="1990725">
                    <a:moveTo>
                      <a:pt x="0" y="0"/>
                    </a:moveTo>
                    <a:lnTo>
                      <a:pt x="1618822" y="0"/>
                    </a:lnTo>
                    <a:cubicBezTo>
                      <a:pt x="1824177" y="0"/>
                      <a:pt x="1990650" y="166473"/>
                      <a:pt x="1990650" y="371828"/>
                    </a:cubicBezTo>
                    <a:lnTo>
                      <a:pt x="1990650" y="1990725"/>
                    </a:lnTo>
                    <a:lnTo>
                      <a:pt x="0" y="1990725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flipH="1" flipV="1">
                <a:off x="322428" y="3762830"/>
                <a:ext cx="1990650" cy="1990725"/>
              </a:xfrm>
              <a:custGeom>
                <a:avLst/>
                <a:gdLst>
                  <a:gd name="connsiteX0" fmla="*/ 0 w 1990650"/>
                  <a:gd name="connsiteY0" fmla="*/ 0 h 1990725"/>
                  <a:gd name="connsiteX1" fmla="*/ 1618822 w 1990650"/>
                  <a:gd name="connsiteY1" fmla="*/ 0 h 1990725"/>
                  <a:gd name="connsiteX2" fmla="*/ 1990650 w 1990650"/>
                  <a:gd name="connsiteY2" fmla="*/ 371828 h 1990725"/>
                  <a:gd name="connsiteX3" fmla="*/ 1990650 w 1990650"/>
                  <a:gd name="connsiteY3" fmla="*/ 1990725 h 1990725"/>
                  <a:gd name="connsiteX4" fmla="*/ 0 w 1990650"/>
                  <a:gd name="connsiteY4" fmla="*/ 1990725 h 1990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0650" h="1990725">
                    <a:moveTo>
                      <a:pt x="0" y="0"/>
                    </a:moveTo>
                    <a:lnTo>
                      <a:pt x="1618822" y="0"/>
                    </a:lnTo>
                    <a:cubicBezTo>
                      <a:pt x="1824177" y="0"/>
                      <a:pt x="1990650" y="166473"/>
                      <a:pt x="1990650" y="371828"/>
                    </a:cubicBezTo>
                    <a:lnTo>
                      <a:pt x="1990650" y="1990725"/>
                    </a:lnTo>
                    <a:lnTo>
                      <a:pt x="0" y="1990725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3" name="矩形 22"/>
            <p:cNvSpPr/>
            <p:nvPr/>
          </p:nvSpPr>
          <p:spPr>
            <a:xfrm flipH="1">
              <a:off x="6096001" y="1448437"/>
              <a:ext cx="407599" cy="1980563"/>
            </a:xfrm>
            <a:prstGeom prst="rect">
              <a:avLst/>
            </a:prstGeom>
            <a:gradFill>
              <a:gsLst>
                <a:gs pos="60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5400000" flipH="1">
              <a:off x="6882482" y="2642517"/>
              <a:ext cx="407599" cy="1980563"/>
            </a:xfrm>
            <a:prstGeom prst="rect">
              <a:avLst/>
            </a:prstGeom>
            <a:gradFill>
              <a:gsLst>
                <a:gs pos="60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5400000" flipH="1">
              <a:off x="4901358" y="2632994"/>
              <a:ext cx="407599" cy="1999612"/>
            </a:xfrm>
            <a:prstGeom prst="rect">
              <a:avLst/>
            </a:prstGeom>
            <a:gradFill>
              <a:gsLst>
                <a:gs pos="60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6096001" y="3440295"/>
              <a:ext cx="407599" cy="1980563"/>
            </a:xfrm>
            <a:prstGeom prst="rect">
              <a:avLst/>
            </a:prstGeom>
            <a:gradFill>
              <a:gsLst>
                <a:gs pos="60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72" name="Group 41"/>
            <p:cNvGrpSpPr>
              <a:grpSpLocks noChangeAspect="1"/>
            </p:cNvGrpSpPr>
            <p:nvPr/>
          </p:nvGrpSpPr>
          <p:grpSpPr bwMode="auto">
            <a:xfrm>
              <a:off x="4924999" y="1872848"/>
              <a:ext cx="369432" cy="452235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7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Group 52"/>
            <p:cNvGrpSpPr>
              <a:grpSpLocks noChangeAspect="1"/>
            </p:cNvGrpSpPr>
            <p:nvPr/>
          </p:nvGrpSpPr>
          <p:grpSpPr bwMode="auto">
            <a:xfrm>
              <a:off x="6934568" y="3875542"/>
              <a:ext cx="426136" cy="422463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8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9" name="Group 62"/>
            <p:cNvGrpSpPr>
              <a:grpSpLocks noChangeAspect="1"/>
            </p:cNvGrpSpPr>
            <p:nvPr/>
          </p:nvGrpSpPr>
          <p:grpSpPr bwMode="auto">
            <a:xfrm>
              <a:off x="6864116" y="1962253"/>
              <a:ext cx="454419" cy="362831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9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3" name="Group 68"/>
            <p:cNvGrpSpPr>
              <a:grpSpLocks noChangeAspect="1"/>
            </p:cNvGrpSpPr>
            <p:nvPr/>
          </p:nvGrpSpPr>
          <p:grpSpPr bwMode="auto">
            <a:xfrm>
              <a:off x="4901850" y="3936072"/>
              <a:ext cx="405359" cy="390565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94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236197" y="2467529"/>
              <a:ext cx="1667177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6292964" y="2467529"/>
              <a:ext cx="1667177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4236197" y="4419912"/>
              <a:ext cx="1667177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6292964" y="4419912"/>
              <a:ext cx="1667177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271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84EBE1A-9C56-4F8B-BA13-829874085528}"/>
              </a:ext>
            </a:extLst>
          </p:cNvPr>
          <p:cNvGrpSpPr/>
          <p:nvPr/>
        </p:nvGrpSpPr>
        <p:grpSpPr>
          <a:xfrm>
            <a:off x="2342149" y="573506"/>
            <a:ext cx="7507704" cy="5710991"/>
            <a:chOff x="2342149" y="573506"/>
            <a:chExt cx="7507704" cy="5710991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1181910" y="3340298"/>
              <a:ext cx="5710991" cy="177407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2639339" y="3340298"/>
              <a:ext cx="5710991" cy="177407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6200000" flipH="1">
              <a:off x="3841674" y="3340298"/>
              <a:ext cx="5710991" cy="177407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5299102" y="3340298"/>
              <a:ext cx="5710991" cy="177407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2342149" y="1281703"/>
              <a:ext cx="7507704" cy="4294599"/>
              <a:chOff x="3240506" y="1281702"/>
              <a:chExt cx="5710990" cy="4294599"/>
            </a:xfrm>
          </p:grpSpPr>
          <p:pic>
            <p:nvPicPr>
              <p:cNvPr id="101" name="图片 100"/>
              <p:cNvPicPr>
                <a:picLocks noChangeAspect="1"/>
              </p:cNvPicPr>
              <p:nvPr/>
            </p:nvPicPr>
            <p:blipFill rotWithShape="1">
              <a:blip r:embed="rId5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3240506" y="1281702"/>
                <a:ext cx="5710990" cy="177406"/>
              </a:xfrm>
              <a:prstGeom prst="rect">
                <a:avLst/>
              </a:prstGeom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0800000">
                <a:off x="3240506" y="2739132"/>
                <a:ext cx="5710990" cy="177406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3240506" y="3941465"/>
                <a:ext cx="5710990" cy="177406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rot="10800000">
                <a:off x="3240506" y="5398895"/>
                <a:ext cx="5710990" cy="177406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4194353" y="1527352"/>
              <a:ext cx="1127419" cy="1127419"/>
              <a:chOff x="1207177" y="2741212"/>
              <a:chExt cx="1375576" cy="1375575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07177" y="2741212"/>
                <a:ext cx="1375576" cy="1375575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rgbClr val="CFCFCF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333400" y="2867435"/>
                <a:ext cx="1123129" cy="1123129"/>
              </a:xfrm>
              <a:prstGeom prst="roundRect">
                <a:avLst>
                  <a:gd name="adj" fmla="val 9339"/>
                </a:avLst>
              </a:prstGeom>
              <a:gradFill flip="none" rotWithShape="1">
                <a:gsLst>
                  <a:gs pos="0">
                    <a:srgbClr val="FFA41D"/>
                  </a:gs>
                  <a:gs pos="100000">
                    <a:srgbClr val="FFD89F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FFD89F"/>
                    </a:gs>
                    <a:gs pos="100000">
                      <a:srgbClr val="FFB850"/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4194353" y="4195173"/>
              <a:ext cx="1127419" cy="1127419"/>
              <a:chOff x="1207177" y="2741212"/>
              <a:chExt cx="1375576" cy="1375575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1207177" y="2741212"/>
                <a:ext cx="1375576" cy="1375575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rgbClr val="CFCFCF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1333400" y="2867435"/>
                <a:ext cx="1123129" cy="1123129"/>
              </a:xfrm>
              <a:prstGeom prst="roundRect">
                <a:avLst>
                  <a:gd name="adj" fmla="val 9339"/>
                </a:avLst>
              </a:prstGeom>
              <a:gradFill flip="none" rotWithShape="1">
                <a:gsLst>
                  <a:gs pos="0">
                    <a:srgbClr val="E56161"/>
                  </a:gs>
                  <a:gs pos="100000">
                    <a:srgbClr val="EF9B9B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EF9B9B"/>
                    </a:gs>
                    <a:gs pos="100000">
                      <a:srgbClr val="E87071"/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6862173" y="4195173"/>
              <a:ext cx="1127419" cy="1127419"/>
              <a:chOff x="1207177" y="2741212"/>
              <a:chExt cx="1375576" cy="1375575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1207177" y="2741212"/>
                <a:ext cx="1375576" cy="1375575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rgbClr val="CFCFCF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1333400" y="2867435"/>
                <a:ext cx="1123129" cy="1123129"/>
              </a:xfrm>
              <a:prstGeom prst="roundRect">
                <a:avLst>
                  <a:gd name="adj" fmla="val 9339"/>
                </a:avLst>
              </a:prstGeom>
              <a:gradFill flip="none" rotWithShape="1">
                <a:gsLst>
                  <a:gs pos="0">
                    <a:srgbClr val="5B346A"/>
                  </a:gs>
                  <a:gs pos="100000">
                    <a:srgbClr val="894EA0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894EA0"/>
                    </a:gs>
                    <a:gs pos="100000">
                      <a:srgbClr val="5B346A"/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6862173" y="1527352"/>
              <a:ext cx="1127419" cy="1127419"/>
              <a:chOff x="1207177" y="2741212"/>
              <a:chExt cx="1375576" cy="1375575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1207177" y="2741212"/>
                <a:ext cx="1375576" cy="1375575"/>
              </a:xfrm>
              <a:prstGeom prst="roundRect">
                <a:avLst>
                  <a:gd name="adj" fmla="val 5823"/>
                </a:avLst>
              </a:prstGeom>
              <a:gradFill>
                <a:gsLst>
                  <a:gs pos="100000">
                    <a:schemeClr val="bg1">
                      <a:lumMod val="98000"/>
                    </a:schemeClr>
                  </a:gs>
                  <a:gs pos="0">
                    <a:srgbClr val="CFCFCF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1333400" y="2867435"/>
                <a:ext cx="1123129" cy="1123129"/>
              </a:xfrm>
              <a:prstGeom prst="roundRect">
                <a:avLst>
                  <a:gd name="adj" fmla="val 9339"/>
                </a:avLst>
              </a:prstGeom>
              <a:gradFill flip="none" rotWithShape="1">
                <a:gsLst>
                  <a:gs pos="0">
                    <a:srgbClr val="01ADBF"/>
                  </a:gs>
                  <a:gs pos="100000">
                    <a:srgbClr val="01DEF5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0">
                      <a:srgbClr val="12E8FE"/>
                    </a:gs>
                    <a:gs pos="100000">
                      <a:srgbClr val="0194A3"/>
                    </a:gs>
                  </a:gsLst>
                  <a:lin ang="2700000" scaled="1"/>
                  <a:tileRect/>
                </a:gradFill>
              </a:ln>
              <a:effectLst>
                <a:outerShdw blurRad="88900" dist="50800" dir="2700000" algn="tl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3" name="Group 41"/>
            <p:cNvGrpSpPr>
              <a:grpSpLocks noChangeAspect="1"/>
            </p:cNvGrpSpPr>
            <p:nvPr/>
          </p:nvGrpSpPr>
          <p:grpSpPr bwMode="auto">
            <a:xfrm>
              <a:off x="5920714" y="1834587"/>
              <a:ext cx="378135" cy="462887"/>
              <a:chOff x="3783" y="2089"/>
              <a:chExt cx="116" cy="142"/>
            </a:xfrm>
            <a:solidFill>
              <a:srgbClr val="FFB850"/>
            </a:solidFill>
            <a:effectLst/>
          </p:grpSpPr>
          <p:sp>
            <p:nvSpPr>
              <p:cNvPr id="117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18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19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20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22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23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124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</p:grpSp>
        <p:grpSp>
          <p:nvGrpSpPr>
            <p:cNvPr id="125" name="Group 52"/>
            <p:cNvGrpSpPr>
              <a:grpSpLocks noChangeAspect="1"/>
            </p:cNvGrpSpPr>
            <p:nvPr/>
          </p:nvGrpSpPr>
          <p:grpSpPr bwMode="auto">
            <a:xfrm>
              <a:off x="5867712" y="4553831"/>
              <a:ext cx="436173" cy="432413"/>
              <a:chOff x="3783" y="2102"/>
              <a:chExt cx="116" cy="115"/>
            </a:xfrm>
            <a:solidFill>
              <a:srgbClr val="683E79"/>
            </a:solidFill>
            <a:effectLst/>
          </p:grpSpPr>
          <p:sp>
            <p:nvSpPr>
              <p:cNvPr id="126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Group 62"/>
            <p:cNvGrpSpPr>
              <a:grpSpLocks noChangeAspect="1"/>
            </p:cNvGrpSpPr>
            <p:nvPr/>
          </p:nvGrpSpPr>
          <p:grpSpPr bwMode="auto">
            <a:xfrm>
              <a:off x="7211285" y="3237096"/>
              <a:ext cx="465123" cy="371377"/>
              <a:chOff x="3775" y="2110"/>
              <a:chExt cx="129" cy="103"/>
            </a:xfrm>
            <a:solidFill>
              <a:srgbClr val="00BBCF"/>
            </a:solidFill>
            <a:effectLst/>
          </p:grpSpPr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7" name="Group 68"/>
            <p:cNvGrpSpPr>
              <a:grpSpLocks noChangeAspect="1"/>
            </p:cNvGrpSpPr>
            <p:nvPr/>
          </p:nvGrpSpPr>
          <p:grpSpPr bwMode="auto">
            <a:xfrm>
              <a:off x="4550484" y="3275887"/>
              <a:ext cx="414907" cy="399764"/>
              <a:chOff x="3770" y="2095"/>
              <a:chExt cx="137" cy="132"/>
            </a:xfrm>
            <a:solidFill>
              <a:srgbClr val="E87071"/>
            </a:solidFill>
            <a:effectLst/>
          </p:grpSpPr>
          <p:sp>
            <p:nvSpPr>
              <p:cNvPr id="138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2577484" y="1604370"/>
              <a:ext cx="1511861" cy="833570"/>
              <a:chOff x="3451161" y="3849925"/>
              <a:chExt cx="1511861" cy="833571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3451161" y="384992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451162" y="4098527"/>
                <a:ext cx="1381678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8195959" y="4315396"/>
              <a:ext cx="1511861" cy="833570"/>
              <a:chOff x="3451161" y="3849925"/>
              <a:chExt cx="1511861" cy="833571"/>
            </a:xfrm>
          </p:grpSpPr>
          <p:sp>
            <p:nvSpPr>
              <p:cNvPr id="149" name="文本框 148"/>
              <p:cNvSpPr txBox="1"/>
              <p:nvPr/>
            </p:nvSpPr>
            <p:spPr>
              <a:xfrm>
                <a:off x="3451161" y="384992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0" name="文本框 149"/>
              <p:cNvSpPr txBox="1"/>
              <p:nvPr/>
            </p:nvSpPr>
            <p:spPr>
              <a:xfrm>
                <a:off x="3451162" y="4098527"/>
                <a:ext cx="1381678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2605736" y="4298624"/>
              <a:ext cx="1511861" cy="833570"/>
              <a:chOff x="3451161" y="3849925"/>
              <a:chExt cx="1511861" cy="833571"/>
            </a:xfrm>
          </p:grpSpPr>
          <p:sp>
            <p:nvSpPr>
              <p:cNvPr id="152" name="文本框 151"/>
              <p:cNvSpPr txBox="1"/>
              <p:nvPr/>
            </p:nvSpPr>
            <p:spPr>
              <a:xfrm>
                <a:off x="3451161" y="384992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3" name="文本框 152"/>
              <p:cNvSpPr txBox="1"/>
              <p:nvPr/>
            </p:nvSpPr>
            <p:spPr>
              <a:xfrm>
                <a:off x="3451162" y="4098527"/>
                <a:ext cx="1381678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8177572" y="1604370"/>
              <a:ext cx="1511861" cy="833570"/>
              <a:chOff x="3451161" y="3849925"/>
              <a:chExt cx="1511861" cy="833571"/>
            </a:xfrm>
          </p:grpSpPr>
          <p:sp>
            <p:nvSpPr>
              <p:cNvPr id="155" name="文本框 154"/>
              <p:cNvSpPr txBox="1"/>
              <p:nvPr/>
            </p:nvSpPr>
            <p:spPr>
              <a:xfrm>
                <a:off x="3451161" y="384992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451162" y="4098527"/>
                <a:ext cx="1381678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原创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4458013" y="1643659"/>
              <a:ext cx="609043" cy="886277"/>
              <a:chOff x="8219461" y="1873293"/>
              <a:chExt cx="609042" cy="886276"/>
            </a:xfrm>
          </p:grpSpPr>
          <p:sp>
            <p:nvSpPr>
              <p:cNvPr id="161" name="文本框 160"/>
              <p:cNvSpPr txBox="1"/>
              <p:nvPr/>
            </p:nvSpPr>
            <p:spPr>
              <a:xfrm>
                <a:off x="8288012" y="1873293"/>
                <a:ext cx="471939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2" name="文本框 161"/>
              <p:cNvSpPr txBox="1"/>
              <p:nvPr/>
            </p:nvSpPr>
            <p:spPr>
              <a:xfrm>
                <a:off x="8219461" y="2482570"/>
                <a:ext cx="6090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ITEM</a:t>
                </a:r>
                <a:endPara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7115913" y="1643659"/>
              <a:ext cx="609043" cy="886277"/>
              <a:chOff x="8219461" y="1873293"/>
              <a:chExt cx="609042" cy="886276"/>
            </a:xfrm>
          </p:grpSpPr>
          <p:sp>
            <p:nvSpPr>
              <p:cNvPr id="164" name="文本框 163"/>
              <p:cNvSpPr txBox="1"/>
              <p:nvPr/>
            </p:nvSpPr>
            <p:spPr>
              <a:xfrm>
                <a:off x="8288012" y="1873293"/>
                <a:ext cx="471939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5" name="文本框 164"/>
              <p:cNvSpPr txBox="1"/>
              <p:nvPr/>
            </p:nvSpPr>
            <p:spPr>
              <a:xfrm>
                <a:off x="8219461" y="2482570"/>
                <a:ext cx="6090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ITEM</a:t>
                </a:r>
                <a:endPara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4458013" y="4296090"/>
              <a:ext cx="609043" cy="886277"/>
              <a:chOff x="8219461" y="1873293"/>
              <a:chExt cx="609042" cy="886276"/>
            </a:xfrm>
          </p:grpSpPr>
          <p:sp>
            <p:nvSpPr>
              <p:cNvPr id="167" name="文本框 166"/>
              <p:cNvSpPr txBox="1"/>
              <p:nvPr/>
            </p:nvSpPr>
            <p:spPr>
              <a:xfrm>
                <a:off x="8288012" y="1873293"/>
                <a:ext cx="471939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8" name="文本框 167"/>
              <p:cNvSpPr txBox="1"/>
              <p:nvPr/>
            </p:nvSpPr>
            <p:spPr>
              <a:xfrm>
                <a:off x="8219461" y="2482570"/>
                <a:ext cx="6090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ITEM</a:t>
                </a:r>
                <a:endPara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7115913" y="4296090"/>
              <a:ext cx="609043" cy="886277"/>
              <a:chOff x="8219461" y="1873293"/>
              <a:chExt cx="609042" cy="886276"/>
            </a:xfrm>
          </p:grpSpPr>
          <p:sp>
            <p:nvSpPr>
              <p:cNvPr id="170" name="文本框 169"/>
              <p:cNvSpPr txBox="1"/>
              <p:nvPr/>
            </p:nvSpPr>
            <p:spPr>
              <a:xfrm>
                <a:off x="8288012" y="1873293"/>
                <a:ext cx="471939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1" name="文本框 170"/>
              <p:cNvSpPr txBox="1"/>
              <p:nvPr/>
            </p:nvSpPr>
            <p:spPr>
              <a:xfrm>
                <a:off x="8219461" y="2482570"/>
                <a:ext cx="6090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ITEM</a:t>
                </a:r>
                <a:endPara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sp>
          <p:nvSpPr>
            <p:cNvPr id="172" name="文本框 171"/>
            <p:cNvSpPr txBox="1"/>
            <p:nvPr/>
          </p:nvSpPr>
          <p:spPr>
            <a:xfrm>
              <a:off x="5384366" y="3129457"/>
              <a:ext cx="1443925" cy="120032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4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5BEFE8D-EF4C-4EF2-B112-938AA58AE26A}"/>
              </a:ext>
            </a:extLst>
          </p:cNvPr>
          <p:cNvGrpSpPr/>
          <p:nvPr/>
        </p:nvGrpSpPr>
        <p:grpSpPr>
          <a:xfrm>
            <a:off x="2493946" y="818683"/>
            <a:ext cx="7427078" cy="5642912"/>
            <a:chOff x="2493946" y="818683"/>
            <a:chExt cx="7427078" cy="5642912"/>
          </a:xfrm>
        </p:grpSpPr>
        <p:sp>
          <p:nvSpPr>
            <p:cNvPr id="81" name="矩形 80"/>
            <p:cNvSpPr/>
            <p:nvPr/>
          </p:nvSpPr>
          <p:spPr>
            <a:xfrm rot="2301036" flipH="1" flipV="1">
              <a:off x="3572303" y="4352373"/>
              <a:ext cx="2471688" cy="496800"/>
            </a:xfrm>
            <a:prstGeom prst="rect">
              <a:avLst/>
            </a:prstGeom>
            <a:gradFill flip="none" rotWithShape="1">
              <a:gsLst>
                <a:gs pos="100000">
                  <a:srgbClr val="EEEEEE"/>
                </a:gs>
                <a:gs pos="0">
                  <a:srgbClr val="CDCDCD"/>
                </a:gs>
              </a:gsLst>
              <a:lin ang="5400000" scaled="0"/>
              <a:tileRect/>
            </a:gra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</a:gradFill>
            </a:ln>
            <a:effectLst>
              <a:outerShdw blurRad="38100" dist="254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 rot="19298964" flipV="1">
              <a:off x="6181352" y="4429271"/>
              <a:ext cx="2471688" cy="496800"/>
            </a:xfrm>
            <a:prstGeom prst="rect">
              <a:avLst/>
            </a:prstGeom>
            <a:gradFill flip="none" rotWithShape="1">
              <a:gsLst>
                <a:gs pos="0">
                  <a:srgbClr val="EEEEEE"/>
                </a:gs>
                <a:gs pos="100000">
                  <a:srgbClr val="CDCDCD"/>
                </a:gs>
              </a:gsLst>
              <a:lin ang="5400000" scaled="0"/>
              <a:tileRect/>
            </a:gra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</a:ln>
            <a:effectLst>
              <a:outerShdw blurRad="38100" dist="254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rot="19298964" flipH="1">
              <a:off x="3572303" y="2456899"/>
              <a:ext cx="2471688" cy="496800"/>
            </a:xfrm>
            <a:prstGeom prst="rect">
              <a:avLst/>
            </a:prstGeom>
            <a:gradFill flip="none" rotWithShape="1">
              <a:gsLst>
                <a:gs pos="0">
                  <a:srgbClr val="EEEEEE"/>
                </a:gs>
                <a:gs pos="100000">
                  <a:srgbClr val="CDCDCD"/>
                </a:gs>
              </a:gsLst>
              <a:lin ang="16200000" scaled="0"/>
              <a:tileRect/>
            </a:gra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16200000" scaled="0"/>
              </a:gradFill>
            </a:ln>
            <a:effectLst>
              <a:outerShdw blurRad="38100" dist="254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2301036">
              <a:off x="6181352" y="2486171"/>
              <a:ext cx="2471688" cy="496800"/>
            </a:xfrm>
            <a:prstGeom prst="rect">
              <a:avLst/>
            </a:prstGeom>
            <a:gradFill flip="none" rotWithShape="1">
              <a:gsLst>
                <a:gs pos="0">
                  <a:srgbClr val="EEEEEE"/>
                </a:gs>
                <a:gs pos="100000">
                  <a:srgbClr val="CDCDCD"/>
                </a:gs>
              </a:gsLst>
              <a:lin ang="5400000" scaled="0"/>
              <a:tileRect/>
            </a:gradFill>
            <a:ln w="127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</a:ln>
            <a:effectLst>
              <a:outerShdw blurRad="38100" dist="254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553935" y="2817079"/>
              <a:ext cx="1865679" cy="1865679"/>
            </a:xfrm>
            <a:prstGeom prst="ellipse">
              <a:avLst/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DFDFD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894099" y="2839999"/>
              <a:ext cx="1743968" cy="1743968"/>
            </a:xfrm>
            <a:prstGeom prst="ellipse">
              <a:avLst/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DFDFD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224016" y="4717627"/>
              <a:ext cx="1743968" cy="1743968"/>
            </a:xfrm>
            <a:prstGeom prst="ellipse">
              <a:avLst/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DFDFD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553119" y="5046038"/>
              <a:ext cx="1085764" cy="1087148"/>
              <a:chOff x="2120431" y="2906947"/>
              <a:chExt cx="1698380" cy="1700545"/>
            </a:xfrm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2120431" y="2906947"/>
                <a:ext cx="1698380" cy="1698381"/>
              </a:xfrm>
              <a:prstGeom prst="ellipse">
                <a:avLst/>
              </a:prstGeom>
              <a:gradFill>
                <a:gsLst>
                  <a:gs pos="0">
                    <a:srgbClr val="FBFBFB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90500" dir="2700000">
                  <a:schemeClr val="tx1">
                    <a:lumMod val="50000"/>
                    <a:lumOff val="50000"/>
                    <a:alpha val="2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120431" y="2909112"/>
                <a:ext cx="1698380" cy="1698380"/>
              </a:xfrm>
              <a:prstGeom prst="ellipse">
                <a:avLst/>
              </a:prstGeom>
              <a:gradFill>
                <a:gsLst>
                  <a:gs pos="4900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7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 rot="18900000">
                <a:off x="2314224" y="3167824"/>
                <a:ext cx="459465" cy="296020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" name="Group 52"/>
            <p:cNvGrpSpPr>
              <a:grpSpLocks noChangeAspect="1"/>
            </p:cNvGrpSpPr>
            <p:nvPr/>
          </p:nvGrpSpPr>
          <p:grpSpPr bwMode="auto">
            <a:xfrm>
              <a:off x="7262503" y="2582436"/>
              <a:ext cx="345372" cy="342395"/>
              <a:chOff x="3783" y="2102"/>
              <a:chExt cx="116" cy="115"/>
            </a:xfrm>
            <a:effectLst/>
          </p:grpSpPr>
          <p:sp>
            <p:nvSpPr>
              <p:cNvPr id="5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solidFill>
                <a:srgbClr val="C466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6A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5224016" y="818683"/>
              <a:ext cx="1743968" cy="1743968"/>
            </a:xfrm>
            <a:prstGeom prst="ellipse">
              <a:avLst/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rgbClr val="FDFDFD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902527" y="3168409"/>
              <a:ext cx="1161539" cy="1163019"/>
              <a:chOff x="2120431" y="2906947"/>
              <a:chExt cx="1698380" cy="1700545"/>
            </a:xfrm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椭圆 11"/>
              <p:cNvSpPr/>
              <p:nvPr/>
            </p:nvSpPr>
            <p:spPr>
              <a:xfrm>
                <a:off x="2120431" y="2906947"/>
                <a:ext cx="1698380" cy="1698381"/>
              </a:xfrm>
              <a:prstGeom prst="ellipse">
                <a:avLst/>
              </a:prstGeom>
              <a:gradFill>
                <a:gsLst>
                  <a:gs pos="0">
                    <a:srgbClr val="FBFBFB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90500" dir="2700000">
                  <a:schemeClr val="tx1">
                    <a:lumMod val="50000"/>
                    <a:lumOff val="50000"/>
                    <a:alpha val="2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20431" y="2909112"/>
                <a:ext cx="1698380" cy="1698380"/>
              </a:xfrm>
              <a:prstGeom prst="ellipse">
                <a:avLst/>
              </a:prstGeom>
              <a:gradFill>
                <a:gsLst>
                  <a:gs pos="4900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7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8900000">
                <a:off x="2314224" y="3167824"/>
                <a:ext cx="459465" cy="296020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219951" y="3168409"/>
              <a:ext cx="1085764" cy="1087148"/>
              <a:chOff x="2120431" y="2906947"/>
              <a:chExt cx="1698380" cy="1700545"/>
            </a:xfrm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椭圆 30"/>
              <p:cNvSpPr/>
              <p:nvPr/>
            </p:nvSpPr>
            <p:spPr>
              <a:xfrm>
                <a:off x="2120431" y="2906947"/>
                <a:ext cx="1698380" cy="1698381"/>
              </a:xfrm>
              <a:prstGeom prst="ellipse">
                <a:avLst/>
              </a:prstGeom>
              <a:gradFill>
                <a:gsLst>
                  <a:gs pos="0">
                    <a:srgbClr val="FBFBFB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90500" dir="2700000">
                  <a:schemeClr val="tx1">
                    <a:lumMod val="50000"/>
                    <a:lumOff val="50000"/>
                    <a:alpha val="2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120431" y="2909112"/>
                <a:ext cx="1698380" cy="1698380"/>
              </a:xfrm>
              <a:prstGeom prst="ellipse">
                <a:avLst/>
              </a:prstGeom>
              <a:gradFill>
                <a:gsLst>
                  <a:gs pos="4900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7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 rot="18900000">
                <a:off x="2314224" y="3167824"/>
                <a:ext cx="459465" cy="296020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Group 41"/>
            <p:cNvGrpSpPr>
              <a:grpSpLocks noChangeAspect="1"/>
            </p:cNvGrpSpPr>
            <p:nvPr/>
          </p:nvGrpSpPr>
          <p:grpSpPr bwMode="auto">
            <a:xfrm>
              <a:off x="4652889" y="2484764"/>
              <a:ext cx="310515" cy="380113"/>
              <a:chOff x="3783" y="2089"/>
              <a:chExt cx="114" cy="142"/>
            </a:xfrm>
            <a:effectLst/>
          </p:grpSpPr>
          <p:sp>
            <p:nvSpPr>
              <p:cNvPr id="34" name="AutoShape 40"/>
              <p:cNvSpPr>
                <a:spLocks noChangeAspect="1" noChangeArrowheads="1" noTextEdit="1"/>
              </p:cNvSpPr>
              <p:nvPr/>
            </p:nvSpPr>
            <p:spPr bwMode="auto">
              <a:xfrm>
                <a:off x="3783" y="2089"/>
                <a:ext cx="11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solidFill>
                <a:srgbClr val="76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solidFill>
                <a:srgbClr val="76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76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solidFill>
                <a:srgbClr val="76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" name="Group 62"/>
            <p:cNvGrpSpPr>
              <a:grpSpLocks noChangeAspect="1"/>
            </p:cNvGrpSpPr>
            <p:nvPr/>
          </p:nvGrpSpPr>
          <p:grpSpPr bwMode="auto">
            <a:xfrm>
              <a:off x="7300279" y="4523590"/>
              <a:ext cx="337829" cy="269740"/>
              <a:chOff x="3775" y="2110"/>
              <a:chExt cx="129" cy="103"/>
            </a:xfrm>
            <a:effectLst/>
          </p:grpSpPr>
          <p:sp>
            <p:nvSpPr>
              <p:cNvPr id="6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rgbClr val="766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53119" y="1147094"/>
              <a:ext cx="1085764" cy="1087148"/>
              <a:chOff x="2120431" y="2906947"/>
              <a:chExt cx="1698380" cy="1700545"/>
            </a:xfrm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椭圆 24"/>
              <p:cNvSpPr/>
              <p:nvPr/>
            </p:nvSpPr>
            <p:spPr>
              <a:xfrm>
                <a:off x="2120431" y="2906947"/>
                <a:ext cx="1698380" cy="1698381"/>
              </a:xfrm>
              <a:prstGeom prst="ellipse">
                <a:avLst/>
              </a:prstGeom>
              <a:gradFill>
                <a:gsLst>
                  <a:gs pos="0">
                    <a:srgbClr val="FBFBFB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90500" dir="2700000">
                  <a:schemeClr val="tx1">
                    <a:lumMod val="50000"/>
                    <a:lumOff val="50000"/>
                    <a:alpha val="28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120431" y="2909112"/>
                <a:ext cx="1698380" cy="1698380"/>
              </a:xfrm>
              <a:prstGeom prst="ellipse">
                <a:avLst/>
              </a:prstGeom>
              <a:gradFill>
                <a:gsLst>
                  <a:gs pos="49000">
                    <a:schemeClr val="bg1">
                      <a:alpha val="0"/>
                    </a:schemeClr>
                  </a:gs>
                  <a:gs pos="100000">
                    <a:schemeClr val="bg1">
                      <a:lumMod val="50000"/>
                      <a:alpha val="7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8900000">
                <a:off x="2314224" y="3167824"/>
                <a:ext cx="459465" cy="296020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4741673" y="4488994"/>
              <a:ext cx="380595" cy="366705"/>
              <a:chOff x="6105730" y="1273212"/>
              <a:chExt cx="506571" cy="488084"/>
            </a:xfrm>
          </p:grpSpPr>
          <p:sp>
            <p:nvSpPr>
              <p:cNvPr id="64" name="Freeform 69"/>
              <p:cNvSpPr>
                <a:spLocks/>
              </p:cNvSpPr>
              <p:nvPr/>
            </p:nvSpPr>
            <p:spPr bwMode="auto">
              <a:xfrm>
                <a:off x="6105730" y="1624485"/>
                <a:ext cx="506571" cy="136811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70"/>
              <p:cNvSpPr>
                <a:spLocks/>
              </p:cNvSpPr>
              <p:nvPr/>
            </p:nvSpPr>
            <p:spPr bwMode="auto">
              <a:xfrm>
                <a:off x="6290610" y="1358257"/>
                <a:ext cx="136811" cy="255135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71"/>
              <p:cNvSpPr>
                <a:spLocks/>
              </p:cNvSpPr>
              <p:nvPr/>
            </p:nvSpPr>
            <p:spPr bwMode="auto">
              <a:xfrm>
                <a:off x="6327586" y="1273212"/>
                <a:ext cx="62859" cy="73952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72"/>
              <p:cNvSpPr>
                <a:spLocks/>
              </p:cNvSpPr>
              <p:nvPr/>
            </p:nvSpPr>
            <p:spPr bwMode="auto">
              <a:xfrm>
                <a:off x="6464397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3"/>
              <p:cNvSpPr>
                <a:spLocks/>
              </p:cNvSpPr>
              <p:nvPr/>
            </p:nvSpPr>
            <p:spPr bwMode="auto">
              <a:xfrm>
                <a:off x="6493978" y="1347164"/>
                <a:ext cx="62859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4"/>
              <p:cNvSpPr>
                <a:spLocks/>
              </p:cNvSpPr>
              <p:nvPr/>
            </p:nvSpPr>
            <p:spPr bwMode="auto">
              <a:xfrm>
                <a:off x="6135311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75"/>
              <p:cNvSpPr>
                <a:spLocks/>
              </p:cNvSpPr>
              <p:nvPr/>
            </p:nvSpPr>
            <p:spPr bwMode="auto">
              <a:xfrm>
                <a:off x="6161194" y="1347164"/>
                <a:ext cx="66557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2506311" y="5200195"/>
              <a:ext cx="1914504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493946" y="4889656"/>
              <a:ext cx="20784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854972" y="5200195"/>
              <a:ext cx="1914504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842606" y="4889656"/>
              <a:ext cx="20784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506311" y="1820789"/>
              <a:ext cx="1914504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493946" y="1510249"/>
              <a:ext cx="20784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854972" y="1820789"/>
              <a:ext cx="1914504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842606" y="1510249"/>
              <a:ext cx="207841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943213" y="3353338"/>
              <a:ext cx="1074057" cy="890515"/>
              <a:chOff x="2974704" y="3338806"/>
              <a:chExt cx="1074057" cy="890514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082816" y="3338806"/>
                <a:ext cx="8079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974704" y="3767655"/>
                <a:ext cx="10740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236130" y="3353337"/>
              <a:ext cx="1074057" cy="890514"/>
              <a:chOff x="2974704" y="3338806"/>
              <a:chExt cx="1074057" cy="890513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3082816" y="3338806"/>
                <a:ext cx="807916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2974704" y="3767655"/>
                <a:ext cx="1074057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561813" y="5220108"/>
              <a:ext cx="1074057" cy="890514"/>
              <a:chOff x="2974704" y="3338806"/>
              <a:chExt cx="1074057" cy="890513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3082816" y="3338806"/>
                <a:ext cx="807916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974704" y="3767655"/>
                <a:ext cx="1074057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561813" y="1288469"/>
              <a:ext cx="1074057" cy="890514"/>
              <a:chOff x="2974704" y="3338806"/>
              <a:chExt cx="1074057" cy="890513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3082816" y="3338806"/>
                <a:ext cx="807916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974704" y="3767655"/>
                <a:ext cx="1074057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956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F60E420-016C-477B-9AC8-B1D8BF9BC94D}"/>
              </a:ext>
            </a:extLst>
          </p:cNvPr>
          <p:cNvGrpSpPr/>
          <p:nvPr/>
        </p:nvGrpSpPr>
        <p:grpSpPr>
          <a:xfrm>
            <a:off x="1600602" y="1158848"/>
            <a:ext cx="9042346" cy="4540304"/>
            <a:chOff x="1600602" y="1158848"/>
            <a:chExt cx="9042346" cy="4540304"/>
          </a:xfrm>
        </p:grpSpPr>
        <p:grpSp>
          <p:nvGrpSpPr>
            <p:cNvPr id="8" name="组合 7"/>
            <p:cNvGrpSpPr/>
            <p:nvPr/>
          </p:nvGrpSpPr>
          <p:grpSpPr>
            <a:xfrm>
              <a:off x="3814056" y="1158848"/>
              <a:ext cx="4563888" cy="4540304"/>
              <a:chOff x="3444849" y="1387449"/>
              <a:chExt cx="4563888" cy="4540304"/>
            </a:xfrm>
          </p:grpSpPr>
          <p:sp>
            <p:nvSpPr>
              <p:cNvPr id="2" name="单圆角矩形 1"/>
              <p:cNvSpPr/>
              <p:nvPr/>
            </p:nvSpPr>
            <p:spPr>
              <a:xfrm flipH="1">
                <a:off x="3444849" y="1387449"/>
                <a:ext cx="2152702" cy="2152702"/>
              </a:xfrm>
              <a:prstGeom prst="round1Rect">
                <a:avLst>
                  <a:gd name="adj" fmla="val 21387"/>
                </a:avLst>
              </a:prstGeom>
              <a:gradFill>
                <a:gsLst>
                  <a:gs pos="100000">
                    <a:srgbClr val="F5F5F5"/>
                  </a:gs>
                  <a:gs pos="0">
                    <a:schemeClr val="bg1">
                      <a:lumMod val="85000"/>
                    </a:schemeClr>
                  </a:gs>
                </a:gsLst>
                <a:lin ang="81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0"/>
                </a:gradFill>
              </a:ln>
              <a:effectLst>
                <a:outerShdw blurRad="292100" dist="1016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" name="单圆角矩形 2"/>
              <p:cNvSpPr/>
              <p:nvPr/>
            </p:nvSpPr>
            <p:spPr>
              <a:xfrm flipV="1">
                <a:off x="5856035" y="3775051"/>
                <a:ext cx="2152702" cy="2152702"/>
              </a:xfrm>
              <a:prstGeom prst="round1Rect">
                <a:avLst>
                  <a:gd name="adj" fmla="val 21387"/>
                </a:avLst>
              </a:prstGeom>
              <a:gradFill>
                <a:gsLst>
                  <a:gs pos="100000">
                    <a:srgbClr val="F5F5F5"/>
                  </a:gs>
                  <a:gs pos="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</a:ln>
              <a:effectLst>
                <a:outerShdw blurRad="292100" dist="1016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3444849" y="3775051"/>
                <a:ext cx="2152702" cy="215270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5F5F5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92100" dist="1016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856035" y="1387449"/>
                <a:ext cx="2152702" cy="215270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5F5F5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92100" dist="1016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438900" y="1372505"/>
              <a:ext cx="1725387" cy="1725387"/>
            </a:xfrm>
            <a:prstGeom prst="rect">
              <a:avLst/>
            </a:prstGeom>
            <a:solidFill>
              <a:srgbClr val="01ACBE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单圆角矩形 9"/>
            <p:cNvSpPr/>
            <p:nvPr/>
          </p:nvSpPr>
          <p:spPr>
            <a:xfrm flipH="1">
              <a:off x="4027713" y="1372505"/>
              <a:ext cx="1725387" cy="1725387"/>
            </a:xfrm>
            <a:prstGeom prst="round1Rect">
              <a:avLst/>
            </a:prstGeom>
            <a:solidFill>
              <a:srgbClr val="FFB850"/>
            </a:solidFill>
            <a:ln w="254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innerShdw blurRad="101600" dist="254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1" name="单圆角矩形 10"/>
            <p:cNvSpPr/>
            <p:nvPr/>
          </p:nvSpPr>
          <p:spPr>
            <a:xfrm flipV="1">
              <a:off x="6438900" y="3760108"/>
              <a:ext cx="1725387" cy="1725387"/>
            </a:xfrm>
            <a:prstGeom prst="round1Rect">
              <a:avLst/>
            </a:prstGeom>
            <a:solidFill>
              <a:srgbClr val="663A77"/>
            </a:solidFill>
            <a:ln w="254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18900000" scaled="0"/>
              </a:gradFill>
            </a:ln>
            <a:effectLst>
              <a:innerShdw blurRad="101600" dist="254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4309044" y="1871977"/>
              <a:ext cx="726443" cy="726443"/>
            </a:xfrm>
            <a:prstGeom prst="ellipse">
              <a:avLst/>
            </a:prstGeom>
            <a:solidFill>
              <a:srgbClr val="FFD3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023229" y="3760108"/>
              <a:ext cx="1725387" cy="1725387"/>
            </a:xfrm>
            <a:prstGeom prst="rect">
              <a:avLst/>
            </a:prstGeom>
            <a:solidFill>
              <a:srgbClr val="E87071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6796949" y="4317261"/>
              <a:ext cx="726443" cy="726443"/>
            </a:xfrm>
            <a:prstGeom prst="ellipse">
              <a:avLst/>
            </a:prstGeom>
            <a:solidFill>
              <a:srgbClr val="965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09044" y="4317261"/>
              <a:ext cx="726443" cy="726443"/>
            </a:xfrm>
            <a:prstGeom prst="ellipse">
              <a:avLst/>
            </a:prstGeom>
            <a:solidFill>
              <a:srgbClr val="F3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6796949" y="1872932"/>
              <a:ext cx="726443" cy="726443"/>
            </a:xfrm>
            <a:prstGeom prst="ellipse">
              <a:avLst/>
            </a:prstGeom>
            <a:solidFill>
              <a:srgbClr val="1EE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85923" y="1681201"/>
              <a:ext cx="541020" cy="111831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6667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6667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391719" y="1681201"/>
              <a:ext cx="541020" cy="111831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6667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6667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85923" y="4126484"/>
              <a:ext cx="541020" cy="111831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6667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6667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91719" y="4126484"/>
              <a:ext cx="541020" cy="111831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6667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6667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331787" y="1952539"/>
              <a:ext cx="577852" cy="57785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6819810" y="1952539"/>
              <a:ext cx="577852" cy="57785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31787" y="4397822"/>
              <a:ext cx="577852" cy="57785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819810" y="4397822"/>
              <a:ext cx="577852" cy="577852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8" name="Group 41"/>
            <p:cNvGrpSpPr>
              <a:grpSpLocks noChangeAspect="1"/>
            </p:cNvGrpSpPr>
            <p:nvPr/>
          </p:nvGrpSpPr>
          <p:grpSpPr bwMode="auto">
            <a:xfrm>
              <a:off x="4505646" y="2083927"/>
              <a:ext cx="262991" cy="321936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29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0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1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3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4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5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  <p:sp>
            <p:nvSpPr>
              <p:cNvPr id="36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rgbClr val="FFB850"/>
                  </a:solidFill>
                </a:endParaRPr>
              </a:p>
            </p:txBody>
          </p:sp>
        </p:grpSp>
        <p:grpSp>
          <p:nvGrpSpPr>
            <p:cNvPr id="37" name="Group 52"/>
            <p:cNvGrpSpPr>
              <a:grpSpLocks noChangeAspect="1"/>
            </p:cNvGrpSpPr>
            <p:nvPr/>
          </p:nvGrpSpPr>
          <p:grpSpPr bwMode="auto">
            <a:xfrm>
              <a:off x="4457177" y="4530111"/>
              <a:ext cx="303359" cy="300744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38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5" name="Group 62"/>
            <p:cNvGrpSpPr>
              <a:grpSpLocks noChangeAspect="1"/>
            </p:cNvGrpSpPr>
            <p:nvPr/>
          </p:nvGrpSpPr>
          <p:grpSpPr bwMode="auto">
            <a:xfrm>
              <a:off x="6946681" y="4551336"/>
              <a:ext cx="323491" cy="258293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46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9" name="Group 68"/>
            <p:cNvGrpSpPr>
              <a:grpSpLocks noChangeAspect="1"/>
            </p:cNvGrpSpPr>
            <p:nvPr/>
          </p:nvGrpSpPr>
          <p:grpSpPr bwMode="auto">
            <a:xfrm>
              <a:off x="6960106" y="2096181"/>
              <a:ext cx="288567" cy="278035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50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600602" y="1602674"/>
              <a:ext cx="2080527" cy="1140156"/>
              <a:chOff x="3451161" y="3849925"/>
              <a:chExt cx="2080526" cy="1140155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600602" y="3996745"/>
              <a:ext cx="2080527" cy="1140156"/>
              <a:chOff x="3451161" y="3849925"/>
              <a:chExt cx="2080526" cy="1140155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562421" y="1602674"/>
              <a:ext cx="2080527" cy="1140156"/>
              <a:chOff x="3451161" y="3849925"/>
              <a:chExt cx="2080526" cy="1140155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562421" y="3996745"/>
              <a:ext cx="2080527" cy="1140156"/>
              <a:chOff x="3451161" y="3849925"/>
              <a:chExt cx="2080526" cy="1140155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3451161" y="3849925"/>
                <a:ext cx="2080526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3451162" y="4220447"/>
                <a:ext cx="2004499" cy="76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700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1F20A6B-DA5A-4E67-A202-C7B6F811993C}"/>
              </a:ext>
            </a:extLst>
          </p:cNvPr>
          <p:cNvGrpSpPr/>
          <p:nvPr/>
        </p:nvGrpSpPr>
        <p:grpSpPr>
          <a:xfrm>
            <a:off x="1222375" y="969499"/>
            <a:ext cx="9983424" cy="5312031"/>
            <a:chOff x="1222375" y="969499"/>
            <a:chExt cx="9983424" cy="5312031"/>
          </a:xfrm>
        </p:grpSpPr>
        <p:sp>
          <p:nvSpPr>
            <p:cNvPr id="84" name="矩形 83"/>
            <p:cNvSpPr/>
            <p:nvPr/>
          </p:nvSpPr>
          <p:spPr>
            <a:xfrm flipH="1">
              <a:off x="10276470" y="1825515"/>
              <a:ext cx="161311" cy="3606911"/>
            </a:xfrm>
            <a:prstGeom prst="rect">
              <a:avLst/>
            </a:prstGeom>
            <a:gradFill>
              <a:gsLst>
                <a:gs pos="45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rgbClr val="E2E2E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8589599" y="1825625"/>
              <a:ext cx="2616200" cy="3606800"/>
            </a:xfrm>
            <a:custGeom>
              <a:avLst/>
              <a:gdLst>
                <a:gd name="T0" fmla="*/ 791 w 791"/>
                <a:gd name="T1" fmla="*/ 546 h 1092"/>
                <a:gd name="T2" fmla="*/ 512 w 791"/>
                <a:gd name="T3" fmla="*/ 186 h 1092"/>
                <a:gd name="T4" fmla="*/ 512 w 791"/>
                <a:gd name="T5" fmla="*/ 0 h 1092"/>
                <a:gd name="T6" fmla="*/ 0 w 791"/>
                <a:gd name="T7" fmla="*/ 0 h 1092"/>
                <a:gd name="T8" fmla="*/ 0 w 791"/>
                <a:gd name="T9" fmla="*/ 1092 h 1092"/>
                <a:gd name="T10" fmla="*/ 512 w 791"/>
                <a:gd name="T11" fmla="*/ 1092 h 1092"/>
                <a:gd name="T12" fmla="*/ 512 w 791"/>
                <a:gd name="T13" fmla="*/ 907 h 1092"/>
                <a:gd name="T14" fmla="*/ 791 w 791"/>
                <a:gd name="T15" fmla="*/ 546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092">
                  <a:moveTo>
                    <a:pt x="791" y="546"/>
                  </a:moveTo>
                  <a:cubicBezTo>
                    <a:pt x="791" y="373"/>
                    <a:pt x="672" y="227"/>
                    <a:pt x="512" y="186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2"/>
                    <a:pt x="0" y="1092"/>
                    <a:pt x="0" y="1092"/>
                  </a:cubicBezTo>
                  <a:cubicBezTo>
                    <a:pt x="512" y="1092"/>
                    <a:pt x="512" y="1092"/>
                    <a:pt x="512" y="1092"/>
                  </a:cubicBezTo>
                  <a:cubicBezTo>
                    <a:pt x="512" y="907"/>
                    <a:pt x="512" y="907"/>
                    <a:pt x="512" y="907"/>
                  </a:cubicBezTo>
                  <a:cubicBezTo>
                    <a:pt x="672" y="865"/>
                    <a:pt x="791" y="720"/>
                    <a:pt x="791" y="546"/>
                  </a:cubicBezTo>
                  <a:close/>
                </a:path>
              </a:pathLst>
            </a:custGeom>
            <a:gradFill>
              <a:gsLst>
                <a:gs pos="0">
                  <a:srgbClr val="663A77"/>
                </a:gs>
                <a:gs pos="100000">
                  <a:srgbClr val="A26CB8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6076879" y="3482347"/>
              <a:ext cx="5312031" cy="286336"/>
            </a:xfrm>
            <a:prstGeom prst="rect">
              <a:avLst/>
            </a:prstGeom>
          </p:spPr>
        </p:pic>
        <p:grpSp>
          <p:nvGrpSpPr>
            <p:cNvPr id="87" name="组合 86"/>
            <p:cNvGrpSpPr/>
            <p:nvPr/>
          </p:nvGrpSpPr>
          <p:grpSpPr>
            <a:xfrm>
              <a:off x="10024695" y="3193381"/>
              <a:ext cx="867068" cy="864271"/>
              <a:chOff x="6462235" y="1620217"/>
              <a:chExt cx="1872944" cy="1866900"/>
            </a:xfrm>
          </p:grpSpPr>
          <p:sp>
            <p:nvSpPr>
              <p:cNvPr id="96" name="任意多边形 95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9936017" y="3300034"/>
              <a:ext cx="104162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990235" y="3429007"/>
              <a:ext cx="914708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736506" y="2023602"/>
              <a:ext cx="1725052" cy="851506"/>
              <a:chOff x="3451161" y="3849925"/>
              <a:chExt cx="1725052" cy="851507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3451161" y="384992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3457512" y="4116463"/>
                <a:ext cx="1410432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68" name="矩形 67"/>
            <p:cNvSpPr/>
            <p:nvPr/>
          </p:nvSpPr>
          <p:spPr>
            <a:xfrm flipH="1">
              <a:off x="7800777" y="1825515"/>
              <a:ext cx="161311" cy="3606911"/>
            </a:xfrm>
            <a:prstGeom prst="rect">
              <a:avLst/>
            </a:prstGeom>
            <a:gradFill>
              <a:gsLst>
                <a:gs pos="45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rgbClr val="E2E2E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6113905" y="1825625"/>
              <a:ext cx="2616200" cy="3606800"/>
            </a:xfrm>
            <a:custGeom>
              <a:avLst/>
              <a:gdLst>
                <a:gd name="T0" fmla="*/ 791 w 791"/>
                <a:gd name="T1" fmla="*/ 546 h 1092"/>
                <a:gd name="T2" fmla="*/ 512 w 791"/>
                <a:gd name="T3" fmla="*/ 186 h 1092"/>
                <a:gd name="T4" fmla="*/ 512 w 791"/>
                <a:gd name="T5" fmla="*/ 0 h 1092"/>
                <a:gd name="T6" fmla="*/ 0 w 791"/>
                <a:gd name="T7" fmla="*/ 0 h 1092"/>
                <a:gd name="T8" fmla="*/ 0 w 791"/>
                <a:gd name="T9" fmla="*/ 1092 h 1092"/>
                <a:gd name="T10" fmla="*/ 512 w 791"/>
                <a:gd name="T11" fmla="*/ 1092 h 1092"/>
                <a:gd name="T12" fmla="*/ 512 w 791"/>
                <a:gd name="T13" fmla="*/ 907 h 1092"/>
                <a:gd name="T14" fmla="*/ 791 w 791"/>
                <a:gd name="T15" fmla="*/ 546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092">
                  <a:moveTo>
                    <a:pt x="791" y="546"/>
                  </a:moveTo>
                  <a:cubicBezTo>
                    <a:pt x="791" y="373"/>
                    <a:pt x="672" y="227"/>
                    <a:pt x="512" y="186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2"/>
                    <a:pt x="0" y="1092"/>
                    <a:pt x="0" y="1092"/>
                  </a:cubicBezTo>
                  <a:cubicBezTo>
                    <a:pt x="512" y="1092"/>
                    <a:pt x="512" y="1092"/>
                    <a:pt x="512" y="1092"/>
                  </a:cubicBezTo>
                  <a:cubicBezTo>
                    <a:pt x="512" y="907"/>
                    <a:pt x="512" y="907"/>
                    <a:pt x="512" y="907"/>
                  </a:cubicBezTo>
                  <a:cubicBezTo>
                    <a:pt x="672" y="865"/>
                    <a:pt x="791" y="720"/>
                    <a:pt x="791" y="546"/>
                  </a:cubicBezTo>
                  <a:close/>
                </a:path>
              </a:pathLst>
            </a:custGeom>
            <a:gradFill>
              <a:gsLst>
                <a:gs pos="0">
                  <a:srgbClr val="E87272"/>
                </a:gs>
                <a:gs pos="100000">
                  <a:srgbClr val="F2B0B0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3601185" y="3482347"/>
              <a:ext cx="5312031" cy="286336"/>
            </a:xfrm>
            <a:prstGeom prst="rect">
              <a:avLst/>
            </a:prstGeom>
          </p:spPr>
        </p:pic>
        <p:grpSp>
          <p:nvGrpSpPr>
            <p:cNvPr id="71" name="组合 70"/>
            <p:cNvGrpSpPr/>
            <p:nvPr/>
          </p:nvGrpSpPr>
          <p:grpSpPr>
            <a:xfrm>
              <a:off x="7549002" y="3193381"/>
              <a:ext cx="867068" cy="864271"/>
              <a:chOff x="6462235" y="1620217"/>
              <a:chExt cx="1872944" cy="186690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7460323" y="3300034"/>
              <a:ext cx="104162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514541" y="3429007"/>
              <a:ext cx="914708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260811" y="2023602"/>
              <a:ext cx="1725052" cy="851506"/>
              <a:chOff x="3451161" y="3849925"/>
              <a:chExt cx="1725052" cy="85150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451161" y="384992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3457512" y="4116463"/>
                <a:ext cx="1410432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52" name="矩形 51"/>
            <p:cNvSpPr/>
            <p:nvPr/>
          </p:nvSpPr>
          <p:spPr>
            <a:xfrm flipH="1">
              <a:off x="5317166" y="1825515"/>
              <a:ext cx="161311" cy="3606911"/>
            </a:xfrm>
            <a:prstGeom prst="rect">
              <a:avLst/>
            </a:prstGeom>
            <a:gradFill>
              <a:gsLst>
                <a:gs pos="45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rgbClr val="E2E2E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3630295" y="1825625"/>
              <a:ext cx="2616200" cy="3606800"/>
            </a:xfrm>
            <a:custGeom>
              <a:avLst/>
              <a:gdLst>
                <a:gd name="T0" fmla="*/ 791 w 791"/>
                <a:gd name="T1" fmla="*/ 546 h 1092"/>
                <a:gd name="T2" fmla="*/ 512 w 791"/>
                <a:gd name="T3" fmla="*/ 186 h 1092"/>
                <a:gd name="T4" fmla="*/ 512 w 791"/>
                <a:gd name="T5" fmla="*/ 0 h 1092"/>
                <a:gd name="T6" fmla="*/ 0 w 791"/>
                <a:gd name="T7" fmla="*/ 0 h 1092"/>
                <a:gd name="T8" fmla="*/ 0 w 791"/>
                <a:gd name="T9" fmla="*/ 1092 h 1092"/>
                <a:gd name="T10" fmla="*/ 512 w 791"/>
                <a:gd name="T11" fmla="*/ 1092 h 1092"/>
                <a:gd name="T12" fmla="*/ 512 w 791"/>
                <a:gd name="T13" fmla="*/ 907 h 1092"/>
                <a:gd name="T14" fmla="*/ 791 w 791"/>
                <a:gd name="T15" fmla="*/ 546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092">
                  <a:moveTo>
                    <a:pt x="791" y="546"/>
                  </a:moveTo>
                  <a:cubicBezTo>
                    <a:pt x="791" y="373"/>
                    <a:pt x="672" y="227"/>
                    <a:pt x="512" y="186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2"/>
                    <a:pt x="0" y="1092"/>
                    <a:pt x="0" y="1092"/>
                  </a:cubicBezTo>
                  <a:cubicBezTo>
                    <a:pt x="512" y="1092"/>
                    <a:pt x="512" y="1092"/>
                    <a:pt x="512" y="1092"/>
                  </a:cubicBezTo>
                  <a:cubicBezTo>
                    <a:pt x="512" y="907"/>
                    <a:pt x="512" y="907"/>
                    <a:pt x="512" y="907"/>
                  </a:cubicBezTo>
                  <a:cubicBezTo>
                    <a:pt x="672" y="865"/>
                    <a:pt x="791" y="720"/>
                    <a:pt x="791" y="546"/>
                  </a:cubicBezTo>
                  <a:close/>
                </a:path>
              </a:pathLst>
            </a:custGeom>
            <a:gradFill>
              <a:gsLst>
                <a:gs pos="0">
                  <a:srgbClr val="FFB850"/>
                </a:gs>
                <a:gs pos="100000">
                  <a:srgbClr val="FFD08B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1117575" y="3482347"/>
              <a:ext cx="5312031" cy="286336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5065391" y="3193381"/>
              <a:ext cx="867068" cy="864271"/>
              <a:chOff x="6462235" y="1620217"/>
              <a:chExt cx="1872944" cy="1866900"/>
            </a:xfrm>
          </p:grpSpPr>
          <p:sp>
            <p:nvSpPr>
              <p:cNvPr id="64" name="任意多边形 63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4976713" y="3300034"/>
              <a:ext cx="104162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030931" y="3429007"/>
              <a:ext cx="914708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3777202" y="2023602"/>
              <a:ext cx="1725052" cy="851506"/>
              <a:chOff x="3451161" y="3849925"/>
              <a:chExt cx="1725052" cy="851507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3451161" y="384992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457512" y="4116463"/>
                <a:ext cx="1410432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27" name="矩形 26"/>
            <p:cNvSpPr/>
            <p:nvPr/>
          </p:nvSpPr>
          <p:spPr>
            <a:xfrm flipH="1">
              <a:off x="2909246" y="1825515"/>
              <a:ext cx="161311" cy="3606911"/>
            </a:xfrm>
            <a:prstGeom prst="rect">
              <a:avLst/>
            </a:prstGeom>
            <a:gradFill>
              <a:gsLst>
                <a:gs pos="45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rgbClr val="E2E2E2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1222375" y="1825625"/>
              <a:ext cx="2616200" cy="3606800"/>
            </a:xfrm>
            <a:custGeom>
              <a:avLst/>
              <a:gdLst>
                <a:gd name="T0" fmla="*/ 791 w 791"/>
                <a:gd name="T1" fmla="*/ 546 h 1092"/>
                <a:gd name="T2" fmla="*/ 512 w 791"/>
                <a:gd name="T3" fmla="*/ 186 h 1092"/>
                <a:gd name="T4" fmla="*/ 512 w 791"/>
                <a:gd name="T5" fmla="*/ 0 h 1092"/>
                <a:gd name="T6" fmla="*/ 0 w 791"/>
                <a:gd name="T7" fmla="*/ 0 h 1092"/>
                <a:gd name="T8" fmla="*/ 0 w 791"/>
                <a:gd name="T9" fmla="*/ 1092 h 1092"/>
                <a:gd name="T10" fmla="*/ 512 w 791"/>
                <a:gd name="T11" fmla="*/ 1092 h 1092"/>
                <a:gd name="T12" fmla="*/ 512 w 791"/>
                <a:gd name="T13" fmla="*/ 907 h 1092"/>
                <a:gd name="T14" fmla="*/ 791 w 791"/>
                <a:gd name="T15" fmla="*/ 546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092">
                  <a:moveTo>
                    <a:pt x="791" y="546"/>
                  </a:moveTo>
                  <a:cubicBezTo>
                    <a:pt x="791" y="373"/>
                    <a:pt x="672" y="227"/>
                    <a:pt x="512" y="186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2"/>
                    <a:pt x="0" y="1092"/>
                    <a:pt x="0" y="1092"/>
                  </a:cubicBezTo>
                  <a:cubicBezTo>
                    <a:pt x="512" y="1092"/>
                    <a:pt x="512" y="1092"/>
                    <a:pt x="512" y="1092"/>
                  </a:cubicBezTo>
                  <a:cubicBezTo>
                    <a:pt x="512" y="907"/>
                    <a:pt x="512" y="907"/>
                    <a:pt x="512" y="907"/>
                  </a:cubicBezTo>
                  <a:cubicBezTo>
                    <a:pt x="672" y="865"/>
                    <a:pt x="791" y="720"/>
                    <a:pt x="791" y="546"/>
                  </a:cubicBezTo>
                  <a:close/>
                </a:path>
              </a:pathLst>
            </a:custGeom>
            <a:gradFill>
              <a:gsLst>
                <a:gs pos="0">
                  <a:srgbClr val="019EAF"/>
                </a:gs>
                <a:gs pos="100000">
                  <a:srgbClr val="01CCE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5400000">
              <a:off x="-1290345" y="3482347"/>
              <a:ext cx="5312031" cy="28633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2657471" y="3193381"/>
              <a:ext cx="867068" cy="864271"/>
              <a:chOff x="6462235" y="1620217"/>
              <a:chExt cx="1872944" cy="1866900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6462235" y="1620217"/>
                <a:ext cx="1866900" cy="1866900"/>
              </a:xfrm>
              <a:custGeom>
                <a:avLst/>
                <a:gdLst>
                  <a:gd name="connsiteX0" fmla="*/ 933450 w 1866900"/>
                  <a:gd name="connsiteY0" fmla="*/ 160062 h 1866900"/>
                  <a:gd name="connsiteX1" fmla="*/ 160062 w 1866900"/>
                  <a:gd name="connsiteY1" fmla="*/ 933450 h 1866900"/>
                  <a:gd name="connsiteX2" fmla="*/ 933450 w 1866900"/>
                  <a:gd name="connsiteY2" fmla="*/ 1706838 h 1866900"/>
                  <a:gd name="connsiteX3" fmla="*/ 1706838 w 1866900"/>
                  <a:gd name="connsiteY3" fmla="*/ 933450 h 1866900"/>
                  <a:gd name="connsiteX4" fmla="*/ 933450 w 1866900"/>
                  <a:gd name="connsiteY4" fmla="*/ 160062 h 1866900"/>
                  <a:gd name="connsiteX5" fmla="*/ 933450 w 1866900"/>
                  <a:gd name="connsiteY5" fmla="*/ 0 h 1866900"/>
                  <a:gd name="connsiteX6" fmla="*/ 1866900 w 1866900"/>
                  <a:gd name="connsiteY6" fmla="*/ 933450 h 1866900"/>
                  <a:gd name="connsiteX7" fmla="*/ 933450 w 1866900"/>
                  <a:gd name="connsiteY7" fmla="*/ 1866900 h 1866900"/>
                  <a:gd name="connsiteX8" fmla="*/ 0 w 1866900"/>
                  <a:gd name="connsiteY8" fmla="*/ 933450 h 1866900"/>
                  <a:gd name="connsiteX9" fmla="*/ 933450 w 1866900"/>
                  <a:gd name="connsiteY9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6900" h="1866900">
                    <a:moveTo>
                      <a:pt x="933450" y="160062"/>
                    </a:moveTo>
                    <a:cubicBezTo>
                      <a:pt x="506320" y="160062"/>
                      <a:pt x="160062" y="506320"/>
                      <a:pt x="160062" y="933450"/>
                    </a:cubicBezTo>
                    <a:cubicBezTo>
                      <a:pt x="160062" y="1360580"/>
                      <a:pt x="506320" y="1706838"/>
                      <a:pt x="933450" y="1706838"/>
                    </a:cubicBezTo>
                    <a:cubicBezTo>
                      <a:pt x="1360580" y="1706838"/>
                      <a:pt x="1706838" y="1360580"/>
                      <a:pt x="1706838" y="933450"/>
                    </a:cubicBezTo>
                    <a:cubicBezTo>
                      <a:pt x="1706838" y="506320"/>
                      <a:pt x="1360580" y="160062"/>
                      <a:pt x="933450" y="160062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448980"/>
                      <a:pt x="1448980" y="1866900"/>
                      <a:pt x="933450" y="1866900"/>
                    </a:cubicBezTo>
                    <a:cubicBezTo>
                      <a:pt x="417920" y="1866900"/>
                      <a:pt x="0" y="1448980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22225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468279" y="1620217"/>
                <a:ext cx="1866900" cy="1866900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622297" y="1782251"/>
                <a:ext cx="1546776" cy="1546776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568793" y="3300034"/>
              <a:ext cx="1041627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35" name="Group 8"/>
            <p:cNvGrpSpPr>
              <a:grpSpLocks noChangeAspect="1"/>
            </p:cNvGrpSpPr>
            <p:nvPr/>
          </p:nvGrpSpPr>
          <p:grpSpPr bwMode="auto">
            <a:xfrm>
              <a:off x="1730130" y="4331451"/>
              <a:ext cx="709489" cy="777407"/>
              <a:chOff x="3437" y="2282"/>
              <a:chExt cx="679" cy="744"/>
            </a:xfrm>
            <a:solidFill>
              <a:schemeClr val="bg1"/>
            </a:solidFill>
          </p:grpSpPr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623011" y="3429007"/>
              <a:ext cx="914708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STEP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369282" y="2023602"/>
              <a:ext cx="1725052" cy="851506"/>
              <a:chOff x="3451161" y="3849925"/>
              <a:chExt cx="1725052" cy="851507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3451161" y="384992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3457512" y="4116463"/>
                <a:ext cx="1410432" cy="584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99" name="Group 13"/>
            <p:cNvGrpSpPr>
              <a:grpSpLocks noChangeAspect="1"/>
            </p:cNvGrpSpPr>
            <p:nvPr/>
          </p:nvGrpSpPr>
          <p:grpSpPr bwMode="auto">
            <a:xfrm>
              <a:off x="4137747" y="4319291"/>
              <a:ext cx="778007" cy="787191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101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03" name="Group 18"/>
            <p:cNvGrpSpPr>
              <a:grpSpLocks noChangeAspect="1"/>
            </p:cNvGrpSpPr>
            <p:nvPr/>
          </p:nvGrpSpPr>
          <p:grpSpPr bwMode="auto">
            <a:xfrm>
              <a:off x="6662475" y="4363629"/>
              <a:ext cx="808183" cy="753079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10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9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0" name="Group 26"/>
            <p:cNvGrpSpPr>
              <a:grpSpLocks noChangeAspect="1"/>
            </p:cNvGrpSpPr>
            <p:nvPr/>
          </p:nvGrpSpPr>
          <p:grpSpPr bwMode="auto">
            <a:xfrm>
              <a:off x="9073508" y="4604768"/>
              <a:ext cx="1045841" cy="518485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112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4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5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6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7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8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9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0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1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2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3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4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5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6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838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AB84CF4-DE83-451D-B1C2-9C25000F5E49}"/>
              </a:ext>
            </a:extLst>
          </p:cNvPr>
          <p:cNvGrpSpPr/>
          <p:nvPr/>
        </p:nvGrpSpPr>
        <p:grpSpPr>
          <a:xfrm>
            <a:off x="1219201" y="1046348"/>
            <a:ext cx="9840043" cy="5344062"/>
            <a:chOff x="1219201" y="1046348"/>
            <a:chExt cx="9840043" cy="5344062"/>
          </a:xfrm>
        </p:grpSpPr>
        <p:grpSp>
          <p:nvGrpSpPr>
            <p:cNvPr id="127" name="组合 126"/>
            <p:cNvGrpSpPr/>
            <p:nvPr/>
          </p:nvGrpSpPr>
          <p:grpSpPr>
            <a:xfrm flipH="1">
              <a:off x="7295272" y="1046348"/>
              <a:ext cx="1840899" cy="1843259"/>
              <a:chOff x="661303" y="454074"/>
              <a:chExt cx="2476499" cy="2479675"/>
            </a:xfrm>
          </p:grpSpPr>
          <p:sp>
            <p:nvSpPr>
              <p:cNvPr id="128" name="Freeform 67"/>
              <p:cNvSpPr>
                <a:spLocks/>
              </p:cNvSpPr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9" name="Freeform 72"/>
              <p:cNvSpPr>
                <a:spLocks/>
              </p:cNvSpPr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rgbClr val="01ACBE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100000" scaled="0"/>
                  <a:tileRect/>
                </a:gradFill>
                <a:round/>
                <a:headEnd/>
                <a:tailEnd/>
              </a:ln>
              <a:effectLst>
                <a:innerShdw blurRad="1016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127" name="组合 3126"/>
            <p:cNvGrpSpPr/>
            <p:nvPr/>
          </p:nvGrpSpPr>
          <p:grpSpPr>
            <a:xfrm>
              <a:off x="3055831" y="1046348"/>
              <a:ext cx="1840899" cy="1843259"/>
              <a:chOff x="661303" y="454074"/>
              <a:chExt cx="2476499" cy="2479675"/>
            </a:xfrm>
          </p:grpSpPr>
          <p:sp>
            <p:nvSpPr>
              <p:cNvPr id="3122" name="Freeform 67"/>
              <p:cNvSpPr>
                <a:spLocks/>
              </p:cNvSpPr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26" name="Freeform 72"/>
              <p:cNvSpPr>
                <a:spLocks/>
              </p:cNvSpPr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rgbClr val="FFB850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round/>
                <a:headEnd/>
                <a:tailEnd/>
              </a:ln>
              <a:effectLst>
                <a:innerShdw blurRad="1143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93" name="Freeform 48"/>
            <p:cNvSpPr>
              <a:spLocks noEditPoints="1"/>
            </p:cNvSpPr>
            <p:nvPr/>
          </p:nvSpPr>
          <p:spPr bwMode="auto">
            <a:xfrm>
              <a:off x="5697221" y="1256967"/>
              <a:ext cx="875607" cy="952312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4004317" y="1973767"/>
              <a:ext cx="4261412" cy="4416643"/>
              <a:chOff x="3302629" y="735900"/>
              <a:chExt cx="5732734" cy="5941562"/>
            </a:xfrm>
          </p:grpSpPr>
          <p:sp>
            <p:nvSpPr>
              <p:cNvPr id="89" name="弦形 88"/>
              <p:cNvSpPr/>
              <p:nvPr/>
            </p:nvSpPr>
            <p:spPr>
              <a:xfrm rot="2525344" flipH="1">
                <a:off x="4346167" y="3082040"/>
                <a:ext cx="3571370" cy="3595422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8" name="弦形 87"/>
              <p:cNvSpPr/>
              <p:nvPr/>
            </p:nvSpPr>
            <p:spPr>
              <a:xfrm rot="16976604" flipH="1">
                <a:off x="5451967" y="1049275"/>
                <a:ext cx="3571370" cy="3595422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7" name="弦形 86"/>
              <p:cNvSpPr/>
              <p:nvPr/>
            </p:nvSpPr>
            <p:spPr>
              <a:xfrm rot="4623396">
                <a:off x="3314655" y="1086714"/>
                <a:ext cx="3571370" cy="3595422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 rot="7260000" flipH="1">
                <a:off x="5471647" y="4895962"/>
                <a:ext cx="1289050" cy="1952626"/>
                <a:chOff x="2820709" y="1379509"/>
                <a:chExt cx="1289050" cy="1952626"/>
              </a:xfrm>
            </p:grpSpPr>
            <p:sp>
              <p:nvSpPr>
                <p:cNvPr id="57" name="Freeform 34"/>
                <p:cNvSpPr>
                  <a:spLocks/>
                </p:cNvSpPr>
                <p:nvPr/>
              </p:nvSpPr>
              <p:spPr bwMode="auto">
                <a:xfrm>
                  <a:off x="2820709" y="3117822"/>
                  <a:ext cx="339725" cy="214313"/>
                </a:xfrm>
                <a:custGeom>
                  <a:avLst/>
                  <a:gdLst>
                    <a:gd name="T0" fmla="*/ 59 w 90"/>
                    <a:gd name="T1" fmla="*/ 57 h 57"/>
                    <a:gd name="T2" fmla="*/ 0 w 90"/>
                    <a:gd name="T3" fmla="*/ 8 h 57"/>
                    <a:gd name="T4" fmla="*/ 90 w 90"/>
                    <a:gd name="T5" fmla="*/ 3 h 57"/>
                    <a:gd name="T6" fmla="*/ 59 w 90"/>
                    <a:gd name="T7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57">
                      <a:moveTo>
                        <a:pt x="59" y="57"/>
                      </a:moveTo>
                      <a:cubicBezTo>
                        <a:pt x="59" y="57"/>
                        <a:pt x="12" y="36"/>
                        <a:pt x="0" y="8"/>
                      </a:cubicBezTo>
                      <a:cubicBezTo>
                        <a:pt x="0" y="8"/>
                        <a:pt x="38" y="0"/>
                        <a:pt x="90" y="3"/>
                      </a:cubicBezTo>
                      <a:lnTo>
                        <a:pt x="59" y="5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CECECE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auto">
                <a:xfrm>
                  <a:off x="3833534" y="1379509"/>
                  <a:ext cx="276225" cy="320675"/>
                </a:xfrm>
                <a:custGeom>
                  <a:avLst/>
                  <a:gdLst>
                    <a:gd name="T0" fmla="*/ 72 w 73"/>
                    <a:gd name="T1" fmla="*/ 31 h 85"/>
                    <a:gd name="T2" fmla="*/ 0 w 73"/>
                    <a:gd name="T3" fmla="*/ 5 h 85"/>
                    <a:gd name="T4" fmla="*/ 41 w 73"/>
                    <a:gd name="T5" fmla="*/ 85 h 85"/>
                    <a:gd name="T6" fmla="*/ 72 w 73"/>
                    <a:gd name="T7" fmla="*/ 3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5">
                      <a:moveTo>
                        <a:pt x="72" y="31"/>
                      </a:moveTo>
                      <a:cubicBezTo>
                        <a:pt x="73" y="31"/>
                        <a:pt x="31" y="0"/>
                        <a:pt x="0" y="5"/>
                      </a:cubicBezTo>
                      <a:cubicBezTo>
                        <a:pt x="0" y="5"/>
                        <a:pt x="12" y="41"/>
                        <a:pt x="41" y="85"/>
                      </a:cubicBezTo>
                      <a:lnTo>
                        <a:pt x="72" y="3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DBDBD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72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 flipH="1">
                <a:off x="7509779" y="1389035"/>
                <a:ext cx="1289050" cy="1952626"/>
                <a:chOff x="2820709" y="1379509"/>
                <a:chExt cx="1289050" cy="1952626"/>
              </a:xfrm>
            </p:grpSpPr>
            <p:sp>
              <p:nvSpPr>
                <p:cNvPr id="54" name="Freeform 34"/>
                <p:cNvSpPr>
                  <a:spLocks/>
                </p:cNvSpPr>
                <p:nvPr/>
              </p:nvSpPr>
              <p:spPr bwMode="auto">
                <a:xfrm>
                  <a:off x="2820709" y="3117822"/>
                  <a:ext cx="339725" cy="214313"/>
                </a:xfrm>
                <a:custGeom>
                  <a:avLst/>
                  <a:gdLst>
                    <a:gd name="T0" fmla="*/ 59 w 90"/>
                    <a:gd name="T1" fmla="*/ 57 h 57"/>
                    <a:gd name="T2" fmla="*/ 0 w 90"/>
                    <a:gd name="T3" fmla="*/ 8 h 57"/>
                    <a:gd name="T4" fmla="*/ 90 w 90"/>
                    <a:gd name="T5" fmla="*/ 3 h 57"/>
                    <a:gd name="T6" fmla="*/ 59 w 90"/>
                    <a:gd name="T7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57">
                      <a:moveTo>
                        <a:pt x="59" y="57"/>
                      </a:moveTo>
                      <a:cubicBezTo>
                        <a:pt x="59" y="57"/>
                        <a:pt x="12" y="36"/>
                        <a:pt x="0" y="8"/>
                      </a:cubicBezTo>
                      <a:cubicBezTo>
                        <a:pt x="0" y="8"/>
                        <a:pt x="38" y="0"/>
                        <a:pt x="90" y="3"/>
                      </a:cubicBezTo>
                      <a:lnTo>
                        <a:pt x="59" y="5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CECECE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55" name="Freeform 35"/>
                <p:cNvSpPr>
                  <a:spLocks/>
                </p:cNvSpPr>
                <p:nvPr/>
              </p:nvSpPr>
              <p:spPr bwMode="auto">
                <a:xfrm>
                  <a:off x="3833534" y="1379509"/>
                  <a:ext cx="276225" cy="320675"/>
                </a:xfrm>
                <a:custGeom>
                  <a:avLst/>
                  <a:gdLst>
                    <a:gd name="T0" fmla="*/ 72 w 73"/>
                    <a:gd name="T1" fmla="*/ 31 h 85"/>
                    <a:gd name="T2" fmla="*/ 0 w 73"/>
                    <a:gd name="T3" fmla="*/ 5 h 85"/>
                    <a:gd name="T4" fmla="*/ 41 w 73"/>
                    <a:gd name="T5" fmla="*/ 85 h 85"/>
                    <a:gd name="T6" fmla="*/ 72 w 73"/>
                    <a:gd name="T7" fmla="*/ 3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5">
                      <a:moveTo>
                        <a:pt x="72" y="31"/>
                      </a:moveTo>
                      <a:cubicBezTo>
                        <a:pt x="73" y="31"/>
                        <a:pt x="31" y="0"/>
                        <a:pt x="0" y="5"/>
                      </a:cubicBezTo>
                      <a:cubicBezTo>
                        <a:pt x="0" y="5"/>
                        <a:pt x="12" y="41"/>
                        <a:pt x="41" y="85"/>
                      </a:cubicBezTo>
                      <a:lnTo>
                        <a:pt x="72" y="3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DBDBD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72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478428" y="1379509"/>
                <a:ext cx="1289050" cy="1952626"/>
                <a:chOff x="2820709" y="1379509"/>
                <a:chExt cx="1289050" cy="1952626"/>
              </a:xfrm>
            </p:grpSpPr>
            <p:sp>
              <p:nvSpPr>
                <p:cNvPr id="50" name="Freeform 34"/>
                <p:cNvSpPr>
                  <a:spLocks/>
                </p:cNvSpPr>
                <p:nvPr/>
              </p:nvSpPr>
              <p:spPr bwMode="auto">
                <a:xfrm>
                  <a:off x="2820709" y="3117822"/>
                  <a:ext cx="339725" cy="214313"/>
                </a:xfrm>
                <a:custGeom>
                  <a:avLst/>
                  <a:gdLst>
                    <a:gd name="T0" fmla="*/ 59 w 90"/>
                    <a:gd name="T1" fmla="*/ 57 h 57"/>
                    <a:gd name="T2" fmla="*/ 0 w 90"/>
                    <a:gd name="T3" fmla="*/ 8 h 57"/>
                    <a:gd name="T4" fmla="*/ 90 w 90"/>
                    <a:gd name="T5" fmla="*/ 3 h 57"/>
                    <a:gd name="T6" fmla="*/ 59 w 90"/>
                    <a:gd name="T7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57">
                      <a:moveTo>
                        <a:pt x="59" y="57"/>
                      </a:moveTo>
                      <a:cubicBezTo>
                        <a:pt x="59" y="57"/>
                        <a:pt x="12" y="36"/>
                        <a:pt x="0" y="8"/>
                      </a:cubicBezTo>
                      <a:cubicBezTo>
                        <a:pt x="0" y="8"/>
                        <a:pt x="38" y="0"/>
                        <a:pt x="90" y="3"/>
                      </a:cubicBezTo>
                      <a:lnTo>
                        <a:pt x="59" y="57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CECECE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51" name="Freeform 35"/>
                <p:cNvSpPr>
                  <a:spLocks/>
                </p:cNvSpPr>
                <p:nvPr/>
              </p:nvSpPr>
              <p:spPr bwMode="auto">
                <a:xfrm>
                  <a:off x="3833534" y="1379509"/>
                  <a:ext cx="276225" cy="320675"/>
                </a:xfrm>
                <a:custGeom>
                  <a:avLst/>
                  <a:gdLst>
                    <a:gd name="T0" fmla="*/ 72 w 73"/>
                    <a:gd name="T1" fmla="*/ 31 h 85"/>
                    <a:gd name="T2" fmla="*/ 0 w 73"/>
                    <a:gd name="T3" fmla="*/ 5 h 85"/>
                    <a:gd name="T4" fmla="*/ 41 w 73"/>
                    <a:gd name="T5" fmla="*/ 85 h 85"/>
                    <a:gd name="T6" fmla="*/ 72 w 73"/>
                    <a:gd name="T7" fmla="*/ 3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5">
                      <a:moveTo>
                        <a:pt x="72" y="31"/>
                      </a:moveTo>
                      <a:cubicBezTo>
                        <a:pt x="73" y="31"/>
                        <a:pt x="31" y="0"/>
                        <a:pt x="0" y="5"/>
                      </a:cubicBezTo>
                      <a:cubicBezTo>
                        <a:pt x="0" y="5"/>
                        <a:pt x="12" y="41"/>
                        <a:pt x="41" y="85"/>
                      </a:cubicBezTo>
                      <a:lnTo>
                        <a:pt x="72" y="3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DBDBD"/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72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11" name="Group 4"/>
              <p:cNvGrpSpPr>
                <a:grpSpLocks noChangeAspect="1"/>
              </p:cNvGrpSpPr>
              <p:nvPr/>
            </p:nvGrpSpPr>
            <p:grpSpPr bwMode="auto">
              <a:xfrm>
                <a:off x="3406468" y="932993"/>
                <a:ext cx="5454650" cy="4897438"/>
                <a:chOff x="2121" y="617"/>
                <a:chExt cx="3436" cy="3085"/>
              </a:xfrm>
              <a:gradFill>
                <a:gsLst>
                  <a:gs pos="100000">
                    <a:srgbClr val="FDFDFD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effectLst>
                <a:outerShdw blurRad="254000" dist="1016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" name="Freeform 5"/>
                <p:cNvSpPr>
                  <a:spLocks/>
                </p:cNvSpPr>
                <p:nvPr/>
              </p:nvSpPr>
              <p:spPr bwMode="auto">
                <a:xfrm>
                  <a:off x="2128" y="622"/>
                  <a:ext cx="3419" cy="3076"/>
                </a:xfrm>
                <a:custGeom>
                  <a:avLst/>
                  <a:gdLst>
                    <a:gd name="T0" fmla="*/ 9 w 1444"/>
                    <a:gd name="T1" fmla="*/ 761 h 1299"/>
                    <a:gd name="T2" fmla="*/ 369 w 1444"/>
                    <a:gd name="T3" fmla="*/ 1121 h 1299"/>
                    <a:gd name="T4" fmla="*/ 322 w 1444"/>
                    <a:gd name="T5" fmla="*/ 1299 h 1299"/>
                    <a:gd name="T6" fmla="*/ 1116 w 1444"/>
                    <a:gd name="T7" fmla="*/ 1299 h 1299"/>
                    <a:gd name="T8" fmla="*/ 1069 w 1444"/>
                    <a:gd name="T9" fmla="*/ 1121 h 1299"/>
                    <a:gd name="T10" fmla="*/ 1430 w 1444"/>
                    <a:gd name="T11" fmla="*/ 761 h 1299"/>
                    <a:gd name="T12" fmla="*/ 1444 w 1444"/>
                    <a:gd name="T13" fmla="*/ 761 h 1299"/>
                    <a:gd name="T14" fmla="*/ 1149 w 1444"/>
                    <a:gd name="T15" fmla="*/ 248 h 1299"/>
                    <a:gd name="T16" fmla="*/ 725 w 1444"/>
                    <a:gd name="T17" fmla="*/ 0 h 1299"/>
                    <a:gd name="T18" fmla="*/ 719 w 1444"/>
                    <a:gd name="T19" fmla="*/ 0 h 1299"/>
                    <a:gd name="T20" fmla="*/ 295 w 1444"/>
                    <a:gd name="T21" fmla="*/ 248 h 1299"/>
                    <a:gd name="T22" fmla="*/ 0 w 1444"/>
                    <a:gd name="T23" fmla="*/ 761 h 1299"/>
                    <a:gd name="T24" fmla="*/ 9 w 1444"/>
                    <a:gd name="T25" fmla="*/ 761 h 1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44" h="1299">
                      <a:moveTo>
                        <a:pt x="9" y="761"/>
                      </a:moveTo>
                      <a:cubicBezTo>
                        <a:pt x="208" y="761"/>
                        <a:pt x="369" y="922"/>
                        <a:pt x="369" y="1121"/>
                      </a:cubicBezTo>
                      <a:cubicBezTo>
                        <a:pt x="369" y="1186"/>
                        <a:pt x="352" y="1247"/>
                        <a:pt x="322" y="1299"/>
                      </a:cubicBezTo>
                      <a:cubicBezTo>
                        <a:pt x="1116" y="1299"/>
                        <a:pt x="1116" y="1299"/>
                        <a:pt x="1116" y="1299"/>
                      </a:cubicBezTo>
                      <a:cubicBezTo>
                        <a:pt x="1086" y="1247"/>
                        <a:pt x="1069" y="1186"/>
                        <a:pt x="1069" y="1121"/>
                      </a:cubicBezTo>
                      <a:cubicBezTo>
                        <a:pt x="1069" y="922"/>
                        <a:pt x="1231" y="761"/>
                        <a:pt x="1430" y="761"/>
                      </a:cubicBezTo>
                      <a:cubicBezTo>
                        <a:pt x="1434" y="761"/>
                        <a:pt x="1439" y="761"/>
                        <a:pt x="1444" y="761"/>
                      </a:cubicBezTo>
                      <a:cubicBezTo>
                        <a:pt x="1149" y="248"/>
                        <a:pt x="1149" y="248"/>
                        <a:pt x="1149" y="248"/>
                      </a:cubicBezTo>
                      <a:cubicBezTo>
                        <a:pt x="1061" y="94"/>
                        <a:pt x="900" y="0"/>
                        <a:pt x="725" y="0"/>
                      </a:cubicBezTo>
                      <a:cubicBezTo>
                        <a:pt x="719" y="0"/>
                        <a:pt x="719" y="0"/>
                        <a:pt x="719" y="0"/>
                      </a:cubicBezTo>
                      <a:cubicBezTo>
                        <a:pt x="544" y="0"/>
                        <a:pt x="383" y="94"/>
                        <a:pt x="295" y="248"/>
                      </a:cubicBezTo>
                      <a:cubicBezTo>
                        <a:pt x="0" y="761"/>
                        <a:pt x="0" y="761"/>
                        <a:pt x="0" y="761"/>
                      </a:cubicBezTo>
                      <a:cubicBezTo>
                        <a:pt x="3" y="761"/>
                        <a:pt x="6" y="761"/>
                        <a:pt x="9" y="761"/>
                      </a:cubicBezTo>
                      <a:close/>
                    </a:path>
                  </a:pathLst>
                </a:custGeom>
                <a:grpFill/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14" name="Freeform 6"/>
                <p:cNvSpPr>
                  <a:spLocks noEditPoints="1"/>
                </p:cNvSpPr>
                <p:nvPr/>
              </p:nvSpPr>
              <p:spPr bwMode="auto">
                <a:xfrm>
                  <a:off x="2121" y="617"/>
                  <a:ext cx="3436" cy="3085"/>
                </a:xfrm>
                <a:custGeom>
                  <a:avLst/>
                  <a:gdLst>
                    <a:gd name="T0" fmla="*/ 1123 w 1451"/>
                    <a:gd name="T1" fmla="*/ 1303 h 1303"/>
                    <a:gd name="T2" fmla="*/ 322 w 1451"/>
                    <a:gd name="T3" fmla="*/ 1303 h 1303"/>
                    <a:gd name="T4" fmla="*/ 323 w 1451"/>
                    <a:gd name="T5" fmla="*/ 1300 h 1303"/>
                    <a:gd name="T6" fmla="*/ 370 w 1451"/>
                    <a:gd name="T7" fmla="*/ 1123 h 1303"/>
                    <a:gd name="T8" fmla="*/ 12 w 1451"/>
                    <a:gd name="T9" fmla="*/ 765 h 1303"/>
                    <a:gd name="T10" fmla="*/ 3 w 1451"/>
                    <a:gd name="T11" fmla="*/ 765 h 1303"/>
                    <a:gd name="T12" fmla="*/ 0 w 1451"/>
                    <a:gd name="T13" fmla="*/ 765 h 1303"/>
                    <a:gd name="T14" fmla="*/ 296 w 1451"/>
                    <a:gd name="T15" fmla="*/ 249 h 1303"/>
                    <a:gd name="T16" fmla="*/ 722 w 1451"/>
                    <a:gd name="T17" fmla="*/ 0 h 1303"/>
                    <a:gd name="T18" fmla="*/ 728 w 1451"/>
                    <a:gd name="T19" fmla="*/ 0 h 1303"/>
                    <a:gd name="T20" fmla="*/ 1154 w 1451"/>
                    <a:gd name="T21" fmla="*/ 249 h 1303"/>
                    <a:gd name="T22" fmla="*/ 1451 w 1451"/>
                    <a:gd name="T23" fmla="*/ 765 h 1303"/>
                    <a:gd name="T24" fmla="*/ 1447 w 1451"/>
                    <a:gd name="T25" fmla="*/ 765 h 1303"/>
                    <a:gd name="T26" fmla="*/ 1433 w 1451"/>
                    <a:gd name="T27" fmla="*/ 765 h 1303"/>
                    <a:gd name="T28" fmla="*/ 1074 w 1451"/>
                    <a:gd name="T29" fmla="*/ 1123 h 1303"/>
                    <a:gd name="T30" fmla="*/ 1121 w 1451"/>
                    <a:gd name="T31" fmla="*/ 1300 h 1303"/>
                    <a:gd name="T32" fmla="*/ 1123 w 1451"/>
                    <a:gd name="T33" fmla="*/ 1303 h 1303"/>
                    <a:gd name="T34" fmla="*/ 328 w 1451"/>
                    <a:gd name="T35" fmla="*/ 1299 h 1303"/>
                    <a:gd name="T36" fmla="*/ 1116 w 1451"/>
                    <a:gd name="T37" fmla="*/ 1299 h 1303"/>
                    <a:gd name="T38" fmla="*/ 1070 w 1451"/>
                    <a:gd name="T39" fmla="*/ 1123 h 1303"/>
                    <a:gd name="T40" fmla="*/ 1433 w 1451"/>
                    <a:gd name="T41" fmla="*/ 761 h 1303"/>
                    <a:gd name="T42" fmla="*/ 1444 w 1451"/>
                    <a:gd name="T43" fmla="*/ 761 h 1303"/>
                    <a:gd name="T44" fmla="*/ 1151 w 1451"/>
                    <a:gd name="T45" fmla="*/ 251 h 1303"/>
                    <a:gd name="T46" fmla="*/ 728 w 1451"/>
                    <a:gd name="T47" fmla="*/ 4 h 1303"/>
                    <a:gd name="T48" fmla="*/ 722 w 1451"/>
                    <a:gd name="T49" fmla="*/ 4 h 1303"/>
                    <a:gd name="T50" fmla="*/ 299 w 1451"/>
                    <a:gd name="T51" fmla="*/ 251 h 1303"/>
                    <a:gd name="T52" fmla="*/ 6 w 1451"/>
                    <a:gd name="T53" fmla="*/ 761 h 1303"/>
                    <a:gd name="T54" fmla="*/ 12 w 1451"/>
                    <a:gd name="T55" fmla="*/ 761 h 1303"/>
                    <a:gd name="T56" fmla="*/ 374 w 1451"/>
                    <a:gd name="T57" fmla="*/ 1123 h 1303"/>
                    <a:gd name="T58" fmla="*/ 328 w 1451"/>
                    <a:gd name="T59" fmla="*/ 1299 h 1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451" h="1303">
                      <a:moveTo>
                        <a:pt x="1123" y="1303"/>
                      </a:moveTo>
                      <a:cubicBezTo>
                        <a:pt x="322" y="1303"/>
                        <a:pt x="322" y="1303"/>
                        <a:pt x="322" y="1303"/>
                      </a:cubicBezTo>
                      <a:cubicBezTo>
                        <a:pt x="323" y="1300"/>
                        <a:pt x="323" y="1300"/>
                        <a:pt x="323" y="1300"/>
                      </a:cubicBezTo>
                      <a:cubicBezTo>
                        <a:pt x="354" y="1247"/>
                        <a:pt x="370" y="1185"/>
                        <a:pt x="370" y="1123"/>
                      </a:cubicBezTo>
                      <a:cubicBezTo>
                        <a:pt x="370" y="925"/>
                        <a:pt x="210" y="765"/>
                        <a:pt x="12" y="765"/>
                      </a:cubicBezTo>
                      <a:cubicBezTo>
                        <a:pt x="9" y="765"/>
                        <a:pt x="6" y="765"/>
                        <a:pt x="3" y="765"/>
                      </a:cubicBezTo>
                      <a:cubicBezTo>
                        <a:pt x="0" y="765"/>
                        <a:pt x="0" y="765"/>
                        <a:pt x="0" y="765"/>
                      </a:cubicBezTo>
                      <a:cubicBezTo>
                        <a:pt x="296" y="249"/>
                        <a:pt x="296" y="249"/>
                        <a:pt x="296" y="249"/>
                      </a:cubicBezTo>
                      <a:cubicBezTo>
                        <a:pt x="384" y="95"/>
                        <a:pt x="547" y="0"/>
                        <a:pt x="722" y="0"/>
                      </a:cubicBezTo>
                      <a:cubicBezTo>
                        <a:pt x="728" y="0"/>
                        <a:pt x="728" y="0"/>
                        <a:pt x="728" y="0"/>
                      </a:cubicBezTo>
                      <a:cubicBezTo>
                        <a:pt x="903" y="0"/>
                        <a:pt x="1066" y="95"/>
                        <a:pt x="1154" y="249"/>
                      </a:cubicBezTo>
                      <a:cubicBezTo>
                        <a:pt x="1451" y="765"/>
                        <a:pt x="1451" y="765"/>
                        <a:pt x="1451" y="765"/>
                      </a:cubicBezTo>
                      <a:cubicBezTo>
                        <a:pt x="1447" y="765"/>
                        <a:pt x="1447" y="765"/>
                        <a:pt x="1447" y="765"/>
                      </a:cubicBezTo>
                      <a:cubicBezTo>
                        <a:pt x="1442" y="765"/>
                        <a:pt x="1437" y="765"/>
                        <a:pt x="1433" y="765"/>
                      </a:cubicBezTo>
                      <a:cubicBezTo>
                        <a:pt x="1235" y="765"/>
                        <a:pt x="1074" y="925"/>
                        <a:pt x="1074" y="1123"/>
                      </a:cubicBezTo>
                      <a:cubicBezTo>
                        <a:pt x="1074" y="1185"/>
                        <a:pt x="1090" y="1247"/>
                        <a:pt x="1121" y="1300"/>
                      </a:cubicBezTo>
                      <a:lnTo>
                        <a:pt x="1123" y="1303"/>
                      </a:lnTo>
                      <a:close/>
                      <a:moveTo>
                        <a:pt x="328" y="1299"/>
                      </a:moveTo>
                      <a:cubicBezTo>
                        <a:pt x="1116" y="1299"/>
                        <a:pt x="1116" y="1299"/>
                        <a:pt x="1116" y="1299"/>
                      </a:cubicBezTo>
                      <a:cubicBezTo>
                        <a:pt x="1086" y="1246"/>
                        <a:pt x="1070" y="1185"/>
                        <a:pt x="1070" y="1123"/>
                      </a:cubicBezTo>
                      <a:cubicBezTo>
                        <a:pt x="1070" y="923"/>
                        <a:pt x="1233" y="761"/>
                        <a:pt x="1433" y="761"/>
                      </a:cubicBezTo>
                      <a:cubicBezTo>
                        <a:pt x="1436" y="761"/>
                        <a:pt x="1440" y="761"/>
                        <a:pt x="1444" y="761"/>
                      </a:cubicBezTo>
                      <a:cubicBezTo>
                        <a:pt x="1151" y="251"/>
                        <a:pt x="1151" y="251"/>
                        <a:pt x="1151" y="251"/>
                      </a:cubicBezTo>
                      <a:cubicBezTo>
                        <a:pt x="1063" y="98"/>
                        <a:pt x="901" y="4"/>
                        <a:pt x="728" y="4"/>
                      </a:cubicBezTo>
                      <a:cubicBezTo>
                        <a:pt x="722" y="4"/>
                        <a:pt x="722" y="4"/>
                        <a:pt x="722" y="4"/>
                      </a:cubicBezTo>
                      <a:cubicBezTo>
                        <a:pt x="549" y="4"/>
                        <a:pt x="387" y="98"/>
                        <a:pt x="299" y="251"/>
                      </a:cubicBezTo>
                      <a:cubicBezTo>
                        <a:pt x="6" y="761"/>
                        <a:pt x="6" y="761"/>
                        <a:pt x="6" y="761"/>
                      </a:cubicBezTo>
                      <a:cubicBezTo>
                        <a:pt x="8" y="761"/>
                        <a:pt x="10" y="761"/>
                        <a:pt x="12" y="761"/>
                      </a:cubicBezTo>
                      <a:cubicBezTo>
                        <a:pt x="212" y="761"/>
                        <a:pt x="374" y="923"/>
                        <a:pt x="374" y="1123"/>
                      </a:cubicBezTo>
                      <a:cubicBezTo>
                        <a:pt x="374" y="1185"/>
                        <a:pt x="358" y="1246"/>
                        <a:pt x="328" y="1299"/>
                      </a:cubicBezTo>
                      <a:close/>
                    </a:path>
                  </a:pathLst>
                </a:custGeom>
                <a:grpFill/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79" name="弦形 78"/>
              <p:cNvSpPr/>
              <p:nvPr/>
            </p:nvSpPr>
            <p:spPr>
              <a:xfrm rot="20385432">
                <a:off x="3330883" y="1656813"/>
                <a:ext cx="3385036" cy="1825204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152718" y="2700230"/>
                <a:ext cx="1957388" cy="1663700"/>
              </a:xfrm>
              <a:custGeom>
                <a:avLst/>
                <a:gdLst>
                  <a:gd name="T0" fmla="*/ 293 w 1233"/>
                  <a:gd name="T1" fmla="*/ 1048 h 1048"/>
                  <a:gd name="T2" fmla="*/ 0 w 1233"/>
                  <a:gd name="T3" fmla="*/ 554 h 1048"/>
                  <a:gd name="T4" fmla="*/ 321 w 1233"/>
                  <a:gd name="T5" fmla="*/ 0 h 1048"/>
                  <a:gd name="T6" fmla="*/ 913 w 1233"/>
                  <a:gd name="T7" fmla="*/ 0 h 1048"/>
                  <a:gd name="T8" fmla="*/ 1233 w 1233"/>
                  <a:gd name="T9" fmla="*/ 554 h 1048"/>
                  <a:gd name="T10" fmla="*/ 934 w 1233"/>
                  <a:gd name="T11" fmla="*/ 1048 h 1048"/>
                  <a:gd name="T12" fmla="*/ 293 w 1233"/>
                  <a:gd name="T13" fmla="*/ 1048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048">
                    <a:moveTo>
                      <a:pt x="293" y="1048"/>
                    </a:moveTo>
                    <a:lnTo>
                      <a:pt x="0" y="554"/>
                    </a:lnTo>
                    <a:lnTo>
                      <a:pt x="321" y="0"/>
                    </a:lnTo>
                    <a:lnTo>
                      <a:pt x="913" y="0"/>
                    </a:lnTo>
                    <a:lnTo>
                      <a:pt x="1233" y="554"/>
                    </a:lnTo>
                    <a:lnTo>
                      <a:pt x="934" y="1048"/>
                    </a:lnTo>
                    <a:lnTo>
                      <a:pt x="293" y="1048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</a:gradFill>
              <a:ln w="762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453726" y="1402715"/>
                <a:ext cx="2260181" cy="2114550"/>
                <a:chOff x="2815057" y="1402715"/>
                <a:chExt cx="2260181" cy="2114550"/>
              </a:xfrm>
            </p:grpSpPr>
            <p:sp>
              <p:nvSpPr>
                <p:cNvPr id="20" name="Freeform 14"/>
                <p:cNvSpPr>
                  <a:spLocks/>
                </p:cNvSpPr>
                <p:nvPr/>
              </p:nvSpPr>
              <p:spPr bwMode="auto">
                <a:xfrm>
                  <a:off x="2829560" y="1402715"/>
                  <a:ext cx="2230438" cy="2114550"/>
                </a:xfrm>
                <a:custGeom>
                  <a:avLst/>
                  <a:gdLst>
                    <a:gd name="T0" fmla="*/ 592 w 592"/>
                    <a:gd name="T1" fmla="*/ 385 h 561"/>
                    <a:gd name="T2" fmla="*/ 490 w 592"/>
                    <a:gd name="T3" fmla="*/ 561 h 561"/>
                    <a:gd name="T4" fmla="*/ 0 w 592"/>
                    <a:gd name="T5" fmla="*/ 465 h 561"/>
                    <a:gd name="T6" fmla="*/ 269 w 592"/>
                    <a:gd name="T7" fmla="*/ 0 h 561"/>
                    <a:gd name="T8" fmla="*/ 592 w 592"/>
                    <a:gd name="T9" fmla="*/ 385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2" h="561">
                      <a:moveTo>
                        <a:pt x="592" y="385"/>
                      </a:moveTo>
                      <a:cubicBezTo>
                        <a:pt x="490" y="561"/>
                        <a:pt x="490" y="561"/>
                        <a:pt x="490" y="561"/>
                      </a:cubicBezTo>
                      <a:cubicBezTo>
                        <a:pt x="313" y="481"/>
                        <a:pt x="146" y="447"/>
                        <a:pt x="0" y="465"/>
                      </a:cubicBezTo>
                      <a:cubicBezTo>
                        <a:pt x="269" y="0"/>
                        <a:pt x="269" y="0"/>
                        <a:pt x="269" y="0"/>
                      </a:cubicBezTo>
                      <a:cubicBezTo>
                        <a:pt x="325" y="136"/>
                        <a:pt x="434" y="271"/>
                        <a:pt x="592" y="385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6000"/>
                        <a:lumOff val="4000"/>
                      </a:srgbClr>
                    </a:gs>
                    <a:gs pos="15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44000">
                      <a:schemeClr val="bg1">
                        <a:lumMod val="98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040000" scaled="0"/>
                </a:gradFill>
                <a:ln>
                  <a:noFill/>
                </a:ln>
                <a:effec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32" name="Freeform 26"/>
                <p:cNvSpPr>
                  <a:spLocks/>
                </p:cNvSpPr>
                <p:nvPr/>
              </p:nvSpPr>
              <p:spPr bwMode="auto">
                <a:xfrm>
                  <a:off x="2815057" y="3110334"/>
                  <a:ext cx="1852613" cy="404812"/>
                </a:xfrm>
                <a:custGeom>
                  <a:avLst/>
                  <a:gdLst>
                    <a:gd name="T0" fmla="*/ 491 w 491"/>
                    <a:gd name="T1" fmla="*/ 105 h 105"/>
                    <a:gd name="T2" fmla="*/ 470 w 491"/>
                    <a:gd name="T3" fmla="*/ 97 h 105"/>
                    <a:gd name="T4" fmla="*/ 447 w 491"/>
                    <a:gd name="T5" fmla="*/ 88 h 105"/>
                    <a:gd name="T6" fmla="*/ 417 w 491"/>
                    <a:gd name="T7" fmla="*/ 77 h 105"/>
                    <a:gd name="T8" fmla="*/ 399 w 491"/>
                    <a:gd name="T9" fmla="*/ 71 h 105"/>
                    <a:gd name="T10" fmla="*/ 381 w 491"/>
                    <a:gd name="T11" fmla="*/ 64 h 105"/>
                    <a:gd name="T12" fmla="*/ 361 w 491"/>
                    <a:gd name="T13" fmla="*/ 58 h 105"/>
                    <a:gd name="T14" fmla="*/ 340 w 491"/>
                    <a:gd name="T15" fmla="*/ 52 h 105"/>
                    <a:gd name="T16" fmla="*/ 296 w 491"/>
                    <a:gd name="T17" fmla="*/ 39 h 105"/>
                    <a:gd name="T18" fmla="*/ 273 w 491"/>
                    <a:gd name="T19" fmla="*/ 33 h 105"/>
                    <a:gd name="T20" fmla="*/ 250 w 491"/>
                    <a:gd name="T21" fmla="*/ 28 h 105"/>
                    <a:gd name="T22" fmla="*/ 227 w 491"/>
                    <a:gd name="T23" fmla="*/ 23 h 105"/>
                    <a:gd name="T24" fmla="*/ 204 w 491"/>
                    <a:gd name="T25" fmla="*/ 19 h 105"/>
                    <a:gd name="T26" fmla="*/ 159 w 491"/>
                    <a:gd name="T27" fmla="*/ 13 h 105"/>
                    <a:gd name="T28" fmla="*/ 117 w 491"/>
                    <a:gd name="T29" fmla="*/ 8 h 105"/>
                    <a:gd name="T30" fmla="*/ 97 w 491"/>
                    <a:gd name="T31" fmla="*/ 7 h 105"/>
                    <a:gd name="T32" fmla="*/ 79 w 491"/>
                    <a:gd name="T33" fmla="*/ 7 h 105"/>
                    <a:gd name="T34" fmla="*/ 47 w 491"/>
                    <a:gd name="T35" fmla="*/ 7 h 105"/>
                    <a:gd name="T36" fmla="*/ 22 w 491"/>
                    <a:gd name="T37" fmla="*/ 7 h 105"/>
                    <a:gd name="T38" fmla="*/ 0 w 491"/>
                    <a:gd name="T39" fmla="*/ 9 h 105"/>
                    <a:gd name="T40" fmla="*/ 22 w 491"/>
                    <a:gd name="T41" fmla="*/ 5 h 105"/>
                    <a:gd name="T42" fmla="*/ 47 w 491"/>
                    <a:gd name="T43" fmla="*/ 3 h 105"/>
                    <a:gd name="T44" fmla="*/ 79 w 491"/>
                    <a:gd name="T45" fmla="*/ 1 h 105"/>
                    <a:gd name="T46" fmla="*/ 98 w 491"/>
                    <a:gd name="T47" fmla="*/ 1 h 105"/>
                    <a:gd name="T48" fmla="*/ 118 w 491"/>
                    <a:gd name="T49" fmla="*/ 1 h 105"/>
                    <a:gd name="T50" fmla="*/ 139 w 491"/>
                    <a:gd name="T51" fmla="*/ 2 h 105"/>
                    <a:gd name="T52" fmla="*/ 160 w 491"/>
                    <a:gd name="T53" fmla="*/ 4 h 105"/>
                    <a:gd name="T54" fmla="*/ 183 w 491"/>
                    <a:gd name="T55" fmla="*/ 6 h 105"/>
                    <a:gd name="T56" fmla="*/ 206 w 491"/>
                    <a:gd name="T57" fmla="*/ 10 h 105"/>
                    <a:gd name="T58" fmla="*/ 229 w 491"/>
                    <a:gd name="T59" fmla="*/ 14 h 105"/>
                    <a:gd name="T60" fmla="*/ 253 w 491"/>
                    <a:gd name="T61" fmla="*/ 18 h 105"/>
                    <a:gd name="T62" fmla="*/ 276 w 491"/>
                    <a:gd name="T63" fmla="*/ 24 h 105"/>
                    <a:gd name="T64" fmla="*/ 299 w 491"/>
                    <a:gd name="T65" fmla="*/ 30 h 105"/>
                    <a:gd name="T66" fmla="*/ 343 w 491"/>
                    <a:gd name="T67" fmla="*/ 43 h 105"/>
                    <a:gd name="T68" fmla="*/ 363 w 491"/>
                    <a:gd name="T69" fmla="*/ 50 h 105"/>
                    <a:gd name="T70" fmla="*/ 383 w 491"/>
                    <a:gd name="T71" fmla="*/ 57 h 105"/>
                    <a:gd name="T72" fmla="*/ 419 w 491"/>
                    <a:gd name="T73" fmla="*/ 71 h 105"/>
                    <a:gd name="T74" fmla="*/ 448 w 491"/>
                    <a:gd name="T75" fmla="*/ 84 h 105"/>
                    <a:gd name="T76" fmla="*/ 471 w 491"/>
                    <a:gd name="T77" fmla="*/ 95 h 105"/>
                    <a:gd name="T78" fmla="*/ 491 w 491"/>
                    <a:gd name="T7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91" h="105">
                      <a:moveTo>
                        <a:pt x="491" y="105"/>
                      </a:moveTo>
                      <a:cubicBezTo>
                        <a:pt x="491" y="105"/>
                        <a:pt x="483" y="102"/>
                        <a:pt x="470" y="97"/>
                      </a:cubicBezTo>
                      <a:cubicBezTo>
                        <a:pt x="464" y="94"/>
                        <a:pt x="456" y="91"/>
                        <a:pt x="447" y="88"/>
                      </a:cubicBezTo>
                      <a:cubicBezTo>
                        <a:pt x="438" y="85"/>
                        <a:pt x="428" y="81"/>
                        <a:pt x="417" y="77"/>
                      </a:cubicBezTo>
                      <a:cubicBezTo>
                        <a:pt x="411" y="75"/>
                        <a:pt x="405" y="73"/>
                        <a:pt x="399" y="71"/>
                      </a:cubicBezTo>
                      <a:cubicBezTo>
                        <a:pt x="393" y="69"/>
                        <a:pt x="387" y="66"/>
                        <a:pt x="381" y="64"/>
                      </a:cubicBezTo>
                      <a:cubicBezTo>
                        <a:pt x="374" y="62"/>
                        <a:pt x="367" y="60"/>
                        <a:pt x="361" y="58"/>
                      </a:cubicBezTo>
                      <a:cubicBezTo>
                        <a:pt x="354" y="56"/>
                        <a:pt x="347" y="54"/>
                        <a:pt x="340" y="52"/>
                      </a:cubicBezTo>
                      <a:cubicBezTo>
                        <a:pt x="326" y="47"/>
                        <a:pt x="311" y="43"/>
                        <a:pt x="296" y="39"/>
                      </a:cubicBezTo>
                      <a:cubicBezTo>
                        <a:pt x="289" y="37"/>
                        <a:pt x="281" y="35"/>
                        <a:pt x="273" y="33"/>
                      </a:cubicBezTo>
                      <a:cubicBezTo>
                        <a:pt x="266" y="32"/>
                        <a:pt x="258" y="30"/>
                        <a:pt x="250" y="28"/>
                      </a:cubicBezTo>
                      <a:cubicBezTo>
                        <a:pt x="243" y="27"/>
                        <a:pt x="235" y="25"/>
                        <a:pt x="227" y="23"/>
                      </a:cubicBezTo>
                      <a:cubicBezTo>
                        <a:pt x="220" y="22"/>
                        <a:pt x="212" y="21"/>
                        <a:pt x="204" y="19"/>
                      </a:cubicBezTo>
                      <a:cubicBezTo>
                        <a:pt x="189" y="17"/>
                        <a:pt x="174" y="14"/>
                        <a:pt x="159" y="13"/>
                      </a:cubicBezTo>
                      <a:cubicBezTo>
                        <a:pt x="145" y="11"/>
                        <a:pt x="131" y="10"/>
                        <a:pt x="117" y="8"/>
                      </a:cubicBezTo>
                      <a:cubicBezTo>
                        <a:pt x="110" y="8"/>
                        <a:pt x="104" y="8"/>
                        <a:pt x="97" y="7"/>
                      </a:cubicBezTo>
                      <a:cubicBezTo>
                        <a:pt x="91" y="7"/>
                        <a:pt x="85" y="7"/>
                        <a:pt x="79" y="7"/>
                      </a:cubicBezTo>
                      <a:cubicBezTo>
                        <a:pt x="67" y="7"/>
                        <a:pt x="56" y="6"/>
                        <a:pt x="47" y="7"/>
                      </a:cubicBezTo>
                      <a:cubicBezTo>
                        <a:pt x="37" y="7"/>
                        <a:pt x="29" y="7"/>
                        <a:pt x="22" y="7"/>
                      </a:cubicBezTo>
                      <a:cubicBezTo>
                        <a:pt x="8" y="8"/>
                        <a:pt x="0" y="9"/>
                        <a:pt x="0" y="9"/>
                      </a:cubicBezTo>
                      <a:cubicBezTo>
                        <a:pt x="0" y="9"/>
                        <a:pt x="8" y="7"/>
                        <a:pt x="22" y="5"/>
                      </a:cubicBezTo>
                      <a:cubicBezTo>
                        <a:pt x="29" y="4"/>
                        <a:pt x="37" y="4"/>
                        <a:pt x="47" y="3"/>
                      </a:cubicBezTo>
                      <a:cubicBezTo>
                        <a:pt x="56" y="2"/>
                        <a:pt x="67" y="1"/>
                        <a:pt x="79" y="1"/>
                      </a:cubicBezTo>
                      <a:cubicBezTo>
                        <a:pt x="85" y="0"/>
                        <a:pt x="91" y="1"/>
                        <a:pt x="98" y="1"/>
                      </a:cubicBezTo>
                      <a:cubicBezTo>
                        <a:pt x="104" y="1"/>
                        <a:pt x="111" y="1"/>
                        <a:pt x="118" y="1"/>
                      </a:cubicBezTo>
                      <a:cubicBezTo>
                        <a:pt x="124" y="1"/>
                        <a:pt x="131" y="2"/>
                        <a:pt x="139" y="2"/>
                      </a:cubicBezTo>
                      <a:cubicBezTo>
                        <a:pt x="146" y="2"/>
                        <a:pt x="153" y="3"/>
                        <a:pt x="160" y="4"/>
                      </a:cubicBezTo>
                      <a:cubicBezTo>
                        <a:pt x="168" y="4"/>
                        <a:pt x="175" y="5"/>
                        <a:pt x="183" y="6"/>
                      </a:cubicBezTo>
                      <a:cubicBezTo>
                        <a:pt x="191" y="7"/>
                        <a:pt x="198" y="8"/>
                        <a:pt x="206" y="10"/>
                      </a:cubicBezTo>
                      <a:cubicBezTo>
                        <a:pt x="214" y="11"/>
                        <a:pt x="221" y="12"/>
                        <a:pt x="229" y="14"/>
                      </a:cubicBezTo>
                      <a:cubicBezTo>
                        <a:pt x="237" y="15"/>
                        <a:pt x="245" y="17"/>
                        <a:pt x="253" y="18"/>
                      </a:cubicBezTo>
                      <a:cubicBezTo>
                        <a:pt x="260" y="20"/>
                        <a:pt x="268" y="22"/>
                        <a:pt x="276" y="24"/>
                      </a:cubicBezTo>
                      <a:cubicBezTo>
                        <a:pt x="283" y="26"/>
                        <a:pt x="291" y="28"/>
                        <a:pt x="299" y="30"/>
                      </a:cubicBezTo>
                      <a:cubicBezTo>
                        <a:pt x="314" y="34"/>
                        <a:pt x="328" y="38"/>
                        <a:pt x="343" y="43"/>
                      </a:cubicBezTo>
                      <a:cubicBezTo>
                        <a:pt x="350" y="45"/>
                        <a:pt x="357" y="48"/>
                        <a:pt x="363" y="50"/>
                      </a:cubicBezTo>
                      <a:cubicBezTo>
                        <a:pt x="370" y="52"/>
                        <a:pt x="377" y="55"/>
                        <a:pt x="383" y="57"/>
                      </a:cubicBezTo>
                      <a:cubicBezTo>
                        <a:pt x="396" y="62"/>
                        <a:pt x="408" y="67"/>
                        <a:pt x="419" y="71"/>
                      </a:cubicBezTo>
                      <a:cubicBezTo>
                        <a:pt x="430" y="76"/>
                        <a:pt x="440" y="80"/>
                        <a:pt x="448" y="84"/>
                      </a:cubicBezTo>
                      <a:cubicBezTo>
                        <a:pt x="457" y="88"/>
                        <a:pt x="465" y="92"/>
                        <a:pt x="471" y="95"/>
                      </a:cubicBezTo>
                      <a:cubicBezTo>
                        <a:pt x="483" y="101"/>
                        <a:pt x="491" y="105"/>
                        <a:pt x="491" y="1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1000"/>
                      </a:schemeClr>
                    </a:gs>
                    <a:gs pos="65000">
                      <a:srgbClr val="EFEFEF">
                        <a:lumMod val="99000"/>
                      </a:srgbClr>
                    </a:gs>
                    <a:gs pos="35000">
                      <a:schemeClr val="bg1">
                        <a:lumMod val="96000"/>
                        <a:lumOff val="4000"/>
                      </a:schemeClr>
                    </a:gs>
                    <a:gs pos="100000">
                      <a:schemeClr val="bg1">
                        <a:lumMod val="89000"/>
                      </a:schemeClr>
                    </a:gs>
                  </a:gsLst>
                  <a:lin ang="24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37" name="Freeform 30"/>
                <p:cNvSpPr>
                  <a:spLocks/>
                </p:cNvSpPr>
                <p:nvPr/>
              </p:nvSpPr>
              <p:spPr bwMode="auto">
                <a:xfrm>
                  <a:off x="3848100" y="1414464"/>
                  <a:ext cx="1227138" cy="1450975"/>
                </a:xfrm>
                <a:custGeom>
                  <a:avLst/>
                  <a:gdLst>
                    <a:gd name="T0" fmla="*/ 0 w 324"/>
                    <a:gd name="T1" fmla="*/ 0 h 384"/>
                    <a:gd name="T2" fmla="*/ 10 w 324"/>
                    <a:gd name="T3" fmla="*/ 19 h 384"/>
                    <a:gd name="T4" fmla="*/ 22 w 324"/>
                    <a:gd name="T5" fmla="*/ 41 h 384"/>
                    <a:gd name="T6" fmla="*/ 38 w 324"/>
                    <a:gd name="T7" fmla="*/ 70 h 384"/>
                    <a:gd name="T8" fmla="*/ 47 w 324"/>
                    <a:gd name="T9" fmla="*/ 85 h 384"/>
                    <a:gd name="T10" fmla="*/ 58 w 324"/>
                    <a:gd name="T11" fmla="*/ 102 h 384"/>
                    <a:gd name="T12" fmla="*/ 82 w 324"/>
                    <a:gd name="T13" fmla="*/ 137 h 384"/>
                    <a:gd name="T14" fmla="*/ 110 w 324"/>
                    <a:gd name="T15" fmla="*/ 174 h 384"/>
                    <a:gd name="T16" fmla="*/ 140 w 324"/>
                    <a:gd name="T17" fmla="*/ 210 h 384"/>
                    <a:gd name="T18" fmla="*/ 171 w 324"/>
                    <a:gd name="T19" fmla="*/ 246 h 384"/>
                    <a:gd name="T20" fmla="*/ 203 w 324"/>
                    <a:gd name="T21" fmla="*/ 278 h 384"/>
                    <a:gd name="T22" fmla="*/ 219 w 324"/>
                    <a:gd name="T23" fmla="*/ 293 h 384"/>
                    <a:gd name="T24" fmla="*/ 234 w 324"/>
                    <a:gd name="T25" fmla="*/ 308 h 384"/>
                    <a:gd name="T26" fmla="*/ 249 w 324"/>
                    <a:gd name="T27" fmla="*/ 321 h 384"/>
                    <a:gd name="T28" fmla="*/ 263 w 324"/>
                    <a:gd name="T29" fmla="*/ 333 h 384"/>
                    <a:gd name="T30" fmla="*/ 276 w 324"/>
                    <a:gd name="T31" fmla="*/ 344 h 384"/>
                    <a:gd name="T32" fmla="*/ 288 w 324"/>
                    <a:gd name="T33" fmla="*/ 354 h 384"/>
                    <a:gd name="T34" fmla="*/ 307 w 324"/>
                    <a:gd name="T35" fmla="*/ 370 h 384"/>
                    <a:gd name="T36" fmla="*/ 324 w 324"/>
                    <a:gd name="T37" fmla="*/ 384 h 384"/>
                    <a:gd name="T38" fmla="*/ 306 w 324"/>
                    <a:gd name="T39" fmla="*/ 372 h 384"/>
                    <a:gd name="T40" fmla="*/ 285 w 324"/>
                    <a:gd name="T41" fmla="*/ 357 h 384"/>
                    <a:gd name="T42" fmla="*/ 259 w 324"/>
                    <a:gd name="T43" fmla="*/ 338 h 384"/>
                    <a:gd name="T44" fmla="*/ 229 w 324"/>
                    <a:gd name="T45" fmla="*/ 313 h 384"/>
                    <a:gd name="T46" fmla="*/ 213 w 324"/>
                    <a:gd name="T47" fmla="*/ 300 h 384"/>
                    <a:gd name="T48" fmla="*/ 197 w 324"/>
                    <a:gd name="T49" fmla="*/ 285 h 384"/>
                    <a:gd name="T50" fmla="*/ 164 w 324"/>
                    <a:gd name="T51" fmla="*/ 252 h 384"/>
                    <a:gd name="T52" fmla="*/ 132 w 324"/>
                    <a:gd name="T53" fmla="*/ 217 h 384"/>
                    <a:gd name="T54" fmla="*/ 102 w 324"/>
                    <a:gd name="T55" fmla="*/ 180 h 384"/>
                    <a:gd name="T56" fmla="*/ 88 w 324"/>
                    <a:gd name="T57" fmla="*/ 161 h 384"/>
                    <a:gd name="T58" fmla="*/ 75 w 324"/>
                    <a:gd name="T59" fmla="*/ 143 h 384"/>
                    <a:gd name="T60" fmla="*/ 63 w 324"/>
                    <a:gd name="T61" fmla="*/ 124 h 384"/>
                    <a:gd name="T62" fmla="*/ 52 w 324"/>
                    <a:gd name="T63" fmla="*/ 106 h 384"/>
                    <a:gd name="T64" fmla="*/ 42 w 324"/>
                    <a:gd name="T65" fmla="*/ 89 h 384"/>
                    <a:gd name="T66" fmla="*/ 33 w 324"/>
                    <a:gd name="T67" fmla="*/ 72 h 384"/>
                    <a:gd name="T68" fmla="*/ 18 w 324"/>
                    <a:gd name="T69" fmla="*/ 43 h 384"/>
                    <a:gd name="T70" fmla="*/ 8 w 324"/>
                    <a:gd name="T71" fmla="*/ 20 h 384"/>
                    <a:gd name="T72" fmla="*/ 0 w 324"/>
                    <a:gd name="T73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4" h="384">
                      <a:moveTo>
                        <a:pt x="0" y="0"/>
                      </a:moveTo>
                      <a:cubicBezTo>
                        <a:pt x="0" y="0"/>
                        <a:pt x="4" y="7"/>
                        <a:pt x="10" y="19"/>
                      </a:cubicBezTo>
                      <a:cubicBezTo>
                        <a:pt x="13" y="25"/>
                        <a:pt x="17" y="33"/>
                        <a:pt x="22" y="41"/>
                      </a:cubicBezTo>
                      <a:cubicBezTo>
                        <a:pt x="26" y="50"/>
                        <a:pt x="32" y="59"/>
                        <a:pt x="38" y="70"/>
                      </a:cubicBezTo>
                      <a:cubicBezTo>
                        <a:pt x="41" y="75"/>
                        <a:pt x="44" y="80"/>
                        <a:pt x="47" y="85"/>
                      </a:cubicBezTo>
                      <a:cubicBezTo>
                        <a:pt x="51" y="91"/>
                        <a:pt x="54" y="97"/>
                        <a:pt x="58" y="102"/>
                      </a:cubicBezTo>
                      <a:cubicBezTo>
                        <a:pt x="65" y="114"/>
                        <a:pt x="73" y="125"/>
                        <a:pt x="82" y="137"/>
                      </a:cubicBezTo>
                      <a:cubicBezTo>
                        <a:pt x="90" y="150"/>
                        <a:pt x="100" y="162"/>
                        <a:pt x="110" y="174"/>
                      </a:cubicBezTo>
                      <a:cubicBezTo>
                        <a:pt x="119" y="186"/>
                        <a:pt x="129" y="199"/>
                        <a:pt x="140" y="210"/>
                      </a:cubicBezTo>
                      <a:cubicBezTo>
                        <a:pt x="150" y="223"/>
                        <a:pt x="161" y="234"/>
                        <a:pt x="171" y="246"/>
                      </a:cubicBezTo>
                      <a:cubicBezTo>
                        <a:pt x="182" y="257"/>
                        <a:pt x="192" y="268"/>
                        <a:pt x="203" y="278"/>
                      </a:cubicBezTo>
                      <a:cubicBezTo>
                        <a:pt x="209" y="283"/>
                        <a:pt x="214" y="288"/>
                        <a:pt x="219" y="293"/>
                      </a:cubicBezTo>
                      <a:cubicBezTo>
                        <a:pt x="224" y="298"/>
                        <a:pt x="229" y="303"/>
                        <a:pt x="234" y="308"/>
                      </a:cubicBezTo>
                      <a:cubicBezTo>
                        <a:pt x="239" y="312"/>
                        <a:pt x="244" y="317"/>
                        <a:pt x="249" y="321"/>
                      </a:cubicBezTo>
                      <a:cubicBezTo>
                        <a:pt x="254" y="325"/>
                        <a:pt x="259" y="329"/>
                        <a:pt x="263" y="333"/>
                      </a:cubicBezTo>
                      <a:cubicBezTo>
                        <a:pt x="267" y="337"/>
                        <a:pt x="272" y="341"/>
                        <a:pt x="276" y="344"/>
                      </a:cubicBezTo>
                      <a:cubicBezTo>
                        <a:pt x="280" y="348"/>
                        <a:pt x="284" y="351"/>
                        <a:pt x="288" y="354"/>
                      </a:cubicBezTo>
                      <a:cubicBezTo>
                        <a:pt x="295" y="361"/>
                        <a:pt x="302" y="366"/>
                        <a:pt x="307" y="370"/>
                      </a:cubicBezTo>
                      <a:cubicBezTo>
                        <a:pt x="318" y="379"/>
                        <a:pt x="324" y="384"/>
                        <a:pt x="324" y="384"/>
                      </a:cubicBezTo>
                      <a:cubicBezTo>
                        <a:pt x="324" y="384"/>
                        <a:pt x="318" y="380"/>
                        <a:pt x="306" y="372"/>
                      </a:cubicBezTo>
                      <a:cubicBezTo>
                        <a:pt x="300" y="368"/>
                        <a:pt x="293" y="363"/>
                        <a:pt x="285" y="357"/>
                      </a:cubicBezTo>
                      <a:cubicBezTo>
                        <a:pt x="278" y="352"/>
                        <a:pt x="269" y="345"/>
                        <a:pt x="259" y="338"/>
                      </a:cubicBezTo>
                      <a:cubicBezTo>
                        <a:pt x="250" y="330"/>
                        <a:pt x="240" y="322"/>
                        <a:pt x="229" y="313"/>
                      </a:cubicBezTo>
                      <a:cubicBezTo>
                        <a:pt x="224" y="309"/>
                        <a:pt x="219" y="304"/>
                        <a:pt x="213" y="300"/>
                      </a:cubicBezTo>
                      <a:cubicBezTo>
                        <a:pt x="208" y="295"/>
                        <a:pt x="203" y="290"/>
                        <a:pt x="197" y="285"/>
                      </a:cubicBezTo>
                      <a:cubicBezTo>
                        <a:pt x="186" y="275"/>
                        <a:pt x="175" y="263"/>
                        <a:pt x="164" y="252"/>
                      </a:cubicBezTo>
                      <a:cubicBezTo>
                        <a:pt x="153" y="241"/>
                        <a:pt x="142" y="229"/>
                        <a:pt x="132" y="217"/>
                      </a:cubicBezTo>
                      <a:cubicBezTo>
                        <a:pt x="121" y="205"/>
                        <a:pt x="112" y="192"/>
                        <a:pt x="102" y="180"/>
                      </a:cubicBezTo>
                      <a:cubicBezTo>
                        <a:pt x="97" y="174"/>
                        <a:pt x="92" y="167"/>
                        <a:pt x="88" y="161"/>
                      </a:cubicBezTo>
                      <a:cubicBezTo>
                        <a:pt x="83" y="155"/>
                        <a:pt x="79" y="149"/>
                        <a:pt x="75" y="143"/>
                      </a:cubicBezTo>
                      <a:cubicBezTo>
                        <a:pt x="71" y="136"/>
                        <a:pt x="66" y="130"/>
                        <a:pt x="63" y="124"/>
                      </a:cubicBezTo>
                      <a:cubicBezTo>
                        <a:pt x="59" y="118"/>
                        <a:pt x="55" y="112"/>
                        <a:pt x="52" y="106"/>
                      </a:cubicBezTo>
                      <a:cubicBezTo>
                        <a:pt x="48" y="100"/>
                        <a:pt x="45" y="94"/>
                        <a:pt x="42" y="89"/>
                      </a:cubicBezTo>
                      <a:cubicBezTo>
                        <a:pt x="38" y="83"/>
                        <a:pt x="35" y="78"/>
                        <a:pt x="33" y="72"/>
                      </a:cubicBezTo>
                      <a:cubicBezTo>
                        <a:pt x="27" y="62"/>
                        <a:pt x="22" y="52"/>
                        <a:pt x="18" y="43"/>
                      </a:cubicBezTo>
                      <a:cubicBezTo>
                        <a:pt x="14" y="34"/>
                        <a:pt x="11" y="26"/>
                        <a:pt x="8" y="20"/>
                      </a:cubicBezTo>
                      <a:cubicBezTo>
                        <a:pt x="3" y="7"/>
                        <a:pt x="0" y="0"/>
                        <a:pt x="0" y="0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2000"/>
                        <a:lumOff val="8000"/>
                      </a:srgbClr>
                    </a:gs>
                    <a:gs pos="0">
                      <a:schemeClr val="bg1">
                        <a:lumMod val="79000"/>
                      </a:schemeClr>
                    </a:gs>
                    <a:gs pos="35000">
                      <a:schemeClr val="bg1">
                        <a:lumMod val="99000"/>
                        <a:lumOff val="1000"/>
                      </a:schemeClr>
                    </a:gs>
                    <a:gs pos="100000">
                      <a:schemeClr val="bg1">
                        <a:lumMod val="92000"/>
                      </a:schemeClr>
                    </a:gs>
                  </a:gsLst>
                  <a:lin ang="1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85" name="弦形 84"/>
              <p:cNvSpPr/>
              <p:nvPr/>
            </p:nvSpPr>
            <p:spPr>
              <a:xfrm rot="18713148">
                <a:off x="6264863" y="1605737"/>
                <a:ext cx="3418916" cy="1679242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3" name="弦形 82"/>
              <p:cNvSpPr/>
              <p:nvPr/>
            </p:nvSpPr>
            <p:spPr>
              <a:xfrm rot="13306308">
                <a:off x="4066477" y="3923858"/>
                <a:ext cx="3418916" cy="1679242"/>
              </a:xfrm>
              <a:prstGeom prst="chord">
                <a:avLst>
                  <a:gd name="adj1" fmla="val 4679799"/>
                  <a:gd name="adj2" fmla="val 11290326"/>
                </a:avLst>
              </a:prstGeom>
              <a:gradFill flip="none" rotWithShape="1">
                <a:gsLst>
                  <a:gs pos="54000">
                    <a:schemeClr val="tx1">
                      <a:alpha val="10000"/>
                    </a:schemeClr>
                  </a:gs>
                  <a:gs pos="0">
                    <a:schemeClr val="tx1">
                      <a:alpha val="30000"/>
                    </a:schemeClr>
                  </a:gs>
                  <a:gs pos="100000">
                    <a:srgbClr val="E6E6E6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 flipH="1">
                <a:off x="6559014" y="1412241"/>
                <a:ext cx="2260181" cy="2114550"/>
                <a:chOff x="2815057" y="1402715"/>
                <a:chExt cx="2260181" cy="2114550"/>
              </a:xfrm>
            </p:grpSpPr>
            <p:sp>
              <p:nvSpPr>
                <p:cNvPr id="40" name="Freeform 14"/>
                <p:cNvSpPr>
                  <a:spLocks/>
                </p:cNvSpPr>
                <p:nvPr/>
              </p:nvSpPr>
              <p:spPr bwMode="auto">
                <a:xfrm>
                  <a:off x="2829560" y="1402715"/>
                  <a:ext cx="2230438" cy="2114550"/>
                </a:xfrm>
                <a:custGeom>
                  <a:avLst/>
                  <a:gdLst>
                    <a:gd name="T0" fmla="*/ 592 w 592"/>
                    <a:gd name="T1" fmla="*/ 385 h 561"/>
                    <a:gd name="T2" fmla="*/ 490 w 592"/>
                    <a:gd name="T3" fmla="*/ 561 h 561"/>
                    <a:gd name="T4" fmla="*/ 0 w 592"/>
                    <a:gd name="T5" fmla="*/ 465 h 561"/>
                    <a:gd name="T6" fmla="*/ 269 w 592"/>
                    <a:gd name="T7" fmla="*/ 0 h 561"/>
                    <a:gd name="T8" fmla="*/ 592 w 592"/>
                    <a:gd name="T9" fmla="*/ 385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2" h="561">
                      <a:moveTo>
                        <a:pt x="592" y="385"/>
                      </a:moveTo>
                      <a:cubicBezTo>
                        <a:pt x="490" y="561"/>
                        <a:pt x="490" y="561"/>
                        <a:pt x="490" y="561"/>
                      </a:cubicBezTo>
                      <a:cubicBezTo>
                        <a:pt x="313" y="481"/>
                        <a:pt x="146" y="447"/>
                        <a:pt x="0" y="465"/>
                      </a:cubicBezTo>
                      <a:cubicBezTo>
                        <a:pt x="269" y="0"/>
                        <a:pt x="269" y="0"/>
                        <a:pt x="269" y="0"/>
                      </a:cubicBezTo>
                      <a:cubicBezTo>
                        <a:pt x="325" y="136"/>
                        <a:pt x="434" y="271"/>
                        <a:pt x="592" y="385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6000"/>
                        <a:lumOff val="4000"/>
                      </a:srgbClr>
                    </a:gs>
                    <a:gs pos="15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44000">
                      <a:schemeClr val="bg1">
                        <a:lumMod val="98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040000" scaled="0"/>
                </a:gradFill>
                <a:ln>
                  <a:noFill/>
                </a:ln>
                <a:effec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41" name="Freeform 26"/>
                <p:cNvSpPr>
                  <a:spLocks/>
                </p:cNvSpPr>
                <p:nvPr/>
              </p:nvSpPr>
              <p:spPr bwMode="auto">
                <a:xfrm>
                  <a:off x="2815057" y="3110334"/>
                  <a:ext cx="1852613" cy="404812"/>
                </a:xfrm>
                <a:custGeom>
                  <a:avLst/>
                  <a:gdLst>
                    <a:gd name="T0" fmla="*/ 491 w 491"/>
                    <a:gd name="T1" fmla="*/ 105 h 105"/>
                    <a:gd name="T2" fmla="*/ 470 w 491"/>
                    <a:gd name="T3" fmla="*/ 97 h 105"/>
                    <a:gd name="T4" fmla="*/ 447 w 491"/>
                    <a:gd name="T5" fmla="*/ 88 h 105"/>
                    <a:gd name="T6" fmla="*/ 417 w 491"/>
                    <a:gd name="T7" fmla="*/ 77 h 105"/>
                    <a:gd name="T8" fmla="*/ 399 w 491"/>
                    <a:gd name="T9" fmla="*/ 71 h 105"/>
                    <a:gd name="T10" fmla="*/ 381 w 491"/>
                    <a:gd name="T11" fmla="*/ 64 h 105"/>
                    <a:gd name="T12" fmla="*/ 361 w 491"/>
                    <a:gd name="T13" fmla="*/ 58 h 105"/>
                    <a:gd name="T14" fmla="*/ 340 w 491"/>
                    <a:gd name="T15" fmla="*/ 52 h 105"/>
                    <a:gd name="T16" fmla="*/ 296 w 491"/>
                    <a:gd name="T17" fmla="*/ 39 h 105"/>
                    <a:gd name="T18" fmla="*/ 273 w 491"/>
                    <a:gd name="T19" fmla="*/ 33 h 105"/>
                    <a:gd name="T20" fmla="*/ 250 w 491"/>
                    <a:gd name="T21" fmla="*/ 28 h 105"/>
                    <a:gd name="T22" fmla="*/ 227 w 491"/>
                    <a:gd name="T23" fmla="*/ 23 h 105"/>
                    <a:gd name="T24" fmla="*/ 204 w 491"/>
                    <a:gd name="T25" fmla="*/ 19 h 105"/>
                    <a:gd name="T26" fmla="*/ 159 w 491"/>
                    <a:gd name="T27" fmla="*/ 13 h 105"/>
                    <a:gd name="T28" fmla="*/ 117 w 491"/>
                    <a:gd name="T29" fmla="*/ 8 h 105"/>
                    <a:gd name="T30" fmla="*/ 97 w 491"/>
                    <a:gd name="T31" fmla="*/ 7 h 105"/>
                    <a:gd name="T32" fmla="*/ 79 w 491"/>
                    <a:gd name="T33" fmla="*/ 7 h 105"/>
                    <a:gd name="T34" fmla="*/ 47 w 491"/>
                    <a:gd name="T35" fmla="*/ 7 h 105"/>
                    <a:gd name="T36" fmla="*/ 22 w 491"/>
                    <a:gd name="T37" fmla="*/ 7 h 105"/>
                    <a:gd name="T38" fmla="*/ 0 w 491"/>
                    <a:gd name="T39" fmla="*/ 9 h 105"/>
                    <a:gd name="T40" fmla="*/ 22 w 491"/>
                    <a:gd name="T41" fmla="*/ 5 h 105"/>
                    <a:gd name="T42" fmla="*/ 47 w 491"/>
                    <a:gd name="T43" fmla="*/ 3 h 105"/>
                    <a:gd name="T44" fmla="*/ 79 w 491"/>
                    <a:gd name="T45" fmla="*/ 1 h 105"/>
                    <a:gd name="T46" fmla="*/ 98 w 491"/>
                    <a:gd name="T47" fmla="*/ 1 h 105"/>
                    <a:gd name="T48" fmla="*/ 118 w 491"/>
                    <a:gd name="T49" fmla="*/ 1 h 105"/>
                    <a:gd name="T50" fmla="*/ 139 w 491"/>
                    <a:gd name="T51" fmla="*/ 2 h 105"/>
                    <a:gd name="T52" fmla="*/ 160 w 491"/>
                    <a:gd name="T53" fmla="*/ 4 h 105"/>
                    <a:gd name="T54" fmla="*/ 183 w 491"/>
                    <a:gd name="T55" fmla="*/ 6 h 105"/>
                    <a:gd name="T56" fmla="*/ 206 w 491"/>
                    <a:gd name="T57" fmla="*/ 10 h 105"/>
                    <a:gd name="T58" fmla="*/ 229 w 491"/>
                    <a:gd name="T59" fmla="*/ 14 h 105"/>
                    <a:gd name="T60" fmla="*/ 253 w 491"/>
                    <a:gd name="T61" fmla="*/ 18 h 105"/>
                    <a:gd name="T62" fmla="*/ 276 w 491"/>
                    <a:gd name="T63" fmla="*/ 24 h 105"/>
                    <a:gd name="T64" fmla="*/ 299 w 491"/>
                    <a:gd name="T65" fmla="*/ 30 h 105"/>
                    <a:gd name="T66" fmla="*/ 343 w 491"/>
                    <a:gd name="T67" fmla="*/ 43 h 105"/>
                    <a:gd name="T68" fmla="*/ 363 w 491"/>
                    <a:gd name="T69" fmla="*/ 50 h 105"/>
                    <a:gd name="T70" fmla="*/ 383 w 491"/>
                    <a:gd name="T71" fmla="*/ 57 h 105"/>
                    <a:gd name="T72" fmla="*/ 419 w 491"/>
                    <a:gd name="T73" fmla="*/ 71 h 105"/>
                    <a:gd name="T74" fmla="*/ 448 w 491"/>
                    <a:gd name="T75" fmla="*/ 84 h 105"/>
                    <a:gd name="T76" fmla="*/ 471 w 491"/>
                    <a:gd name="T77" fmla="*/ 95 h 105"/>
                    <a:gd name="T78" fmla="*/ 491 w 491"/>
                    <a:gd name="T7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91" h="105">
                      <a:moveTo>
                        <a:pt x="491" y="105"/>
                      </a:moveTo>
                      <a:cubicBezTo>
                        <a:pt x="491" y="105"/>
                        <a:pt x="483" y="102"/>
                        <a:pt x="470" y="97"/>
                      </a:cubicBezTo>
                      <a:cubicBezTo>
                        <a:pt x="464" y="94"/>
                        <a:pt x="456" y="91"/>
                        <a:pt x="447" y="88"/>
                      </a:cubicBezTo>
                      <a:cubicBezTo>
                        <a:pt x="438" y="85"/>
                        <a:pt x="428" y="81"/>
                        <a:pt x="417" y="77"/>
                      </a:cubicBezTo>
                      <a:cubicBezTo>
                        <a:pt x="411" y="75"/>
                        <a:pt x="405" y="73"/>
                        <a:pt x="399" y="71"/>
                      </a:cubicBezTo>
                      <a:cubicBezTo>
                        <a:pt x="393" y="69"/>
                        <a:pt x="387" y="66"/>
                        <a:pt x="381" y="64"/>
                      </a:cubicBezTo>
                      <a:cubicBezTo>
                        <a:pt x="374" y="62"/>
                        <a:pt x="367" y="60"/>
                        <a:pt x="361" y="58"/>
                      </a:cubicBezTo>
                      <a:cubicBezTo>
                        <a:pt x="354" y="56"/>
                        <a:pt x="347" y="54"/>
                        <a:pt x="340" y="52"/>
                      </a:cubicBezTo>
                      <a:cubicBezTo>
                        <a:pt x="326" y="47"/>
                        <a:pt x="311" y="43"/>
                        <a:pt x="296" y="39"/>
                      </a:cubicBezTo>
                      <a:cubicBezTo>
                        <a:pt x="289" y="37"/>
                        <a:pt x="281" y="35"/>
                        <a:pt x="273" y="33"/>
                      </a:cubicBezTo>
                      <a:cubicBezTo>
                        <a:pt x="266" y="32"/>
                        <a:pt x="258" y="30"/>
                        <a:pt x="250" y="28"/>
                      </a:cubicBezTo>
                      <a:cubicBezTo>
                        <a:pt x="243" y="27"/>
                        <a:pt x="235" y="25"/>
                        <a:pt x="227" y="23"/>
                      </a:cubicBezTo>
                      <a:cubicBezTo>
                        <a:pt x="220" y="22"/>
                        <a:pt x="212" y="21"/>
                        <a:pt x="204" y="19"/>
                      </a:cubicBezTo>
                      <a:cubicBezTo>
                        <a:pt x="189" y="17"/>
                        <a:pt x="174" y="14"/>
                        <a:pt x="159" y="13"/>
                      </a:cubicBezTo>
                      <a:cubicBezTo>
                        <a:pt x="145" y="11"/>
                        <a:pt x="131" y="10"/>
                        <a:pt x="117" y="8"/>
                      </a:cubicBezTo>
                      <a:cubicBezTo>
                        <a:pt x="110" y="8"/>
                        <a:pt x="104" y="8"/>
                        <a:pt x="97" y="7"/>
                      </a:cubicBezTo>
                      <a:cubicBezTo>
                        <a:pt x="91" y="7"/>
                        <a:pt x="85" y="7"/>
                        <a:pt x="79" y="7"/>
                      </a:cubicBezTo>
                      <a:cubicBezTo>
                        <a:pt x="67" y="7"/>
                        <a:pt x="56" y="6"/>
                        <a:pt x="47" y="7"/>
                      </a:cubicBezTo>
                      <a:cubicBezTo>
                        <a:pt x="37" y="7"/>
                        <a:pt x="29" y="7"/>
                        <a:pt x="22" y="7"/>
                      </a:cubicBezTo>
                      <a:cubicBezTo>
                        <a:pt x="8" y="8"/>
                        <a:pt x="0" y="9"/>
                        <a:pt x="0" y="9"/>
                      </a:cubicBezTo>
                      <a:cubicBezTo>
                        <a:pt x="0" y="9"/>
                        <a:pt x="8" y="7"/>
                        <a:pt x="22" y="5"/>
                      </a:cubicBezTo>
                      <a:cubicBezTo>
                        <a:pt x="29" y="4"/>
                        <a:pt x="37" y="4"/>
                        <a:pt x="47" y="3"/>
                      </a:cubicBezTo>
                      <a:cubicBezTo>
                        <a:pt x="56" y="2"/>
                        <a:pt x="67" y="1"/>
                        <a:pt x="79" y="1"/>
                      </a:cubicBezTo>
                      <a:cubicBezTo>
                        <a:pt x="85" y="0"/>
                        <a:pt x="91" y="1"/>
                        <a:pt x="98" y="1"/>
                      </a:cubicBezTo>
                      <a:cubicBezTo>
                        <a:pt x="104" y="1"/>
                        <a:pt x="111" y="1"/>
                        <a:pt x="118" y="1"/>
                      </a:cubicBezTo>
                      <a:cubicBezTo>
                        <a:pt x="124" y="1"/>
                        <a:pt x="131" y="2"/>
                        <a:pt x="139" y="2"/>
                      </a:cubicBezTo>
                      <a:cubicBezTo>
                        <a:pt x="146" y="2"/>
                        <a:pt x="153" y="3"/>
                        <a:pt x="160" y="4"/>
                      </a:cubicBezTo>
                      <a:cubicBezTo>
                        <a:pt x="168" y="4"/>
                        <a:pt x="175" y="5"/>
                        <a:pt x="183" y="6"/>
                      </a:cubicBezTo>
                      <a:cubicBezTo>
                        <a:pt x="191" y="7"/>
                        <a:pt x="198" y="8"/>
                        <a:pt x="206" y="10"/>
                      </a:cubicBezTo>
                      <a:cubicBezTo>
                        <a:pt x="214" y="11"/>
                        <a:pt x="221" y="12"/>
                        <a:pt x="229" y="14"/>
                      </a:cubicBezTo>
                      <a:cubicBezTo>
                        <a:pt x="237" y="15"/>
                        <a:pt x="245" y="17"/>
                        <a:pt x="253" y="18"/>
                      </a:cubicBezTo>
                      <a:cubicBezTo>
                        <a:pt x="260" y="20"/>
                        <a:pt x="268" y="22"/>
                        <a:pt x="276" y="24"/>
                      </a:cubicBezTo>
                      <a:cubicBezTo>
                        <a:pt x="283" y="26"/>
                        <a:pt x="291" y="28"/>
                        <a:pt x="299" y="30"/>
                      </a:cubicBezTo>
                      <a:cubicBezTo>
                        <a:pt x="314" y="34"/>
                        <a:pt x="328" y="38"/>
                        <a:pt x="343" y="43"/>
                      </a:cubicBezTo>
                      <a:cubicBezTo>
                        <a:pt x="350" y="45"/>
                        <a:pt x="357" y="48"/>
                        <a:pt x="363" y="50"/>
                      </a:cubicBezTo>
                      <a:cubicBezTo>
                        <a:pt x="370" y="52"/>
                        <a:pt x="377" y="55"/>
                        <a:pt x="383" y="57"/>
                      </a:cubicBezTo>
                      <a:cubicBezTo>
                        <a:pt x="396" y="62"/>
                        <a:pt x="408" y="67"/>
                        <a:pt x="419" y="71"/>
                      </a:cubicBezTo>
                      <a:cubicBezTo>
                        <a:pt x="430" y="76"/>
                        <a:pt x="440" y="80"/>
                        <a:pt x="448" y="84"/>
                      </a:cubicBezTo>
                      <a:cubicBezTo>
                        <a:pt x="457" y="88"/>
                        <a:pt x="465" y="92"/>
                        <a:pt x="471" y="95"/>
                      </a:cubicBezTo>
                      <a:cubicBezTo>
                        <a:pt x="483" y="101"/>
                        <a:pt x="491" y="105"/>
                        <a:pt x="491" y="1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1000"/>
                      </a:schemeClr>
                    </a:gs>
                    <a:gs pos="65000">
                      <a:srgbClr val="EFEFEF">
                        <a:lumMod val="99000"/>
                      </a:srgbClr>
                    </a:gs>
                    <a:gs pos="35000">
                      <a:schemeClr val="bg1">
                        <a:lumMod val="96000"/>
                        <a:lumOff val="4000"/>
                      </a:schemeClr>
                    </a:gs>
                    <a:gs pos="100000">
                      <a:schemeClr val="bg1">
                        <a:lumMod val="89000"/>
                      </a:schemeClr>
                    </a:gs>
                  </a:gsLst>
                  <a:lin ang="24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42" name="Freeform 30"/>
                <p:cNvSpPr>
                  <a:spLocks/>
                </p:cNvSpPr>
                <p:nvPr/>
              </p:nvSpPr>
              <p:spPr bwMode="auto">
                <a:xfrm>
                  <a:off x="3848100" y="1414464"/>
                  <a:ext cx="1227138" cy="1450975"/>
                </a:xfrm>
                <a:custGeom>
                  <a:avLst/>
                  <a:gdLst>
                    <a:gd name="T0" fmla="*/ 0 w 324"/>
                    <a:gd name="T1" fmla="*/ 0 h 384"/>
                    <a:gd name="T2" fmla="*/ 10 w 324"/>
                    <a:gd name="T3" fmla="*/ 19 h 384"/>
                    <a:gd name="T4" fmla="*/ 22 w 324"/>
                    <a:gd name="T5" fmla="*/ 41 h 384"/>
                    <a:gd name="T6" fmla="*/ 38 w 324"/>
                    <a:gd name="T7" fmla="*/ 70 h 384"/>
                    <a:gd name="T8" fmla="*/ 47 w 324"/>
                    <a:gd name="T9" fmla="*/ 85 h 384"/>
                    <a:gd name="T10" fmla="*/ 58 w 324"/>
                    <a:gd name="T11" fmla="*/ 102 h 384"/>
                    <a:gd name="T12" fmla="*/ 82 w 324"/>
                    <a:gd name="T13" fmla="*/ 137 h 384"/>
                    <a:gd name="T14" fmla="*/ 110 w 324"/>
                    <a:gd name="T15" fmla="*/ 174 h 384"/>
                    <a:gd name="T16" fmla="*/ 140 w 324"/>
                    <a:gd name="T17" fmla="*/ 210 h 384"/>
                    <a:gd name="T18" fmla="*/ 171 w 324"/>
                    <a:gd name="T19" fmla="*/ 246 h 384"/>
                    <a:gd name="T20" fmla="*/ 203 w 324"/>
                    <a:gd name="T21" fmla="*/ 278 h 384"/>
                    <a:gd name="T22" fmla="*/ 219 w 324"/>
                    <a:gd name="T23" fmla="*/ 293 h 384"/>
                    <a:gd name="T24" fmla="*/ 234 w 324"/>
                    <a:gd name="T25" fmla="*/ 308 h 384"/>
                    <a:gd name="T26" fmla="*/ 249 w 324"/>
                    <a:gd name="T27" fmla="*/ 321 h 384"/>
                    <a:gd name="T28" fmla="*/ 263 w 324"/>
                    <a:gd name="T29" fmla="*/ 333 h 384"/>
                    <a:gd name="T30" fmla="*/ 276 w 324"/>
                    <a:gd name="T31" fmla="*/ 344 h 384"/>
                    <a:gd name="T32" fmla="*/ 288 w 324"/>
                    <a:gd name="T33" fmla="*/ 354 h 384"/>
                    <a:gd name="T34" fmla="*/ 307 w 324"/>
                    <a:gd name="T35" fmla="*/ 370 h 384"/>
                    <a:gd name="T36" fmla="*/ 324 w 324"/>
                    <a:gd name="T37" fmla="*/ 384 h 384"/>
                    <a:gd name="T38" fmla="*/ 306 w 324"/>
                    <a:gd name="T39" fmla="*/ 372 h 384"/>
                    <a:gd name="T40" fmla="*/ 285 w 324"/>
                    <a:gd name="T41" fmla="*/ 357 h 384"/>
                    <a:gd name="T42" fmla="*/ 259 w 324"/>
                    <a:gd name="T43" fmla="*/ 338 h 384"/>
                    <a:gd name="T44" fmla="*/ 229 w 324"/>
                    <a:gd name="T45" fmla="*/ 313 h 384"/>
                    <a:gd name="T46" fmla="*/ 213 w 324"/>
                    <a:gd name="T47" fmla="*/ 300 h 384"/>
                    <a:gd name="T48" fmla="*/ 197 w 324"/>
                    <a:gd name="T49" fmla="*/ 285 h 384"/>
                    <a:gd name="T50" fmla="*/ 164 w 324"/>
                    <a:gd name="T51" fmla="*/ 252 h 384"/>
                    <a:gd name="T52" fmla="*/ 132 w 324"/>
                    <a:gd name="T53" fmla="*/ 217 h 384"/>
                    <a:gd name="T54" fmla="*/ 102 w 324"/>
                    <a:gd name="T55" fmla="*/ 180 h 384"/>
                    <a:gd name="T56" fmla="*/ 88 w 324"/>
                    <a:gd name="T57" fmla="*/ 161 h 384"/>
                    <a:gd name="T58" fmla="*/ 75 w 324"/>
                    <a:gd name="T59" fmla="*/ 143 h 384"/>
                    <a:gd name="T60" fmla="*/ 63 w 324"/>
                    <a:gd name="T61" fmla="*/ 124 h 384"/>
                    <a:gd name="T62" fmla="*/ 52 w 324"/>
                    <a:gd name="T63" fmla="*/ 106 h 384"/>
                    <a:gd name="T64" fmla="*/ 42 w 324"/>
                    <a:gd name="T65" fmla="*/ 89 h 384"/>
                    <a:gd name="T66" fmla="*/ 33 w 324"/>
                    <a:gd name="T67" fmla="*/ 72 h 384"/>
                    <a:gd name="T68" fmla="*/ 18 w 324"/>
                    <a:gd name="T69" fmla="*/ 43 h 384"/>
                    <a:gd name="T70" fmla="*/ 8 w 324"/>
                    <a:gd name="T71" fmla="*/ 20 h 384"/>
                    <a:gd name="T72" fmla="*/ 0 w 324"/>
                    <a:gd name="T73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4" h="384">
                      <a:moveTo>
                        <a:pt x="0" y="0"/>
                      </a:moveTo>
                      <a:cubicBezTo>
                        <a:pt x="0" y="0"/>
                        <a:pt x="4" y="7"/>
                        <a:pt x="10" y="19"/>
                      </a:cubicBezTo>
                      <a:cubicBezTo>
                        <a:pt x="13" y="25"/>
                        <a:pt x="17" y="33"/>
                        <a:pt x="22" y="41"/>
                      </a:cubicBezTo>
                      <a:cubicBezTo>
                        <a:pt x="26" y="50"/>
                        <a:pt x="32" y="59"/>
                        <a:pt x="38" y="70"/>
                      </a:cubicBezTo>
                      <a:cubicBezTo>
                        <a:pt x="41" y="75"/>
                        <a:pt x="44" y="80"/>
                        <a:pt x="47" y="85"/>
                      </a:cubicBezTo>
                      <a:cubicBezTo>
                        <a:pt x="51" y="91"/>
                        <a:pt x="54" y="97"/>
                        <a:pt x="58" y="102"/>
                      </a:cubicBezTo>
                      <a:cubicBezTo>
                        <a:pt x="65" y="114"/>
                        <a:pt x="73" y="125"/>
                        <a:pt x="82" y="137"/>
                      </a:cubicBezTo>
                      <a:cubicBezTo>
                        <a:pt x="90" y="150"/>
                        <a:pt x="100" y="162"/>
                        <a:pt x="110" y="174"/>
                      </a:cubicBezTo>
                      <a:cubicBezTo>
                        <a:pt x="119" y="186"/>
                        <a:pt x="129" y="199"/>
                        <a:pt x="140" y="210"/>
                      </a:cubicBezTo>
                      <a:cubicBezTo>
                        <a:pt x="150" y="223"/>
                        <a:pt x="161" y="234"/>
                        <a:pt x="171" y="246"/>
                      </a:cubicBezTo>
                      <a:cubicBezTo>
                        <a:pt x="182" y="257"/>
                        <a:pt x="192" y="268"/>
                        <a:pt x="203" y="278"/>
                      </a:cubicBezTo>
                      <a:cubicBezTo>
                        <a:pt x="209" y="283"/>
                        <a:pt x="214" y="288"/>
                        <a:pt x="219" y="293"/>
                      </a:cubicBezTo>
                      <a:cubicBezTo>
                        <a:pt x="224" y="298"/>
                        <a:pt x="229" y="303"/>
                        <a:pt x="234" y="308"/>
                      </a:cubicBezTo>
                      <a:cubicBezTo>
                        <a:pt x="239" y="312"/>
                        <a:pt x="244" y="317"/>
                        <a:pt x="249" y="321"/>
                      </a:cubicBezTo>
                      <a:cubicBezTo>
                        <a:pt x="254" y="325"/>
                        <a:pt x="259" y="329"/>
                        <a:pt x="263" y="333"/>
                      </a:cubicBezTo>
                      <a:cubicBezTo>
                        <a:pt x="267" y="337"/>
                        <a:pt x="272" y="341"/>
                        <a:pt x="276" y="344"/>
                      </a:cubicBezTo>
                      <a:cubicBezTo>
                        <a:pt x="280" y="348"/>
                        <a:pt x="284" y="351"/>
                        <a:pt x="288" y="354"/>
                      </a:cubicBezTo>
                      <a:cubicBezTo>
                        <a:pt x="295" y="361"/>
                        <a:pt x="302" y="366"/>
                        <a:pt x="307" y="370"/>
                      </a:cubicBezTo>
                      <a:cubicBezTo>
                        <a:pt x="318" y="379"/>
                        <a:pt x="324" y="384"/>
                        <a:pt x="324" y="384"/>
                      </a:cubicBezTo>
                      <a:cubicBezTo>
                        <a:pt x="324" y="384"/>
                        <a:pt x="318" y="380"/>
                        <a:pt x="306" y="372"/>
                      </a:cubicBezTo>
                      <a:cubicBezTo>
                        <a:pt x="300" y="368"/>
                        <a:pt x="293" y="363"/>
                        <a:pt x="285" y="357"/>
                      </a:cubicBezTo>
                      <a:cubicBezTo>
                        <a:pt x="278" y="352"/>
                        <a:pt x="269" y="345"/>
                        <a:pt x="259" y="338"/>
                      </a:cubicBezTo>
                      <a:cubicBezTo>
                        <a:pt x="250" y="330"/>
                        <a:pt x="240" y="322"/>
                        <a:pt x="229" y="313"/>
                      </a:cubicBezTo>
                      <a:cubicBezTo>
                        <a:pt x="224" y="309"/>
                        <a:pt x="219" y="304"/>
                        <a:pt x="213" y="300"/>
                      </a:cubicBezTo>
                      <a:cubicBezTo>
                        <a:pt x="208" y="295"/>
                        <a:pt x="203" y="290"/>
                        <a:pt x="197" y="285"/>
                      </a:cubicBezTo>
                      <a:cubicBezTo>
                        <a:pt x="186" y="275"/>
                        <a:pt x="175" y="263"/>
                        <a:pt x="164" y="252"/>
                      </a:cubicBezTo>
                      <a:cubicBezTo>
                        <a:pt x="153" y="241"/>
                        <a:pt x="142" y="229"/>
                        <a:pt x="132" y="217"/>
                      </a:cubicBezTo>
                      <a:cubicBezTo>
                        <a:pt x="121" y="205"/>
                        <a:pt x="112" y="192"/>
                        <a:pt x="102" y="180"/>
                      </a:cubicBezTo>
                      <a:cubicBezTo>
                        <a:pt x="97" y="174"/>
                        <a:pt x="92" y="167"/>
                        <a:pt x="88" y="161"/>
                      </a:cubicBezTo>
                      <a:cubicBezTo>
                        <a:pt x="83" y="155"/>
                        <a:pt x="79" y="149"/>
                        <a:pt x="75" y="143"/>
                      </a:cubicBezTo>
                      <a:cubicBezTo>
                        <a:pt x="71" y="136"/>
                        <a:pt x="66" y="130"/>
                        <a:pt x="63" y="124"/>
                      </a:cubicBezTo>
                      <a:cubicBezTo>
                        <a:pt x="59" y="118"/>
                        <a:pt x="55" y="112"/>
                        <a:pt x="52" y="106"/>
                      </a:cubicBezTo>
                      <a:cubicBezTo>
                        <a:pt x="48" y="100"/>
                        <a:pt x="45" y="94"/>
                        <a:pt x="42" y="89"/>
                      </a:cubicBezTo>
                      <a:cubicBezTo>
                        <a:pt x="38" y="83"/>
                        <a:pt x="35" y="78"/>
                        <a:pt x="33" y="72"/>
                      </a:cubicBezTo>
                      <a:cubicBezTo>
                        <a:pt x="27" y="62"/>
                        <a:pt x="22" y="52"/>
                        <a:pt x="18" y="43"/>
                      </a:cubicBezTo>
                      <a:cubicBezTo>
                        <a:pt x="14" y="34"/>
                        <a:pt x="11" y="26"/>
                        <a:pt x="8" y="20"/>
                      </a:cubicBezTo>
                      <a:cubicBezTo>
                        <a:pt x="3" y="7"/>
                        <a:pt x="0" y="0"/>
                        <a:pt x="0" y="0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2000"/>
                        <a:lumOff val="8000"/>
                      </a:srgbClr>
                    </a:gs>
                    <a:gs pos="0">
                      <a:schemeClr val="bg1">
                        <a:lumMod val="79000"/>
                      </a:schemeClr>
                    </a:gs>
                    <a:gs pos="35000">
                      <a:schemeClr val="bg1">
                        <a:lumMod val="99000"/>
                        <a:lumOff val="1000"/>
                      </a:schemeClr>
                    </a:gs>
                    <a:gs pos="100000">
                      <a:schemeClr val="bg1">
                        <a:lumMod val="92000"/>
                      </a:schemeClr>
                    </a:gs>
                  </a:gsLst>
                  <a:lin ang="1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 rot="14400000">
                <a:off x="4846123" y="4365834"/>
                <a:ext cx="2260181" cy="2114550"/>
                <a:chOff x="2815057" y="1402715"/>
                <a:chExt cx="2260181" cy="2114550"/>
              </a:xfrm>
            </p:grpSpPr>
            <p:sp>
              <p:nvSpPr>
                <p:cNvPr id="44" name="Freeform 14"/>
                <p:cNvSpPr>
                  <a:spLocks/>
                </p:cNvSpPr>
                <p:nvPr/>
              </p:nvSpPr>
              <p:spPr bwMode="auto">
                <a:xfrm>
                  <a:off x="2829560" y="1402715"/>
                  <a:ext cx="2230438" cy="2114550"/>
                </a:xfrm>
                <a:custGeom>
                  <a:avLst/>
                  <a:gdLst>
                    <a:gd name="T0" fmla="*/ 592 w 592"/>
                    <a:gd name="T1" fmla="*/ 385 h 561"/>
                    <a:gd name="T2" fmla="*/ 490 w 592"/>
                    <a:gd name="T3" fmla="*/ 561 h 561"/>
                    <a:gd name="T4" fmla="*/ 0 w 592"/>
                    <a:gd name="T5" fmla="*/ 465 h 561"/>
                    <a:gd name="T6" fmla="*/ 269 w 592"/>
                    <a:gd name="T7" fmla="*/ 0 h 561"/>
                    <a:gd name="T8" fmla="*/ 592 w 592"/>
                    <a:gd name="T9" fmla="*/ 385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2" h="561">
                      <a:moveTo>
                        <a:pt x="592" y="385"/>
                      </a:moveTo>
                      <a:cubicBezTo>
                        <a:pt x="490" y="561"/>
                        <a:pt x="490" y="561"/>
                        <a:pt x="490" y="561"/>
                      </a:cubicBezTo>
                      <a:cubicBezTo>
                        <a:pt x="313" y="481"/>
                        <a:pt x="146" y="447"/>
                        <a:pt x="0" y="465"/>
                      </a:cubicBezTo>
                      <a:cubicBezTo>
                        <a:pt x="269" y="0"/>
                        <a:pt x="269" y="0"/>
                        <a:pt x="269" y="0"/>
                      </a:cubicBezTo>
                      <a:cubicBezTo>
                        <a:pt x="325" y="136"/>
                        <a:pt x="434" y="271"/>
                        <a:pt x="592" y="385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6000"/>
                        <a:lumOff val="4000"/>
                      </a:srgbClr>
                    </a:gs>
                    <a:gs pos="15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44000">
                      <a:schemeClr val="bg1">
                        <a:lumMod val="98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60000" scaled="0"/>
                </a:gradFill>
                <a:ln>
                  <a:noFill/>
                </a:ln>
                <a:effec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45" name="Freeform 26"/>
                <p:cNvSpPr>
                  <a:spLocks/>
                </p:cNvSpPr>
                <p:nvPr/>
              </p:nvSpPr>
              <p:spPr bwMode="auto">
                <a:xfrm>
                  <a:off x="2815057" y="3110334"/>
                  <a:ext cx="1852613" cy="404812"/>
                </a:xfrm>
                <a:custGeom>
                  <a:avLst/>
                  <a:gdLst>
                    <a:gd name="T0" fmla="*/ 491 w 491"/>
                    <a:gd name="T1" fmla="*/ 105 h 105"/>
                    <a:gd name="T2" fmla="*/ 470 w 491"/>
                    <a:gd name="T3" fmla="*/ 97 h 105"/>
                    <a:gd name="T4" fmla="*/ 447 w 491"/>
                    <a:gd name="T5" fmla="*/ 88 h 105"/>
                    <a:gd name="T6" fmla="*/ 417 w 491"/>
                    <a:gd name="T7" fmla="*/ 77 h 105"/>
                    <a:gd name="T8" fmla="*/ 399 w 491"/>
                    <a:gd name="T9" fmla="*/ 71 h 105"/>
                    <a:gd name="T10" fmla="*/ 381 w 491"/>
                    <a:gd name="T11" fmla="*/ 64 h 105"/>
                    <a:gd name="T12" fmla="*/ 361 w 491"/>
                    <a:gd name="T13" fmla="*/ 58 h 105"/>
                    <a:gd name="T14" fmla="*/ 340 w 491"/>
                    <a:gd name="T15" fmla="*/ 52 h 105"/>
                    <a:gd name="T16" fmla="*/ 296 w 491"/>
                    <a:gd name="T17" fmla="*/ 39 h 105"/>
                    <a:gd name="T18" fmla="*/ 273 w 491"/>
                    <a:gd name="T19" fmla="*/ 33 h 105"/>
                    <a:gd name="T20" fmla="*/ 250 w 491"/>
                    <a:gd name="T21" fmla="*/ 28 h 105"/>
                    <a:gd name="T22" fmla="*/ 227 w 491"/>
                    <a:gd name="T23" fmla="*/ 23 h 105"/>
                    <a:gd name="T24" fmla="*/ 204 w 491"/>
                    <a:gd name="T25" fmla="*/ 19 h 105"/>
                    <a:gd name="T26" fmla="*/ 159 w 491"/>
                    <a:gd name="T27" fmla="*/ 13 h 105"/>
                    <a:gd name="T28" fmla="*/ 117 w 491"/>
                    <a:gd name="T29" fmla="*/ 8 h 105"/>
                    <a:gd name="T30" fmla="*/ 97 w 491"/>
                    <a:gd name="T31" fmla="*/ 7 h 105"/>
                    <a:gd name="T32" fmla="*/ 79 w 491"/>
                    <a:gd name="T33" fmla="*/ 7 h 105"/>
                    <a:gd name="T34" fmla="*/ 47 w 491"/>
                    <a:gd name="T35" fmla="*/ 7 h 105"/>
                    <a:gd name="T36" fmla="*/ 22 w 491"/>
                    <a:gd name="T37" fmla="*/ 7 h 105"/>
                    <a:gd name="T38" fmla="*/ 0 w 491"/>
                    <a:gd name="T39" fmla="*/ 9 h 105"/>
                    <a:gd name="T40" fmla="*/ 22 w 491"/>
                    <a:gd name="T41" fmla="*/ 5 h 105"/>
                    <a:gd name="T42" fmla="*/ 47 w 491"/>
                    <a:gd name="T43" fmla="*/ 3 h 105"/>
                    <a:gd name="T44" fmla="*/ 79 w 491"/>
                    <a:gd name="T45" fmla="*/ 1 h 105"/>
                    <a:gd name="T46" fmla="*/ 98 w 491"/>
                    <a:gd name="T47" fmla="*/ 1 h 105"/>
                    <a:gd name="T48" fmla="*/ 118 w 491"/>
                    <a:gd name="T49" fmla="*/ 1 h 105"/>
                    <a:gd name="T50" fmla="*/ 139 w 491"/>
                    <a:gd name="T51" fmla="*/ 2 h 105"/>
                    <a:gd name="T52" fmla="*/ 160 w 491"/>
                    <a:gd name="T53" fmla="*/ 4 h 105"/>
                    <a:gd name="T54" fmla="*/ 183 w 491"/>
                    <a:gd name="T55" fmla="*/ 6 h 105"/>
                    <a:gd name="T56" fmla="*/ 206 w 491"/>
                    <a:gd name="T57" fmla="*/ 10 h 105"/>
                    <a:gd name="T58" fmla="*/ 229 w 491"/>
                    <a:gd name="T59" fmla="*/ 14 h 105"/>
                    <a:gd name="T60" fmla="*/ 253 w 491"/>
                    <a:gd name="T61" fmla="*/ 18 h 105"/>
                    <a:gd name="T62" fmla="*/ 276 w 491"/>
                    <a:gd name="T63" fmla="*/ 24 h 105"/>
                    <a:gd name="T64" fmla="*/ 299 w 491"/>
                    <a:gd name="T65" fmla="*/ 30 h 105"/>
                    <a:gd name="T66" fmla="*/ 343 w 491"/>
                    <a:gd name="T67" fmla="*/ 43 h 105"/>
                    <a:gd name="T68" fmla="*/ 363 w 491"/>
                    <a:gd name="T69" fmla="*/ 50 h 105"/>
                    <a:gd name="T70" fmla="*/ 383 w 491"/>
                    <a:gd name="T71" fmla="*/ 57 h 105"/>
                    <a:gd name="T72" fmla="*/ 419 w 491"/>
                    <a:gd name="T73" fmla="*/ 71 h 105"/>
                    <a:gd name="T74" fmla="*/ 448 w 491"/>
                    <a:gd name="T75" fmla="*/ 84 h 105"/>
                    <a:gd name="T76" fmla="*/ 471 w 491"/>
                    <a:gd name="T77" fmla="*/ 95 h 105"/>
                    <a:gd name="T78" fmla="*/ 491 w 491"/>
                    <a:gd name="T7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91" h="105">
                      <a:moveTo>
                        <a:pt x="491" y="105"/>
                      </a:moveTo>
                      <a:cubicBezTo>
                        <a:pt x="491" y="105"/>
                        <a:pt x="483" y="102"/>
                        <a:pt x="470" y="97"/>
                      </a:cubicBezTo>
                      <a:cubicBezTo>
                        <a:pt x="464" y="94"/>
                        <a:pt x="456" y="91"/>
                        <a:pt x="447" y="88"/>
                      </a:cubicBezTo>
                      <a:cubicBezTo>
                        <a:pt x="438" y="85"/>
                        <a:pt x="428" y="81"/>
                        <a:pt x="417" y="77"/>
                      </a:cubicBezTo>
                      <a:cubicBezTo>
                        <a:pt x="411" y="75"/>
                        <a:pt x="405" y="73"/>
                        <a:pt x="399" y="71"/>
                      </a:cubicBezTo>
                      <a:cubicBezTo>
                        <a:pt x="393" y="69"/>
                        <a:pt x="387" y="66"/>
                        <a:pt x="381" y="64"/>
                      </a:cubicBezTo>
                      <a:cubicBezTo>
                        <a:pt x="374" y="62"/>
                        <a:pt x="367" y="60"/>
                        <a:pt x="361" y="58"/>
                      </a:cubicBezTo>
                      <a:cubicBezTo>
                        <a:pt x="354" y="56"/>
                        <a:pt x="347" y="54"/>
                        <a:pt x="340" y="52"/>
                      </a:cubicBezTo>
                      <a:cubicBezTo>
                        <a:pt x="326" y="47"/>
                        <a:pt x="311" y="43"/>
                        <a:pt x="296" y="39"/>
                      </a:cubicBezTo>
                      <a:cubicBezTo>
                        <a:pt x="289" y="37"/>
                        <a:pt x="281" y="35"/>
                        <a:pt x="273" y="33"/>
                      </a:cubicBezTo>
                      <a:cubicBezTo>
                        <a:pt x="266" y="32"/>
                        <a:pt x="258" y="30"/>
                        <a:pt x="250" y="28"/>
                      </a:cubicBezTo>
                      <a:cubicBezTo>
                        <a:pt x="243" y="27"/>
                        <a:pt x="235" y="25"/>
                        <a:pt x="227" y="23"/>
                      </a:cubicBezTo>
                      <a:cubicBezTo>
                        <a:pt x="220" y="22"/>
                        <a:pt x="212" y="21"/>
                        <a:pt x="204" y="19"/>
                      </a:cubicBezTo>
                      <a:cubicBezTo>
                        <a:pt x="189" y="17"/>
                        <a:pt x="174" y="14"/>
                        <a:pt x="159" y="13"/>
                      </a:cubicBezTo>
                      <a:cubicBezTo>
                        <a:pt x="145" y="11"/>
                        <a:pt x="131" y="10"/>
                        <a:pt x="117" y="8"/>
                      </a:cubicBezTo>
                      <a:cubicBezTo>
                        <a:pt x="110" y="8"/>
                        <a:pt x="104" y="8"/>
                        <a:pt x="97" y="7"/>
                      </a:cubicBezTo>
                      <a:cubicBezTo>
                        <a:pt x="91" y="7"/>
                        <a:pt x="85" y="7"/>
                        <a:pt x="79" y="7"/>
                      </a:cubicBezTo>
                      <a:cubicBezTo>
                        <a:pt x="67" y="7"/>
                        <a:pt x="56" y="6"/>
                        <a:pt x="47" y="7"/>
                      </a:cubicBezTo>
                      <a:cubicBezTo>
                        <a:pt x="37" y="7"/>
                        <a:pt x="29" y="7"/>
                        <a:pt x="22" y="7"/>
                      </a:cubicBezTo>
                      <a:cubicBezTo>
                        <a:pt x="8" y="8"/>
                        <a:pt x="0" y="9"/>
                        <a:pt x="0" y="9"/>
                      </a:cubicBezTo>
                      <a:cubicBezTo>
                        <a:pt x="0" y="9"/>
                        <a:pt x="8" y="7"/>
                        <a:pt x="22" y="5"/>
                      </a:cubicBezTo>
                      <a:cubicBezTo>
                        <a:pt x="29" y="4"/>
                        <a:pt x="37" y="4"/>
                        <a:pt x="47" y="3"/>
                      </a:cubicBezTo>
                      <a:cubicBezTo>
                        <a:pt x="56" y="2"/>
                        <a:pt x="67" y="1"/>
                        <a:pt x="79" y="1"/>
                      </a:cubicBezTo>
                      <a:cubicBezTo>
                        <a:pt x="85" y="0"/>
                        <a:pt x="91" y="1"/>
                        <a:pt x="98" y="1"/>
                      </a:cubicBezTo>
                      <a:cubicBezTo>
                        <a:pt x="104" y="1"/>
                        <a:pt x="111" y="1"/>
                        <a:pt x="118" y="1"/>
                      </a:cubicBezTo>
                      <a:cubicBezTo>
                        <a:pt x="124" y="1"/>
                        <a:pt x="131" y="2"/>
                        <a:pt x="139" y="2"/>
                      </a:cubicBezTo>
                      <a:cubicBezTo>
                        <a:pt x="146" y="2"/>
                        <a:pt x="153" y="3"/>
                        <a:pt x="160" y="4"/>
                      </a:cubicBezTo>
                      <a:cubicBezTo>
                        <a:pt x="168" y="4"/>
                        <a:pt x="175" y="5"/>
                        <a:pt x="183" y="6"/>
                      </a:cubicBezTo>
                      <a:cubicBezTo>
                        <a:pt x="191" y="7"/>
                        <a:pt x="198" y="8"/>
                        <a:pt x="206" y="10"/>
                      </a:cubicBezTo>
                      <a:cubicBezTo>
                        <a:pt x="214" y="11"/>
                        <a:pt x="221" y="12"/>
                        <a:pt x="229" y="14"/>
                      </a:cubicBezTo>
                      <a:cubicBezTo>
                        <a:pt x="237" y="15"/>
                        <a:pt x="245" y="17"/>
                        <a:pt x="253" y="18"/>
                      </a:cubicBezTo>
                      <a:cubicBezTo>
                        <a:pt x="260" y="20"/>
                        <a:pt x="268" y="22"/>
                        <a:pt x="276" y="24"/>
                      </a:cubicBezTo>
                      <a:cubicBezTo>
                        <a:pt x="283" y="26"/>
                        <a:pt x="291" y="28"/>
                        <a:pt x="299" y="30"/>
                      </a:cubicBezTo>
                      <a:cubicBezTo>
                        <a:pt x="314" y="34"/>
                        <a:pt x="328" y="38"/>
                        <a:pt x="343" y="43"/>
                      </a:cubicBezTo>
                      <a:cubicBezTo>
                        <a:pt x="350" y="45"/>
                        <a:pt x="357" y="48"/>
                        <a:pt x="363" y="50"/>
                      </a:cubicBezTo>
                      <a:cubicBezTo>
                        <a:pt x="370" y="52"/>
                        <a:pt x="377" y="55"/>
                        <a:pt x="383" y="57"/>
                      </a:cubicBezTo>
                      <a:cubicBezTo>
                        <a:pt x="396" y="62"/>
                        <a:pt x="408" y="67"/>
                        <a:pt x="419" y="71"/>
                      </a:cubicBezTo>
                      <a:cubicBezTo>
                        <a:pt x="430" y="76"/>
                        <a:pt x="440" y="80"/>
                        <a:pt x="448" y="84"/>
                      </a:cubicBezTo>
                      <a:cubicBezTo>
                        <a:pt x="457" y="88"/>
                        <a:pt x="465" y="92"/>
                        <a:pt x="471" y="95"/>
                      </a:cubicBezTo>
                      <a:cubicBezTo>
                        <a:pt x="483" y="101"/>
                        <a:pt x="491" y="105"/>
                        <a:pt x="491" y="105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1000"/>
                      </a:schemeClr>
                    </a:gs>
                    <a:gs pos="65000">
                      <a:srgbClr val="EFEFEF">
                        <a:lumMod val="99000"/>
                      </a:srgbClr>
                    </a:gs>
                    <a:gs pos="35000">
                      <a:schemeClr val="bg1">
                        <a:lumMod val="96000"/>
                        <a:lumOff val="4000"/>
                      </a:schemeClr>
                    </a:gs>
                    <a:gs pos="100000">
                      <a:schemeClr val="bg1">
                        <a:lumMod val="89000"/>
                      </a:schemeClr>
                    </a:gs>
                  </a:gsLst>
                  <a:lin ang="24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46" name="Freeform 30"/>
                <p:cNvSpPr>
                  <a:spLocks/>
                </p:cNvSpPr>
                <p:nvPr/>
              </p:nvSpPr>
              <p:spPr bwMode="auto">
                <a:xfrm>
                  <a:off x="3848100" y="1414464"/>
                  <a:ext cx="1227138" cy="1450975"/>
                </a:xfrm>
                <a:custGeom>
                  <a:avLst/>
                  <a:gdLst>
                    <a:gd name="T0" fmla="*/ 0 w 324"/>
                    <a:gd name="T1" fmla="*/ 0 h 384"/>
                    <a:gd name="T2" fmla="*/ 10 w 324"/>
                    <a:gd name="T3" fmla="*/ 19 h 384"/>
                    <a:gd name="T4" fmla="*/ 22 w 324"/>
                    <a:gd name="T5" fmla="*/ 41 h 384"/>
                    <a:gd name="T6" fmla="*/ 38 w 324"/>
                    <a:gd name="T7" fmla="*/ 70 h 384"/>
                    <a:gd name="T8" fmla="*/ 47 w 324"/>
                    <a:gd name="T9" fmla="*/ 85 h 384"/>
                    <a:gd name="T10" fmla="*/ 58 w 324"/>
                    <a:gd name="T11" fmla="*/ 102 h 384"/>
                    <a:gd name="T12" fmla="*/ 82 w 324"/>
                    <a:gd name="T13" fmla="*/ 137 h 384"/>
                    <a:gd name="T14" fmla="*/ 110 w 324"/>
                    <a:gd name="T15" fmla="*/ 174 h 384"/>
                    <a:gd name="T16" fmla="*/ 140 w 324"/>
                    <a:gd name="T17" fmla="*/ 210 h 384"/>
                    <a:gd name="T18" fmla="*/ 171 w 324"/>
                    <a:gd name="T19" fmla="*/ 246 h 384"/>
                    <a:gd name="T20" fmla="*/ 203 w 324"/>
                    <a:gd name="T21" fmla="*/ 278 h 384"/>
                    <a:gd name="T22" fmla="*/ 219 w 324"/>
                    <a:gd name="T23" fmla="*/ 293 h 384"/>
                    <a:gd name="T24" fmla="*/ 234 w 324"/>
                    <a:gd name="T25" fmla="*/ 308 h 384"/>
                    <a:gd name="T26" fmla="*/ 249 w 324"/>
                    <a:gd name="T27" fmla="*/ 321 h 384"/>
                    <a:gd name="T28" fmla="*/ 263 w 324"/>
                    <a:gd name="T29" fmla="*/ 333 h 384"/>
                    <a:gd name="T30" fmla="*/ 276 w 324"/>
                    <a:gd name="T31" fmla="*/ 344 h 384"/>
                    <a:gd name="T32" fmla="*/ 288 w 324"/>
                    <a:gd name="T33" fmla="*/ 354 h 384"/>
                    <a:gd name="T34" fmla="*/ 307 w 324"/>
                    <a:gd name="T35" fmla="*/ 370 h 384"/>
                    <a:gd name="T36" fmla="*/ 324 w 324"/>
                    <a:gd name="T37" fmla="*/ 384 h 384"/>
                    <a:gd name="T38" fmla="*/ 306 w 324"/>
                    <a:gd name="T39" fmla="*/ 372 h 384"/>
                    <a:gd name="T40" fmla="*/ 285 w 324"/>
                    <a:gd name="T41" fmla="*/ 357 h 384"/>
                    <a:gd name="T42" fmla="*/ 259 w 324"/>
                    <a:gd name="T43" fmla="*/ 338 h 384"/>
                    <a:gd name="T44" fmla="*/ 229 w 324"/>
                    <a:gd name="T45" fmla="*/ 313 h 384"/>
                    <a:gd name="T46" fmla="*/ 213 w 324"/>
                    <a:gd name="T47" fmla="*/ 300 h 384"/>
                    <a:gd name="T48" fmla="*/ 197 w 324"/>
                    <a:gd name="T49" fmla="*/ 285 h 384"/>
                    <a:gd name="T50" fmla="*/ 164 w 324"/>
                    <a:gd name="T51" fmla="*/ 252 h 384"/>
                    <a:gd name="T52" fmla="*/ 132 w 324"/>
                    <a:gd name="T53" fmla="*/ 217 h 384"/>
                    <a:gd name="T54" fmla="*/ 102 w 324"/>
                    <a:gd name="T55" fmla="*/ 180 h 384"/>
                    <a:gd name="T56" fmla="*/ 88 w 324"/>
                    <a:gd name="T57" fmla="*/ 161 h 384"/>
                    <a:gd name="T58" fmla="*/ 75 w 324"/>
                    <a:gd name="T59" fmla="*/ 143 h 384"/>
                    <a:gd name="T60" fmla="*/ 63 w 324"/>
                    <a:gd name="T61" fmla="*/ 124 h 384"/>
                    <a:gd name="T62" fmla="*/ 52 w 324"/>
                    <a:gd name="T63" fmla="*/ 106 h 384"/>
                    <a:gd name="T64" fmla="*/ 42 w 324"/>
                    <a:gd name="T65" fmla="*/ 89 h 384"/>
                    <a:gd name="T66" fmla="*/ 33 w 324"/>
                    <a:gd name="T67" fmla="*/ 72 h 384"/>
                    <a:gd name="T68" fmla="*/ 18 w 324"/>
                    <a:gd name="T69" fmla="*/ 43 h 384"/>
                    <a:gd name="T70" fmla="*/ 8 w 324"/>
                    <a:gd name="T71" fmla="*/ 20 h 384"/>
                    <a:gd name="T72" fmla="*/ 0 w 324"/>
                    <a:gd name="T73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4" h="384">
                      <a:moveTo>
                        <a:pt x="0" y="0"/>
                      </a:moveTo>
                      <a:cubicBezTo>
                        <a:pt x="0" y="0"/>
                        <a:pt x="4" y="7"/>
                        <a:pt x="10" y="19"/>
                      </a:cubicBezTo>
                      <a:cubicBezTo>
                        <a:pt x="13" y="25"/>
                        <a:pt x="17" y="33"/>
                        <a:pt x="22" y="41"/>
                      </a:cubicBezTo>
                      <a:cubicBezTo>
                        <a:pt x="26" y="50"/>
                        <a:pt x="32" y="59"/>
                        <a:pt x="38" y="70"/>
                      </a:cubicBezTo>
                      <a:cubicBezTo>
                        <a:pt x="41" y="75"/>
                        <a:pt x="44" y="80"/>
                        <a:pt x="47" y="85"/>
                      </a:cubicBezTo>
                      <a:cubicBezTo>
                        <a:pt x="51" y="91"/>
                        <a:pt x="54" y="97"/>
                        <a:pt x="58" y="102"/>
                      </a:cubicBezTo>
                      <a:cubicBezTo>
                        <a:pt x="65" y="114"/>
                        <a:pt x="73" y="125"/>
                        <a:pt x="82" y="137"/>
                      </a:cubicBezTo>
                      <a:cubicBezTo>
                        <a:pt x="90" y="150"/>
                        <a:pt x="100" y="162"/>
                        <a:pt x="110" y="174"/>
                      </a:cubicBezTo>
                      <a:cubicBezTo>
                        <a:pt x="119" y="186"/>
                        <a:pt x="129" y="199"/>
                        <a:pt x="140" y="210"/>
                      </a:cubicBezTo>
                      <a:cubicBezTo>
                        <a:pt x="150" y="223"/>
                        <a:pt x="161" y="234"/>
                        <a:pt x="171" y="246"/>
                      </a:cubicBezTo>
                      <a:cubicBezTo>
                        <a:pt x="182" y="257"/>
                        <a:pt x="192" y="268"/>
                        <a:pt x="203" y="278"/>
                      </a:cubicBezTo>
                      <a:cubicBezTo>
                        <a:pt x="209" y="283"/>
                        <a:pt x="214" y="288"/>
                        <a:pt x="219" y="293"/>
                      </a:cubicBezTo>
                      <a:cubicBezTo>
                        <a:pt x="224" y="298"/>
                        <a:pt x="229" y="303"/>
                        <a:pt x="234" y="308"/>
                      </a:cubicBezTo>
                      <a:cubicBezTo>
                        <a:pt x="239" y="312"/>
                        <a:pt x="244" y="317"/>
                        <a:pt x="249" y="321"/>
                      </a:cubicBezTo>
                      <a:cubicBezTo>
                        <a:pt x="254" y="325"/>
                        <a:pt x="259" y="329"/>
                        <a:pt x="263" y="333"/>
                      </a:cubicBezTo>
                      <a:cubicBezTo>
                        <a:pt x="267" y="337"/>
                        <a:pt x="272" y="341"/>
                        <a:pt x="276" y="344"/>
                      </a:cubicBezTo>
                      <a:cubicBezTo>
                        <a:pt x="280" y="348"/>
                        <a:pt x="284" y="351"/>
                        <a:pt x="288" y="354"/>
                      </a:cubicBezTo>
                      <a:cubicBezTo>
                        <a:pt x="295" y="361"/>
                        <a:pt x="302" y="366"/>
                        <a:pt x="307" y="370"/>
                      </a:cubicBezTo>
                      <a:cubicBezTo>
                        <a:pt x="318" y="379"/>
                        <a:pt x="324" y="384"/>
                        <a:pt x="324" y="384"/>
                      </a:cubicBezTo>
                      <a:cubicBezTo>
                        <a:pt x="324" y="384"/>
                        <a:pt x="318" y="380"/>
                        <a:pt x="306" y="372"/>
                      </a:cubicBezTo>
                      <a:cubicBezTo>
                        <a:pt x="300" y="368"/>
                        <a:pt x="293" y="363"/>
                        <a:pt x="285" y="357"/>
                      </a:cubicBezTo>
                      <a:cubicBezTo>
                        <a:pt x="278" y="352"/>
                        <a:pt x="269" y="345"/>
                        <a:pt x="259" y="338"/>
                      </a:cubicBezTo>
                      <a:cubicBezTo>
                        <a:pt x="250" y="330"/>
                        <a:pt x="240" y="322"/>
                        <a:pt x="229" y="313"/>
                      </a:cubicBezTo>
                      <a:cubicBezTo>
                        <a:pt x="224" y="309"/>
                        <a:pt x="219" y="304"/>
                        <a:pt x="213" y="300"/>
                      </a:cubicBezTo>
                      <a:cubicBezTo>
                        <a:pt x="208" y="295"/>
                        <a:pt x="203" y="290"/>
                        <a:pt x="197" y="285"/>
                      </a:cubicBezTo>
                      <a:cubicBezTo>
                        <a:pt x="186" y="275"/>
                        <a:pt x="175" y="263"/>
                        <a:pt x="164" y="252"/>
                      </a:cubicBezTo>
                      <a:cubicBezTo>
                        <a:pt x="153" y="241"/>
                        <a:pt x="142" y="229"/>
                        <a:pt x="132" y="217"/>
                      </a:cubicBezTo>
                      <a:cubicBezTo>
                        <a:pt x="121" y="205"/>
                        <a:pt x="112" y="192"/>
                        <a:pt x="102" y="180"/>
                      </a:cubicBezTo>
                      <a:cubicBezTo>
                        <a:pt x="97" y="174"/>
                        <a:pt x="92" y="167"/>
                        <a:pt x="88" y="161"/>
                      </a:cubicBezTo>
                      <a:cubicBezTo>
                        <a:pt x="83" y="155"/>
                        <a:pt x="79" y="149"/>
                        <a:pt x="75" y="143"/>
                      </a:cubicBezTo>
                      <a:cubicBezTo>
                        <a:pt x="71" y="136"/>
                        <a:pt x="66" y="130"/>
                        <a:pt x="63" y="124"/>
                      </a:cubicBezTo>
                      <a:cubicBezTo>
                        <a:pt x="59" y="118"/>
                        <a:pt x="55" y="112"/>
                        <a:pt x="52" y="106"/>
                      </a:cubicBezTo>
                      <a:cubicBezTo>
                        <a:pt x="48" y="100"/>
                        <a:pt x="45" y="94"/>
                        <a:pt x="42" y="89"/>
                      </a:cubicBezTo>
                      <a:cubicBezTo>
                        <a:pt x="38" y="83"/>
                        <a:pt x="35" y="78"/>
                        <a:pt x="33" y="72"/>
                      </a:cubicBezTo>
                      <a:cubicBezTo>
                        <a:pt x="27" y="62"/>
                        <a:pt x="22" y="52"/>
                        <a:pt x="18" y="43"/>
                      </a:cubicBezTo>
                      <a:cubicBezTo>
                        <a:pt x="14" y="34"/>
                        <a:pt x="11" y="26"/>
                        <a:pt x="8" y="20"/>
                      </a:cubicBezTo>
                      <a:cubicBezTo>
                        <a:pt x="3" y="7"/>
                        <a:pt x="0" y="0"/>
                        <a:pt x="0" y="0"/>
                      </a:cubicBezTo>
                      <a:close/>
                    </a:path>
                  </a:pathLst>
                </a:custGeom>
                <a:gradFill>
                  <a:gsLst>
                    <a:gs pos="72000">
                      <a:srgbClr val="DDDDDD">
                        <a:lumMod val="92000"/>
                        <a:lumOff val="8000"/>
                      </a:srgbClr>
                    </a:gs>
                    <a:gs pos="0">
                      <a:schemeClr val="bg1">
                        <a:lumMod val="79000"/>
                      </a:schemeClr>
                    </a:gs>
                    <a:gs pos="35000">
                      <a:schemeClr val="bg1">
                        <a:lumMod val="99000"/>
                        <a:lumOff val="1000"/>
                      </a:schemeClr>
                    </a:gs>
                    <a:gs pos="100000">
                      <a:schemeClr val="bg1">
                        <a:lumMod val="92000"/>
                      </a:schemeClr>
                    </a:gs>
                  </a:gsLst>
                  <a:lin ang="1800000" scaled="0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5146674" y="2706825"/>
                <a:ext cx="573273" cy="881611"/>
                <a:chOff x="4455614" y="2706825"/>
                <a:chExt cx="573273" cy="881611"/>
              </a:xfrm>
            </p:grpSpPr>
            <p:sp>
              <p:nvSpPr>
                <p:cNvPr id="61" name="Freeform 39"/>
                <p:cNvSpPr>
                  <a:spLocks/>
                </p:cNvSpPr>
                <p:nvPr/>
              </p:nvSpPr>
              <p:spPr bwMode="auto">
                <a:xfrm>
                  <a:off x="4455614" y="3475723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auto">
                <a:xfrm rot="3597006" flipV="1">
                  <a:off x="4893949" y="2729050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flipH="1">
                <a:off x="6546854" y="2710728"/>
                <a:ext cx="573273" cy="881611"/>
                <a:chOff x="4455614" y="2706825"/>
                <a:chExt cx="573273" cy="881611"/>
              </a:xfrm>
            </p:grpSpPr>
            <p:sp>
              <p:nvSpPr>
                <p:cNvPr id="65" name="Freeform 39"/>
                <p:cNvSpPr>
                  <a:spLocks/>
                </p:cNvSpPr>
                <p:nvPr/>
              </p:nvSpPr>
              <p:spPr bwMode="auto">
                <a:xfrm>
                  <a:off x="4455614" y="3475723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39"/>
                <p:cNvSpPr>
                  <a:spLocks/>
                </p:cNvSpPr>
                <p:nvPr/>
              </p:nvSpPr>
              <p:spPr bwMode="auto">
                <a:xfrm rot="3597006" flipV="1">
                  <a:off x="4893949" y="2729050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rot="7200000" flipH="1">
                <a:off x="5853056" y="3898235"/>
                <a:ext cx="573273" cy="881611"/>
                <a:chOff x="4455614" y="2706825"/>
                <a:chExt cx="573273" cy="881611"/>
              </a:xfrm>
            </p:grpSpPr>
            <p:sp>
              <p:nvSpPr>
                <p:cNvPr id="68" name="Freeform 39"/>
                <p:cNvSpPr>
                  <a:spLocks/>
                </p:cNvSpPr>
                <p:nvPr/>
              </p:nvSpPr>
              <p:spPr bwMode="auto">
                <a:xfrm>
                  <a:off x="4455614" y="3475723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69" name="Freeform 39"/>
                <p:cNvSpPr>
                  <a:spLocks/>
                </p:cNvSpPr>
                <p:nvPr/>
              </p:nvSpPr>
              <p:spPr bwMode="auto">
                <a:xfrm rot="3597006" flipV="1">
                  <a:off x="4893949" y="2729050"/>
                  <a:ext cx="157163" cy="112713"/>
                </a:xfrm>
                <a:custGeom>
                  <a:avLst/>
                  <a:gdLst>
                    <a:gd name="T0" fmla="*/ 39 w 39"/>
                    <a:gd name="T1" fmla="*/ 10 h 27"/>
                    <a:gd name="T2" fmla="*/ 0 w 39"/>
                    <a:gd name="T3" fmla="*/ 26 h 27"/>
                    <a:gd name="T4" fmla="*/ 15 w 39"/>
                    <a:gd name="T5" fmla="*/ 0 h 27"/>
                    <a:gd name="T6" fmla="*/ 39 w 39"/>
                    <a:gd name="T7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27">
                      <a:moveTo>
                        <a:pt x="39" y="10"/>
                      </a:moveTo>
                      <a:cubicBezTo>
                        <a:pt x="39" y="10"/>
                        <a:pt x="25" y="27"/>
                        <a:pt x="0" y="26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33" y="7"/>
                        <a:pt x="39" y="1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</p:grpSp>
        </p:grpSp>
        <p:grpSp>
          <p:nvGrpSpPr>
            <p:cNvPr id="3117" name="组合 3116"/>
            <p:cNvGrpSpPr/>
            <p:nvPr/>
          </p:nvGrpSpPr>
          <p:grpSpPr>
            <a:xfrm>
              <a:off x="3169970" y="4368138"/>
              <a:ext cx="1818479" cy="1816119"/>
              <a:chOff x="2097688" y="3956967"/>
              <a:chExt cx="2446337" cy="2443163"/>
            </a:xfrm>
          </p:grpSpPr>
          <p:sp>
            <p:nvSpPr>
              <p:cNvPr id="3105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14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rgbClr val="E8707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7208198" y="4368138"/>
              <a:ext cx="1818479" cy="1816119"/>
              <a:chOff x="2097688" y="3956967"/>
              <a:chExt cx="2446337" cy="2443163"/>
            </a:xfrm>
          </p:grpSpPr>
          <p:sp>
            <p:nvSpPr>
              <p:cNvPr id="112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rgbClr val="663A77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3132" name="Freeform 76"/>
            <p:cNvSpPr>
              <a:spLocks noEditPoints="1"/>
            </p:cNvSpPr>
            <p:nvPr/>
          </p:nvSpPr>
          <p:spPr bwMode="auto">
            <a:xfrm>
              <a:off x="5934413" y="3780084"/>
              <a:ext cx="401223" cy="542829"/>
            </a:xfrm>
            <a:custGeom>
              <a:avLst/>
              <a:gdLst>
                <a:gd name="T0" fmla="*/ 51 w 141"/>
                <a:gd name="T1" fmla="*/ 186 h 192"/>
                <a:gd name="T2" fmla="*/ 60 w 141"/>
                <a:gd name="T3" fmla="*/ 185 h 192"/>
                <a:gd name="T4" fmla="*/ 60 w 141"/>
                <a:gd name="T5" fmla="*/ 185 h 192"/>
                <a:gd name="T6" fmla="*/ 71 w 141"/>
                <a:gd name="T7" fmla="*/ 192 h 192"/>
                <a:gd name="T8" fmla="*/ 81 w 141"/>
                <a:gd name="T9" fmla="*/ 182 h 192"/>
                <a:gd name="T10" fmla="*/ 81 w 141"/>
                <a:gd name="T11" fmla="*/ 182 h 192"/>
                <a:gd name="T12" fmla="*/ 90 w 141"/>
                <a:gd name="T13" fmla="*/ 181 h 192"/>
                <a:gd name="T14" fmla="*/ 96 w 141"/>
                <a:gd name="T15" fmla="*/ 172 h 192"/>
                <a:gd name="T16" fmla="*/ 45 w 141"/>
                <a:gd name="T17" fmla="*/ 179 h 192"/>
                <a:gd name="T18" fmla="*/ 51 w 141"/>
                <a:gd name="T19" fmla="*/ 186 h 192"/>
                <a:gd name="T20" fmla="*/ 95 w 141"/>
                <a:gd name="T21" fmla="*/ 160 h 192"/>
                <a:gd name="T22" fmla="*/ 46 w 141"/>
                <a:gd name="T23" fmla="*/ 166 h 192"/>
                <a:gd name="T24" fmla="*/ 42 w 141"/>
                <a:gd name="T25" fmla="*/ 171 h 192"/>
                <a:gd name="T26" fmla="*/ 46 w 141"/>
                <a:gd name="T27" fmla="*/ 175 h 192"/>
                <a:gd name="T28" fmla="*/ 95 w 141"/>
                <a:gd name="T29" fmla="*/ 169 h 192"/>
                <a:gd name="T30" fmla="*/ 99 w 141"/>
                <a:gd name="T31" fmla="*/ 164 h 192"/>
                <a:gd name="T32" fmla="*/ 95 w 141"/>
                <a:gd name="T33" fmla="*/ 160 h 192"/>
                <a:gd name="T34" fmla="*/ 98 w 141"/>
                <a:gd name="T35" fmla="*/ 146 h 192"/>
                <a:gd name="T36" fmla="*/ 43 w 141"/>
                <a:gd name="T37" fmla="*/ 153 h 192"/>
                <a:gd name="T38" fmla="*/ 40 w 141"/>
                <a:gd name="T39" fmla="*/ 158 h 192"/>
                <a:gd name="T40" fmla="*/ 43 w 141"/>
                <a:gd name="T41" fmla="*/ 163 h 192"/>
                <a:gd name="T42" fmla="*/ 98 w 141"/>
                <a:gd name="T43" fmla="*/ 156 h 192"/>
                <a:gd name="T44" fmla="*/ 101 w 141"/>
                <a:gd name="T45" fmla="*/ 150 h 192"/>
                <a:gd name="T46" fmla="*/ 98 w 141"/>
                <a:gd name="T47" fmla="*/ 146 h 192"/>
                <a:gd name="T48" fmla="*/ 71 w 141"/>
                <a:gd name="T49" fmla="*/ 0 h 192"/>
                <a:gd name="T50" fmla="*/ 0 w 141"/>
                <a:gd name="T51" fmla="*/ 71 h 192"/>
                <a:gd name="T52" fmla="*/ 42 w 141"/>
                <a:gd name="T53" fmla="*/ 136 h 192"/>
                <a:gd name="T54" fmla="*/ 42 w 141"/>
                <a:gd name="T55" fmla="*/ 148 h 192"/>
                <a:gd name="T56" fmla="*/ 99 w 141"/>
                <a:gd name="T57" fmla="*/ 141 h 192"/>
                <a:gd name="T58" fmla="*/ 99 w 141"/>
                <a:gd name="T59" fmla="*/ 136 h 192"/>
                <a:gd name="T60" fmla="*/ 141 w 141"/>
                <a:gd name="T61" fmla="*/ 71 h 192"/>
                <a:gd name="T62" fmla="*/ 71 w 141"/>
                <a:gd name="T63" fmla="*/ 0 h 192"/>
                <a:gd name="T64" fmla="*/ 126 w 141"/>
                <a:gd name="T65" fmla="*/ 79 h 192"/>
                <a:gd name="T66" fmla="*/ 121 w 141"/>
                <a:gd name="T67" fmla="*/ 73 h 192"/>
                <a:gd name="T68" fmla="*/ 68 w 141"/>
                <a:gd name="T69" fmla="*/ 20 h 192"/>
                <a:gd name="T70" fmla="*/ 62 w 141"/>
                <a:gd name="T71" fmla="*/ 15 h 192"/>
                <a:gd name="T72" fmla="*/ 68 w 141"/>
                <a:gd name="T73" fmla="*/ 9 h 192"/>
                <a:gd name="T74" fmla="*/ 132 w 141"/>
                <a:gd name="T75" fmla="*/ 73 h 192"/>
                <a:gd name="T76" fmla="*/ 126 w 141"/>
                <a:gd name="T77" fmla="*/ 7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92">
                  <a:moveTo>
                    <a:pt x="51" y="186"/>
                  </a:moveTo>
                  <a:cubicBezTo>
                    <a:pt x="60" y="185"/>
                    <a:pt x="60" y="185"/>
                    <a:pt x="60" y="185"/>
                  </a:cubicBezTo>
                  <a:cubicBezTo>
                    <a:pt x="60" y="185"/>
                    <a:pt x="60" y="185"/>
                    <a:pt x="60" y="185"/>
                  </a:cubicBezTo>
                  <a:cubicBezTo>
                    <a:pt x="60" y="188"/>
                    <a:pt x="65" y="192"/>
                    <a:pt x="71" y="192"/>
                  </a:cubicBezTo>
                  <a:cubicBezTo>
                    <a:pt x="76" y="191"/>
                    <a:pt x="81" y="185"/>
                    <a:pt x="81" y="182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2" y="181"/>
                    <a:pt x="96" y="175"/>
                    <a:pt x="96" y="172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82"/>
                    <a:pt x="49" y="186"/>
                    <a:pt x="51" y="186"/>
                  </a:cubicBezTo>
                  <a:close/>
                  <a:moveTo>
                    <a:pt x="95" y="160"/>
                  </a:moveTo>
                  <a:cubicBezTo>
                    <a:pt x="46" y="166"/>
                    <a:pt x="46" y="166"/>
                    <a:pt x="46" y="166"/>
                  </a:cubicBezTo>
                  <a:cubicBezTo>
                    <a:pt x="44" y="166"/>
                    <a:pt x="42" y="168"/>
                    <a:pt x="42" y="171"/>
                  </a:cubicBezTo>
                  <a:cubicBezTo>
                    <a:pt x="42" y="173"/>
                    <a:pt x="44" y="175"/>
                    <a:pt x="46" y="175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7" y="168"/>
                    <a:pt x="99" y="166"/>
                    <a:pt x="99" y="164"/>
                  </a:cubicBezTo>
                  <a:cubicBezTo>
                    <a:pt x="99" y="161"/>
                    <a:pt x="97" y="159"/>
                    <a:pt x="95" y="160"/>
                  </a:cubicBezTo>
                  <a:close/>
                  <a:moveTo>
                    <a:pt x="98" y="146"/>
                  </a:move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0" y="155"/>
                    <a:pt x="40" y="158"/>
                  </a:cubicBezTo>
                  <a:cubicBezTo>
                    <a:pt x="40" y="161"/>
                    <a:pt x="41" y="163"/>
                    <a:pt x="43" y="163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100" y="155"/>
                    <a:pt x="101" y="153"/>
                    <a:pt x="101" y="150"/>
                  </a:cubicBezTo>
                  <a:cubicBezTo>
                    <a:pt x="101" y="148"/>
                    <a:pt x="100" y="146"/>
                    <a:pt x="98" y="146"/>
                  </a:cubicBezTo>
                  <a:close/>
                  <a:moveTo>
                    <a:pt x="71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0" y="100"/>
                    <a:pt x="17" y="125"/>
                    <a:pt x="42" y="136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24" y="125"/>
                    <a:pt x="141" y="100"/>
                    <a:pt x="141" y="71"/>
                  </a:cubicBezTo>
                  <a:cubicBezTo>
                    <a:pt x="141" y="32"/>
                    <a:pt x="110" y="0"/>
                    <a:pt x="71" y="0"/>
                  </a:cubicBezTo>
                  <a:close/>
                  <a:moveTo>
                    <a:pt x="126" y="79"/>
                  </a:moveTo>
                  <a:cubicBezTo>
                    <a:pt x="123" y="79"/>
                    <a:pt x="121" y="76"/>
                    <a:pt x="121" y="73"/>
                  </a:cubicBezTo>
                  <a:cubicBezTo>
                    <a:pt x="121" y="44"/>
                    <a:pt x="97" y="20"/>
                    <a:pt x="68" y="20"/>
                  </a:cubicBezTo>
                  <a:cubicBezTo>
                    <a:pt x="65" y="20"/>
                    <a:pt x="62" y="18"/>
                    <a:pt x="62" y="15"/>
                  </a:cubicBezTo>
                  <a:cubicBezTo>
                    <a:pt x="62" y="12"/>
                    <a:pt x="65" y="9"/>
                    <a:pt x="68" y="9"/>
                  </a:cubicBezTo>
                  <a:cubicBezTo>
                    <a:pt x="103" y="9"/>
                    <a:pt x="132" y="38"/>
                    <a:pt x="132" y="73"/>
                  </a:cubicBezTo>
                  <a:cubicBezTo>
                    <a:pt x="132" y="76"/>
                    <a:pt x="130" y="79"/>
                    <a:pt x="126" y="7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39" name="Freeform 84"/>
            <p:cNvSpPr>
              <a:spLocks noEditPoints="1"/>
            </p:cNvSpPr>
            <p:nvPr/>
          </p:nvSpPr>
          <p:spPr bwMode="auto">
            <a:xfrm>
              <a:off x="4833587" y="3272359"/>
              <a:ext cx="292656" cy="290296"/>
            </a:xfrm>
            <a:custGeom>
              <a:avLst/>
              <a:gdLst>
                <a:gd name="T0" fmla="*/ 98 w 102"/>
                <a:gd name="T1" fmla="*/ 0 h 101"/>
                <a:gd name="T2" fmla="*/ 86 w 102"/>
                <a:gd name="T3" fmla="*/ 0 h 101"/>
                <a:gd name="T4" fmla="*/ 84 w 102"/>
                <a:gd name="T5" fmla="*/ 1 h 101"/>
                <a:gd name="T6" fmla="*/ 40 w 102"/>
                <a:gd name="T7" fmla="*/ 39 h 101"/>
                <a:gd name="T8" fmla="*/ 32 w 102"/>
                <a:gd name="T9" fmla="*/ 38 h 101"/>
                <a:gd name="T10" fmla="*/ 0 w 102"/>
                <a:gd name="T11" fmla="*/ 70 h 101"/>
                <a:gd name="T12" fmla="*/ 32 w 102"/>
                <a:gd name="T13" fmla="*/ 101 h 101"/>
                <a:gd name="T14" fmla="*/ 64 w 102"/>
                <a:gd name="T15" fmla="*/ 70 h 101"/>
                <a:gd name="T16" fmla="*/ 61 w 102"/>
                <a:gd name="T17" fmla="*/ 58 h 101"/>
                <a:gd name="T18" fmla="*/ 72 w 102"/>
                <a:gd name="T19" fmla="*/ 54 h 101"/>
                <a:gd name="T20" fmla="*/ 74 w 102"/>
                <a:gd name="T21" fmla="*/ 51 h 101"/>
                <a:gd name="T22" fmla="*/ 74 w 102"/>
                <a:gd name="T23" fmla="*/ 39 h 101"/>
                <a:gd name="T24" fmla="*/ 86 w 102"/>
                <a:gd name="T25" fmla="*/ 38 h 101"/>
                <a:gd name="T26" fmla="*/ 89 w 102"/>
                <a:gd name="T27" fmla="*/ 35 h 101"/>
                <a:gd name="T28" fmla="*/ 90 w 102"/>
                <a:gd name="T29" fmla="*/ 21 h 101"/>
                <a:gd name="T30" fmla="*/ 99 w 102"/>
                <a:gd name="T31" fmla="*/ 19 h 101"/>
                <a:gd name="T32" fmla="*/ 102 w 102"/>
                <a:gd name="T33" fmla="*/ 16 h 101"/>
                <a:gd name="T34" fmla="*/ 102 w 102"/>
                <a:gd name="T35" fmla="*/ 3 h 101"/>
                <a:gd name="T36" fmla="*/ 98 w 102"/>
                <a:gd name="T37" fmla="*/ 0 h 101"/>
                <a:gd name="T38" fmla="*/ 22 w 102"/>
                <a:gd name="T39" fmla="*/ 70 h 101"/>
                <a:gd name="T40" fmla="*/ 31 w 102"/>
                <a:gd name="T41" fmla="*/ 75 h 101"/>
                <a:gd name="T42" fmla="*/ 32 w 102"/>
                <a:gd name="T43" fmla="*/ 79 h 101"/>
                <a:gd name="T44" fmla="*/ 22 w 102"/>
                <a:gd name="T45" fmla="*/ 89 h 101"/>
                <a:gd name="T46" fmla="*/ 13 w 102"/>
                <a:gd name="T47" fmla="*/ 79 h 101"/>
                <a:gd name="T48" fmla="*/ 22 w 102"/>
                <a:gd name="T49" fmla="*/ 7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01">
                  <a:moveTo>
                    <a:pt x="98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4" y="0"/>
                    <a:pt x="84" y="1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8" y="39"/>
                    <a:pt x="34" y="38"/>
                    <a:pt x="32" y="38"/>
                  </a:cubicBezTo>
                  <a:cubicBezTo>
                    <a:pt x="14" y="38"/>
                    <a:pt x="0" y="52"/>
                    <a:pt x="0" y="70"/>
                  </a:cubicBezTo>
                  <a:cubicBezTo>
                    <a:pt x="0" y="87"/>
                    <a:pt x="14" y="101"/>
                    <a:pt x="32" y="101"/>
                  </a:cubicBezTo>
                  <a:cubicBezTo>
                    <a:pt x="49" y="101"/>
                    <a:pt x="64" y="87"/>
                    <a:pt x="64" y="70"/>
                  </a:cubicBezTo>
                  <a:cubicBezTo>
                    <a:pt x="64" y="64"/>
                    <a:pt x="63" y="61"/>
                    <a:pt x="61" y="58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4" y="54"/>
                    <a:pt x="74" y="53"/>
                    <a:pt x="74" y="51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8" y="38"/>
                    <a:pt x="89" y="37"/>
                    <a:pt x="89" y="35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1" y="19"/>
                    <a:pt x="102" y="17"/>
                    <a:pt x="102" y="16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moveTo>
                    <a:pt x="22" y="70"/>
                  </a:moveTo>
                  <a:cubicBezTo>
                    <a:pt x="26" y="70"/>
                    <a:pt x="29" y="72"/>
                    <a:pt x="31" y="75"/>
                  </a:cubicBezTo>
                  <a:cubicBezTo>
                    <a:pt x="32" y="76"/>
                    <a:pt x="32" y="78"/>
                    <a:pt x="32" y="79"/>
                  </a:cubicBezTo>
                  <a:cubicBezTo>
                    <a:pt x="32" y="84"/>
                    <a:pt x="28" y="89"/>
                    <a:pt x="22" y="89"/>
                  </a:cubicBezTo>
                  <a:cubicBezTo>
                    <a:pt x="17" y="89"/>
                    <a:pt x="13" y="84"/>
                    <a:pt x="13" y="79"/>
                  </a:cubicBezTo>
                  <a:cubicBezTo>
                    <a:pt x="13" y="74"/>
                    <a:pt x="17" y="70"/>
                    <a:pt x="22" y="7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43" name="Freeform 88"/>
            <p:cNvSpPr>
              <a:spLocks noEditPoints="1"/>
            </p:cNvSpPr>
            <p:nvPr/>
          </p:nvSpPr>
          <p:spPr bwMode="auto">
            <a:xfrm>
              <a:off x="7081249" y="3241193"/>
              <a:ext cx="267875" cy="354019"/>
            </a:xfrm>
            <a:custGeom>
              <a:avLst/>
              <a:gdLst>
                <a:gd name="T0" fmla="*/ 48 w 93"/>
                <a:gd name="T1" fmla="*/ 67 h 124"/>
                <a:gd name="T2" fmla="*/ 47 w 93"/>
                <a:gd name="T3" fmla="*/ 64 h 124"/>
                <a:gd name="T4" fmla="*/ 44 w 93"/>
                <a:gd name="T5" fmla="*/ 65 h 124"/>
                <a:gd name="T6" fmla="*/ 44 w 93"/>
                <a:gd name="T7" fmla="*/ 61 h 124"/>
                <a:gd name="T8" fmla="*/ 40 w 93"/>
                <a:gd name="T9" fmla="*/ 62 h 124"/>
                <a:gd name="T10" fmla="*/ 38 w 93"/>
                <a:gd name="T11" fmla="*/ 70 h 124"/>
                <a:gd name="T12" fmla="*/ 40 w 93"/>
                <a:gd name="T13" fmla="*/ 72 h 124"/>
                <a:gd name="T14" fmla="*/ 48 w 93"/>
                <a:gd name="T15" fmla="*/ 67 h 124"/>
                <a:gd name="T16" fmla="*/ 38 w 93"/>
                <a:gd name="T17" fmla="*/ 71 h 124"/>
                <a:gd name="T18" fmla="*/ 36 w 93"/>
                <a:gd name="T19" fmla="*/ 75 h 124"/>
                <a:gd name="T20" fmla="*/ 40 w 93"/>
                <a:gd name="T21" fmla="*/ 73 h 124"/>
                <a:gd name="T22" fmla="*/ 38 w 93"/>
                <a:gd name="T23" fmla="*/ 71 h 124"/>
                <a:gd name="T24" fmla="*/ 68 w 93"/>
                <a:gd name="T25" fmla="*/ 110 h 124"/>
                <a:gd name="T26" fmla="*/ 12 w 93"/>
                <a:gd name="T27" fmla="*/ 110 h 124"/>
                <a:gd name="T28" fmla="*/ 12 w 93"/>
                <a:gd name="T29" fmla="*/ 33 h 124"/>
                <a:gd name="T30" fmla="*/ 55 w 93"/>
                <a:gd name="T31" fmla="*/ 33 h 124"/>
                <a:gd name="T32" fmla="*/ 65 w 93"/>
                <a:gd name="T33" fmla="*/ 19 h 124"/>
                <a:gd name="T34" fmla="*/ 12 w 93"/>
                <a:gd name="T35" fmla="*/ 19 h 124"/>
                <a:gd name="T36" fmla="*/ 0 w 93"/>
                <a:gd name="T37" fmla="*/ 30 h 124"/>
                <a:gd name="T38" fmla="*/ 0 w 93"/>
                <a:gd name="T39" fmla="*/ 113 h 124"/>
                <a:gd name="T40" fmla="*/ 12 w 93"/>
                <a:gd name="T41" fmla="*/ 124 h 124"/>
                <a:gd name="T42" fmla="*/ 67 w 93"/>
                <a:gd name="T43" fmla="*/ 124 h 124"/>
                <a:gd name="T44" fmla="*/ 79 w 93"/>
                <a:gd name="T45" fmla="*/ 113 h 124"/>
                <a:gd name="T46" fmla="*/ 79 w 93"/>
                <a:gd name="T47" fmla="*/ 33 h 124"/>
                <a:gd name="T48" fmla="*/ 68 w 93"/>
                <a:gd name="T49" fmla="*/ 49 h 124"/>
                <a:gd name="T50" fmla="*/ 68 w 93"/>
                <a:gd name="T51" fmla="*/ 110 h 124"/>
                <a:gd name="T52" fmla="*/ 77 w 93"/>
                <a:gd name="T53" fmla="*/ 11 h 124"/>
                <a:gd name="T54" fmla="*/ 85 w 93"/>
                <a:gd name="T55" fmla="*/ 16 h 124"/>
                <a:gd name="T56" fmla="*/ 86 w 93"/>
                <a:gd name="T57" fmla="*/ 14 h 124"/>
                <a:gd name="T58" fmla="*/ 79 w 93"/>
                <a:gd name="T59" fmla="*/ 9 h 124"/>
                <a:gd name="T60" fmla="*/ 77 w 93"/>
                <a:gd name="T61" fmla="*/ 11 h 124"/>
                <a:gd name="T62" fmla="*/ 85 w 93"/>
                <a:gd name="T63" fmla="*/ 0 h 124"/>
                <a:gd name="T64" fmla="*/ 82 w 93"/>
                <a:gd name="T65" fmla="*/ 4 h 124"/>
                <a:gd name="T66" fmla="*/ 90 w 93"/>
                <a:gd name="T67" fmla="*/ 9 h 124"/>
                <a:gd name="T68" fmla="*/ 93 w 93"/>
                <a:gd name="T69" fmla="*/ 5 h 124"/>
                <a:gd name="T70" fmla="*/ 85 w 93"/>
                <a:gd name="T71" fmla="*/ 0 h 124"/>
                <a:gd name="T72" fmla="*/ 41 w 93"/>
                <a:gd name="T73" fmla="*/ 61 h 124"/>
                <a:gd name="T74" fmla="*/ 44 w 93"/>
                <a:gd name="T75" fmla="*/ 61 h 124"/>
                <a:gd name="T76" fmla="*/ 44 w 93"/>
                <a:gd name="T77" fmla="*/ 64 h 124"/>
                <a:gd name="T78" fmla="*/ 48 w 93"/>
                <a:gd name="T79" fmla="*/ 64 h 124"/>
                <a:gd name="T80" fmla="*/ 48 w 93"/>
                <a:gd name="T81" fmla="*/ 67 h 124"/>
                <a:gd name="T82" fmla="*/ 84 w 93"/>
                <a:gd name="T83" fmla="*/ 17 h 124"/>
                <a:gd name="T84" fmla="*/ 76 w 93"/>
                <a:gd name="T85" fmla="*/ 12 h 124"/>
                <a:gd name="T86" fmla="*/ 41 w 93"/>
                <a:gd name="T87" fmla="*/ 61 h 124"/>
                <a:gd name="T88" fmla="*/ 79 w 93"/>
                <a:gd name="T89" fmla="*/ 8 h 124"/>
                <a:gd name="T90" fmla="*/ 87 w 93"/>
                <a:gd name="T91" fmla="*/ 13 h 124"/>
                <a:gd name="T92" fmla="*/ 89 w 93"/>
                <a:gd name="T93" fmla="*/ 10 h 124"/>
                <a:gd name="T94" fmla="*/ 82 w 93"/>
                <a:gd name="T95" fmla="*/ 4 h 124"/>
                <a:gd name="T96" fmla="*/ 79 w 93"/>
                <a:gd name="T97" fmla="*/ 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" h="124">
                  <a:moveTo>
                    <a:pt x="48" y="67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9" y="71"/>
                    <a:pt x="40" y="71"/>
                    <a:pt x="40" y="72"/>
                  </a:cubicBezTo>
                  <a:lnTo>
                    <a:pt x="48" y="67"/>
                  </a:lnTo>
                  <a:close/>
                  <a:moveTo>
                    <a:pt x="38" y="71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39" y="72"/>
                    <a:pt x="39" y="71"/>
                    <a:pt x="38" y="71"/>
                  </a:cubicBezTo>
                  <a:close/>
                  <a:moveTo>
                    <a:pt x="68" y="110"/>
                  </a:moveTo>
                  <a:cubicBezTo>
                    <a:pt x="12" y="110"/>
                    <a:pt x="12" y="110"/>
                    <a:pt x="12" y="1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6" y="19"/>
                    <a:pt x="0" y="24"/>
                    <a:pt x="0" y="3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9"/>
                    <a:pt x="6" y="124"/>
                    <a:pt x="12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74" y="124"/>
                    <a:pt x="79" y="119"/>
                    <a:pt x="79" y="11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68" y="49"/>
                    <a:pt x="68" y="49"/>
                    <a:pt x="68" y="49"/>
                  </a:cubicBezTo>
                  <a:lnTo>
                    <a:pt x="68" y="110"/>
                  </a:lnTo>
                  <a:close/>
                  <a:moveTo>
                    <a:pt x="77" y="11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79" y="9"/>
                    <a:pt x="79" y="9"/>
                    <a:pt x="79" y="9"/>
                  </a:cubicBezTo>
                  <a:lnTo>
                    <a:pt x="77" y="11"/>
                  </a:lnTo>
                  <a:close/>
                  <a:moveTo>
                    <a:pt x="85" y="0"/>
                  </a:moveTo>
                  <a:cubicBezTo>
                    <a:pt x="82" y="4"/>
                    <a:pt x="82" y="4"/>
                    <a:pt x="82" y="4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3" y="5"/>
                    <a:pt x="93" y="5"/>
                    <a:pt x="93" y="5"/>
                  </a:cubicBezTo>
                  <a:lnTo>
                    <a:pt x="85" y="0"/>
                  </a:lnTo>
                  <a:close/>
                  <a:moveTo>
                    <a:pt x="41" y="61"/>
                  </a:moveTo>
                  <a:cubicBezTo>
                    <a:pt x="44" y="61"/>
                    <a:pt x="44" y="61"/>
                    <a:pt x="44" y="61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76" y="12"/>
                    <a:pt x="76" y="12"/>
                    <a:pt x="76" y="12"/>
                  </a:cubicBezTo>
                  <a:lnTo>
                    <a:pt x="41" y="61"/>
                  </a:lnTo>
                  <a:close/>
                  <a:moveTo>
                    <a:pt x="79" y="8"/>
                  </a:moveTo>
                  <a:cubicBezTo>
                    <a:pt x="87" y="13"/>
                    <a:pt x="87" y="13"/>
                    <a:pt x="87" y="1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4"/>
                    <a:pt x="82" y="4"/>
                    <a:pt x="82" y="4"/>
                  </a:cubicBezTo>
                  <a:lnTo>
                    <a:pt x="79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47" name="Freeform 92"/>
            <p:cNvSpPr>
              <a:spLocks noEditPoints="1"/>
            </p:cNvSpPr>
            <p:nvPr/>
          </p:nvSpPr>
          <p:spPr bwMode="auto">
            <a:xfrm>
              <a:off x="6028817" y="4984839"/>
              <a:ext cx="208871" cy="429544"/>
            </a:xfrm>
            <a:custGeom>
              <a:avLst/>
              <a:gdLst>
                <a:gd name="T0" fmla="*/ 33 w 72"/>
                <a:gd name="T1" fmla="*/ 50 h 151"/>
                <a:gd name="T2" fmla="*/ 33 w 72"/>
                <a:gd name="T3" fmla="*/ 48 h 151"/>
                <a:gd name="T4" fmla="*/ 24 w 72"/>
                <a:gd name="T5" fmla="*/ 49 h 151"/>
                <a:gd name="T6" fmla="*/ 62 w 72"/>
                <a:gd name="T7" fmla="*/ 3 h 151"/>
                <a:gd name="T8" fmla="*/ 28 w 72"/>
                <a:gd name="T9" fmla="*/ 2 h 151"/>
                <a:gd name="T10" fmla="*/ 25 w 72"/>
                <a:gd name="T11" fmla="*/ 3 h 151"/>
                <a:gd name="T12" fmla="*/ 61 w 72"/>
                <a:gd name="T13" fmla="*/ 7 h 151"/>
                <a:gd name="T14" fmla="*/ 49 w 72"/>
                <a:gd name="T15" fmla="*/ 28 h 151"/>
                <a:gd name="T16" fmla="*/ 28 w 72"/>
                <a:gd name="T17" fmla="*/ 42 h 151"/>
                <a:gd name="T18" fmla="*/ 24 w 72"/>
                <a:gd name="T19" fmla="*/ 43 h 151"/>
                <a:gd name="T20" fmla="*/ 33 w 72"/>
                <a:gd name="T21" fmla="*/ 45 h 151"/>
                <a:gd name="T22" fmla="*/ 33 w 72"/>
                <a:gd name="T23" fmla="*/ 42 h 151"/>
                <a:gd name="T24" fmla="*/ 35 w 72"/>
                <a:gd name="T25" fmla="*/ 34 h 151"/>
                <a:gd name="T26" fmla="*/ 70 w 72"/>
                <a:gd name="T27" fmla="*/ 19 h 151"/>
                <a:gd name="T28" fmla="*/ 25 w 72"/>
                <a:gd name="T29" fmla="*/ 47 h 151"/>
                <a:gd name="T30" fmla="*/ 34 w 72"/>
                <a:gd name="T31" fmla="*/ 46 h 151"/>
                <a:gd name="T32" fmla="*/ 25 w 72"/>
                <a:gd name="T33" fmla="*/ 45 h 151"/>
                <a:gd name="T34" fmla="*/ 25 w 72"/>
                <a:gd name="T35" fmla="*/ 47 h 151"/>
                <a:gd name="T36" fmla="*/ 31 w 72"/>
                <a:gd name="T37" fmla="*/ 94 h 151"/>
                <a:gd name="T38" fmla="*/ 51 w 72"/>
                <a:gd name="T39" fmla="*/ 59 h 151"/>
                <a:gd name="T40" fmla="*/ 31 w 72"/>
                <a:gd name="T41" fmla="*/ 63 h 151"/>
                <a:gd name="T42" fmla="*/ 31 w 72"/>
                <a:gd name="T43" fmla="*/ 83 h 151"/>
                <a:gd name="T44" fmla="*/ 33 w 72"/>
                <a:gd name="T45" fmla="*/ 53 h 151"/>
                <a:gd name="T46" fmla="*/ 33 w 72"/>
                <a:gd name="T47" fmla="*/ 51 h 151"/>
                <a:gd name="T48" fmla="*/ 24 w 72"/>
                <a:gd name="T49" fmla="*/ 52 h 151"/>
                <a:gd name="T50" fmla="*/ 54 w 72"/>
                <a:gd name="T51" fmla="*/ 62 h 151"/>
                <a:gd name="T52" fmla="*/ 4 w 72"/>
                <a:gd name="T53" fmla="*/ 62 h 151"/>
                <a:gd name="T54" fmla="*/ 0 w 72"/>
                <a:gd name="T55" fmla="*/ 65 h 151"/>
                <a:gd name="T56" fmla="*/ 29 w 72"/>
                <a:gd name="T57" fmla="*/ 151 h 151"/>
                <a:gd name="T58" fmla="*/ 58 w 72"/>
                <a:gd name="T59" fmla="*/ 65 h 151"/>
                <a:gd name="T60" fmla="*/ 54 w 72"/>
                <a:gd name="T61" fmla="*/ 62 h 151"/>
                <a:gd name="T62" fmla="*/ 27 w 72"/>
                <a:gd name="T63" fmla="*/ 83 h 151"/>
                <a:gd name="T64" fmla="*/ 27 w 72"/>
                <a:gd name="T65" fmla="*/ 63 h 151"/>
                <a:gd name="T66" fmla="*/ 7 w 72"/>
                <a:gd name="T67" fmla="*/ 59 h 151"/>
                <a:gd name="T68" fmla="*/ 27 w 72"/>
                <a:gd name="T69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151">
                  <a:moveTo>
                    <a:pt x="25" y="50"/>
                  </a:move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4" y="50"/>
                    <a:pt x="34" y="49"/>
                  </a:cubicBezTo>
                  <a:cubicBezTo>
                    <a:pt x="34" y="49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4" y="49"/>
                    <a:pt x="24" y="49"/>
                  </a:cubicBezTo>
                  <a:cubicBezTo>
                    <a:pt x="24" y="50"/>
                    <a:pt x="25" y="50"/>
                    <a:pt x="25" y="50"/>
                  </a:cubicBezTo>
                  <a:close/>
                  <a:moveTo>
                    <a:pt x="62" y="3"/>
                  </a:moveTo>
                  <a:cubicBezTo>
                    <a:pt x="56" y="1"/>
                    <a:pt x="50" y="3"/>
                    <a:pt x="44" y="5"/>
                  </a:cubicBezTo>
                  <a:cubicBezTo>
                    <a:pt x="37" y="8"/>
                    <a:pt x="32" y="10"/>
                    <a:pt x="28" y="2"/>
                  </a:cubicBezTo>
                  <a:cubicBezTo>
                    <a:pt x="27" y="1"/>
                    <a:pt x="26" y="0"/>
                    <a:pt x="25" y="1"/>
                  </a:cubicBezTo>
                  <a:cubicBezTo>
                    <a:pt x="25" y="1"/>
                    <a:pt x="24" y="2"/>
                    <a:pt x="25" y="3"/>
                  </a:cubicBezTo>
                  <a:cubicBezTo>
                    <a:pt x="30" y="14"/>
                    <a:pt x="38" y="11"/>
                    <a:pt x="45" y="8"/>
                  </a:cubicBezTo>
                  <a:cubicBezTo>
                    <a:pt x="50" y="6"/>
                    <a:pt x="56" y="4"/>
                    <a:pt x="61" y="7"/>
                  </a:cubicBezTo>
                  <a:cubicBezTo>
                    <a:pt x="67" y="9"/>
                    <a:pt x="68" y="14"/>
                    <a:pt x="66" y="18"/>
                  </a:cubicBezTo>
                  <a:cubicBezTo>
                    <a:pt x="65" y="25"/>
                    <a:pt x="58" y="30"/>
                    <a:pt x="49" y="28"/>
                  </a:cubicBezTo>
                  <a:cubicBezTo>
                    <a:pt x="42" y="27"/>
                    <a:pt x="37" y="28"/>
                    <a:pt x="33" y="31"/>
                  </a:cubicBezTo>
                  <a:cubicBezTo>
                    <a:pt x="28" y="35"/>
                    <a:pt x="28" y="41"/>
                    <a:pt x="28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4" y="43"/>
                    <a:pt x="24" y="43"/>
                  </a:cubicBezTo>
                  <a:cubicBezTo>
                    <a:pt x="24" y="44"/>
                    <a:pt x="25" y="45"/>
                    <a:pt x="25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4" y="44"/>
                    <a:pt x="34" y="43"/>
                  </a:cubicBezTo>
                  <a:cubicBezTo>
                    <a:pt x="34" y="43"/>
                    <a:pt x="33" y="42"/>
                    <a:pt x="3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1"/>
                    <a:pt x="32" y="37"/>
                    <a:pt x="35" y="34"/>
                  </a:cubicBezTo>
                  <a:cubicBezTo>
                    <a:pt x="38" y="31"/>
                    <a:pt x="42" y="31"/>
                    <a:pt x="48" y="32"/>
                  </a:cubicBezTo>
                  <a:cubicBezTo>
                    <a:pt x="59" y="34"/>
                    <a:pt x="67" y="27"/>
                    <a:pt x="70" y="19"/>
                  </a:cubicBezTo>
                  <a:cubicBezTo>
                    <a:pt x="72" y="12"/>
                    <a:pt x="69" y="6"/>
                    <a:pt x="62" y="3"/>
                  </a:cubicBezTo>
                  <a:close/>
                  <a:moveTo>
                    <a:pt x="25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4" y="47"/>
                    <a:pt x="34" y="46"/>
                  </a:cubicBezTo>
                  <a:cubicBezTo>
                    <a:pt x="34" y="46"/>
                    <a:pt x="33" y="45"/>
                    <a:pt x="33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4" y="46"/>
                    <a:pt x="24" y="46"/>
                  </a:cubicBezTo>
                  <a:cubicBezTo>
                    <a:pt x="24" y="47"/>
                    <a:pt x="25" y="47"/>
                    <a:pt x="25" y="47"/>
                  </a:cubicBezTo>
                  <a:close/>
                  <a:moveTo>
                    <a:pt x="31" y="83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42" y="93"/>
                    <a:pt x="51" y="79"/>
                    <a:pt x="51" y="62"/>
                  </a:cubicBezTo>
                  <a:cubicBezTo>
                    <a:pt x="51" y="61"/>
                    <a:pt x="51" y="60"/>
                    <a:pt x="51" y="59"/>
                  </a:cubicBezTo>
                  <a:cubicBezTo>
                    <a:pt x="51" y="59"/>
                    <a:pt x="40" y="55"/>
                    <a:pt x="31" y="5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3" y="65"/>
                    <a:pt x="34" y="69"/>
                    <a:pt x="34" y="73"/>
                  </a:cubicBezTo>
                  <a:cubicBezTo>
                    <a:pt x="34" y="78"/>
                    <a:pt x="33" y="82"/>
                    <a:pt x="31" y="83"/>
                  </a:cubicBezTo>
                  <a:close/>
                  <a:moveTo>
                    <a:pt x="25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4" y="53"/>
                    <a:pt x="34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4" y="52"/>
                    <a:pt x="24" y="52"/>
                  </a:cubicBezTo>
                  <a:cubicBezTo>
                    <a:pt x="24" y="53"/>
                    <a:pt x="25" y="53"/>
                    <a:pt x="25" y="53"/>
                  </a:cubicBezTo>
                  <a:close/>
                  <a:moveTo>
                    <a:pt x="54" y="62"/>
                  </a:moveTo>
                  <a:cubicBezTo>
                    <a:pt x="54" y="82"/>
                    <a:pt x="43" y="98"/>
                    <a:pt x="29" y="98"/>
                  </a:cubicBezTo>
                  <a:cubicBezTo>
                    <a:pt x="15" y="98"/>
                    <a:pt x="4" y="82"/>
                    <a:pt x="4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7"/>
                    <a:pt x="13" y="151"/>
                    <a:pt x="29" y="151"/>
                  </a:cubicBezTo>
                  <a:cubicBezTo>
                    <a:pt x="45" y="151"/>
                    <a:pt x="58" y="137"/>
                    <a:pt x="58" y="119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60"/>
                    <a:pt x="54" y="61"/>
                    <a:pt x="54" y="62"/>
                  </a:cubicBezTo>
                  <a:close/>
                  <a:moveTo>
                    <a:pt x="27" y="94"/>
                  </a:moveTo>
                  <a:cubicBezTo>
                    <a:pt x="27" y="83"/>
                    <a:pt x="27" y="83"/>
                    <a:pt x="27" y="83"/>
                  </a:cubicBezTo>
                  <a:cubicBezTo>
                    <a:pt x="25" y="82"/>
                    <a:pt x="24" y="78"/>
                    <a:pt x="24" y="73"/>
                  </a:cubicBezTo>
                  <a:cubicBezTo>
                    <a:pt x="24" y="69"/>
                    <a:pt x="25" y="65"/>
                    <a:pt x="27" y="63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8" y="55"/>
                    <a:pt x="7" y="59"/>
                    <a:pt x="7" y="59"/>
                  </a:cubicBezTo>
                  <a:cubicBezTo>
                    <a:pt x="7" y="60"/>
                    <a:pt x="7" y="61"/>
                    <a:pt x="7" y="62"/>
                  </a:cubicBezTo>
                  <a:cubicBezTo>
                    <a:pt x="7" y="79"/>
                    <a:pt x="16" y="93"/>
                    <a:pt x="27" y="9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51" name="Freeform 96"/>
            <p:cNvSpPr>
              <a:spLocks noEditPoints="1"/>
            </p:cNvSpPr>
            <p:nvPr/>
          </p:nvSpPr>
          <p:spPr bwMode="auto">
            <a:xfrm>
              <a:off x="3913851" y="1503019"/>
              <a:ext cx="325699" cy="354019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58" name="Freeform 100"/>
            <p:cNvSpPr>
              <a:spLocks noEditPoints="1"/>
            </p:cNvSpPr>
            <p:nvPr/>
          </p:nvSpPr>
          <p:spPr bwMode="auto">
            <a:xfrm>
              <a:off x="7946966" y="1507150"/>
              <a:ext cx="322157" cy="345759"/>
            </a:xfrm>
            <a:custGeom>
              <a:avLst/>
              <a:gdLst>
                <a:gd name="T0" fmla="*/ 46 w 112"/>
                <a:gd name="T1" fmla="*/ 29 h 121"/>
                <a:gd name="T2" fmla="*/ 63 w 112"/>
                <a:gd name="T3" fmla="*/ 53 h 121"/>
                <a:gd name="T4" fmla="*/ 93 w 112"/>
                <a:gd name="T5" fmla="*/ 22 h 121"/>
                <a:gd name="T6" fmla="*/ 101 w 112"/>
                <a:gd name="T7" fmla="*/ 31 h 121"/>
                <a:gd name="T8" fmla="*/ 107 w 112"/>
                <a:gd name="T9" fmla="*/ 15 h 121"/>
                <a:gd name="T10" fmla="*/ 112 w 112"/>
                <a:gd name="T11" fmla="*/ 0 h 121"/>
                <a:gd name="T12" fmla="*/ 80 w 112"/>
                <a:gd name="T13" fmla="*/ 6 h 121"/>
                <a:gd name="T14" fmla="*/ 87 w 112"/>
                <a:gd name="T15" fmla="*/ 15 h 121"/>
                <a:gd name="T16" fmla="*/ 64 w 112"/>
                <a:gd name="T17" fmla="*/ 39 h 121"/>
                <a:gd name="T18" fmla="*/ 47 w 112"/>
                <a:gd name="T19" fmla="*/ 16 h 121"/>
                <a:gd name="T20" fmla="*/ 1 w 112"/>
                <a:gd name="T21" fmla="*/ 58 h 121"/>
                <a:gd name="T22" fmla="*/ 7 w 112"/>
                <a:gd name="T23" fmla="*/ 64 h 121"/>
                <a:gd name="T24" fmla="*/ 46 w 112"/>
                <a:gd name="T25" fmla="*/ 29 h 121"/>
                <a:gd name="T26" fmla="*/ 24 w 112"/>
                <a:gd name="T27" fmla="*/ 67 h 121"/>
                <a:gd name="T28" fmla="*/ 7 w 112"/>
                <a:gd name="T29" fmla="*/ 67 h 121"/>
                <a:gd name="T30" fmla="*/ 0 w 112"/>
                <a:gd name="T31" fmla="*/ 74 h 121"/>
                <a:gd name="T32" fmla="*/ 0 w 112"/>
                <a:gd name="T33" fmla="*/ 113 h 121"/>
                <a:gd name="T34" fmla="*/ 7 w 112"/>
                <a:gd name="T35" fmla="*/ 121 h 121"/>
                <a:gd name="T36" fmla="*/ 24 w 112"/>
                <a:gd name="T37" fmla="*/ 121 h 121"/>
                <a:gd name="T38" fmla="*/ 31 w 112"/>
                <a:gd name="T39" fmla="*/ 113 h 121"/>
                <a:gd name="T40" fmla="*/ 31 w 112"/>
                <a:gd name="T41" fmla="*/ 74 h 121"/>
                <a:gd name="T42" fmla="*/ 24 w 112"/>
                <a:gd name="T43" fmla="*/ 67 h 121"/>
                <a:gd name="T44" fmla="*/ 64 w 112"/>
                <a:gd name="T45" fmla="*/ 56 h 121"/>
                <a:gd name="T46" fmla="*/ 47 w 112"/>
                <a:gd name="T47" fmla="*/ 56 h 121"/>
                <a:gd name="T48" fmla="*/ 40 w 112"/>
                <a:gd name="T49" fmla="*/ 63 h 121"/>
                <a:gd name="T50" fmla="*/ 40 w 112"/>
                <a:gd name="T51" fmla="*/ 113 h 121"/>
                <a:gd name="T52" fmla="*/ 47 w 112"/>
                <a:gd name="T53" fmla="*/ 121 h 121"/>
                <a:gd name="T54" fmla="*/ 64 w 112"/>
                <a:gd name="T55" fmla="*/ 121 h 121"/>
                <a:gd name="T56" fmla="*/ 71 w 112"/>
                <a:gd name="T57" fmla="*/ 113 h 121"/>
                <a:gd name="T58" fmla="*/ 71 w 112"/>
                <a:gd name="T59" fmla="*/ 63 h 121"/>
                <a:gd name="T60" fmla="*/ 64 w 112"/>
                <a:gd name="T61" fmla="*/ 56 h 121"/>
                <a:gd name="T62" fmla="*/ 103 w 112"/>
                <a:gd name="T63" fmla="*/ 41 h 121"/>
                <a:gd name="T64" fmla="*/ 87 w 112"/>
                <a:gd name="T65" fmla="*/ 41 h 121"/>
                <a:gd name="T66" fmla="*/ 79 w 112"/>
                <a:gd name="T67" fmla="*/ 48 h 121"/>
                <a:gd name="T68" fmla="*/ 79 w 112"/>
                <a:gd name="T69" fmla="*/ 113 h 121"/>
                <a:gd name="T70" fmla="*/ 87 w 112"/>
                <a:gd name="T71" fmla="*/ 121 h 121"/>
                <a:gd name="T72" fmla="*/ 103 w 112"/>
                <a:gd name="T73" fmla="*/ 121 h 121"/>
                <a:gd name="T74" fmla="*/ 111 w 112"/>
                <a:gd name="T75" fmla="*/ 113 h 121"/>
                <a:gd name="T76" fmla="*/ 111 w 112"/>
                <a:gd name="T77" fmla="*/ 48 h 121"/>
                <a:gd name="T78" fmla="*/ 103 w 112"/>
                <a:gd name="T79" fmla="*/ 4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121">
                  <a:moveTo>
                    <a:pt x="46" y="29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7" y="64"/>
                    <a:pt x="7" y="64"/>
                    <a:pt x="7" y="64"/>
                  </a:cubicBezTo>
                  <a:lnTo>
                    <a:pt x="46" y="29"/>
                  </a:lnTo>
                  <a:close/>
                  <a:moveTo>
                    <a:pt x="24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3" y="121"/>
                    <a:pt x="7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21"/>
                    <a:pt x="31" y="117"/>
                    <a:pt x="31" y="11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0"/>
                    <a:pt x="28" y="67"/>
                    <a:pt x="24" y="67"/>
                  </a:cubicBezTo>
                  <a:close/>
                  <a:moveTo>
                    <a:pt x="64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3" y="56"/>
                    <a:pt x="40" y="59"/>
                    <a:pt x="40" y="6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7"/>
                    <a:pt x="43" y="121"/>
                    <a:pt x="4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8" y="121"/>
                    <a:pt x="71" y="117"/>
                    <a:pt x="71" y="11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59"/>
                    <a:pt x="68" y="56"/>
                    <a:pt x="64" y="56"/>
                  </a:cubicBezTo>
                  <a:close/>
                  <a:moveTo>
                    <a:pt x="103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3" y="41"/>
                    <a:pt x="79" y="44"/>
                    <a:pt x="79" y="48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7"/>
                    <a:pt x="83" y="121"/>
                    <a:pt x="87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7" y="121"/>
                    <a:pt x="111" y="117"/>
                    <a:pt x="111" y="11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4"/>
                    <a:pt x="107" y="41"/>
                    <a:pt x="10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61" name="Freeform 104"/>
            <p:cNvSpPr>
              <a:spLocks noEditPoints="1"/>
            </p:cNvSpPr>
            <p:nvPr/>
          </p:nvSpPr>
          <p:spPr bwMode="auto">
            <a:xfrm>
              <a:off x="3871370" y="4790802"/>
              <a:ext cx="410663" cy="280855"/>
            </a:xfrm>
            <a:custGeom>
              <a:avLst/>
              <a:gdLst>
                <a:gd name="T0" fmla="*/ 11 w 144"/>
                <a:gd name="T1" fmla="*/ 19 h 98"/>
                <a:gd name="T2" fmla="*/ 21 w 144"/>
                <a:gd name="T3" fmla="*/ 83 h 98"/>
                <a:gd name="T4" fmla="*/ 144 w 144"/>
                <a:gd name="T5" fmla="*/ 64 h 98"/>
                <a:gd name="T6" fmla="*/ 134 w 144"/>
                <a:gd name="T7" fmla="*/ 0 h 98"/>
                <a:gd name="T8" fmla="*/ 11 w 144"/>
                <a:gd name="T9" fmla="*/ 19 h 98"/>
                <a:gd name="T10" fmla="*/ 81 w 144"/>
                <a:gd name="T11" fmla="*/ 64 h 98"/>
                <a:gd name="T12" fmla="*/ 55 w 144"/>
                <a:gd name="T13" fmla="*/ 45 h 98"/>
                <a:gd name="T14" fmla="*/ 74 w 144"/>
                <a:gd name="T15" fmla="*/ 19 h 98"/>
                <a:gd name="T16" fmla="*/ 100 w 144"/>
                <a:gd name="T17" fmla="*/ 38 h 98"/>
                <a:gd name="T18" fmla="*/ 81 w 144"/>
                <a:gd name="T19" fmla="*/ 64 h 98"/>
                <a:gd name="T20" fmla="*/ 8 w 144"/>
                <a:gd name="T21" fmla="*/ 27 h 98"/>
                <a:gd name="T22" fmla="*/ 5 w 144"/>
                <a:gd name="T23" fmla="*/ 27 h 98"/>
                <a:gd name="T24" fmla="*/ 15 w 144"/>
                <a:gd name="T25" fmla="*/ 91 h 98"/>
                <a:gd name="T26" fmla="*/ 138 w 144"/>
                <a:gd name="T27" fmla="*/ 72 h 98"/>
                <a:gd name="T28" fmla="*/ 138 w 144"/>
                <a:gd name="T29" fmla="*/ 69 h 98"/>
                <a:gd name="T30" fmla="*/ 18 w 144"/>
                <a:gd name="T31" fmla="*/ 87 h 98"/>
                <a:gd name="T32" fmla="*/ 8 w 144"/>
                <a:gd name="T33" fmla="*/ 27 h 98"/>
                <a:gd name="T34" fmla="*/ 3 w 144"/>
                <a:gd name="T35" fmla="*/ 34 h 98"/>
                <a:gd name="T36" fmla="*/ 0 w 144"/>
                <a:gd name="T37" fmla="*/ 34 h 98"/>
                <a:gd name="T38" fmla="*/ 9 w 144"/>
                <a:gd name="T39" fmla="*/ 98 h 98"/>
                <a:gd name="T40" fmla="*/ 132 w 144"/>
                <a:gd name="T41" fmla="*/ 79 h 98"/>
                <a:gd name="T42" fmla="*/ 132 w 144"/>
                <a:gd name="T43" fmla="*/ 76 h 98"/>
                <a:gd name="T44" fmla="*/ 12 w 144"/>
                <a:gd name="T45" fmla="*/ 94 h 98"/>
                <a:gd name="T46" fmla="*/ 3 w 144"/>
                <a:gd name="T47" fmla="*/ 34 h 98"/>
                <a:gd name="T48" fmla="*/ 80 w 144"/>
                <a:gd name="T49" fmla="*/ 39 h 98"/>
                <a:gd name="T50" fmla="*/ 74 w 144"/>
                <a:gd name="T51" fmla="*/ 35 h 98"/>
                <a:gd name="T52" fmla="*/ 78 w 144"/>
                <a:gd name="T53" fmla="*/ 32 h 98"/>
                <a:gd name="T54" fmla="*/ 84 w 144"/>
                <a:gd name="T55" fmla="*/ 32 h 98"/>
                <a:gd name="T56" fmla="*/ 85 w 144"/>
                <a:gd name="T57" fmla="*/ 26 h 98"/>
                <a:gd name="T58" fmla="*/ 78 w 144"/>
                <a:gd name="T59" fmla="*/ 26 h 98"/>
                <a:gd name="T60" fmla="*/ 77 w 144"/>
                <a:gd name="T61" fmla="*/ 22 h 98"/>
                <a:gd name="T62" fmla="*/ 72 w 144"/>
                <a:gd name="T63" fmla="*/ 23 h 98"/>
                <a:gd name="T64" fmla="*/ 73 w 144"/>
                <a:gd name="T65" fmla="*/ 27 h 98"/>
                <a:gd name="T66" fmla="*/ 67 w 144"/>
                <a:gd name="T67" fmla="*/ 37 h 98"/>
                <a:gd name="T68" fmla="*/ 76 w 144"/>
                <a:gd name="T69" fmla="*/ 45 h 98"/>
                <a:gd name="T70" fmla="*/ 82 w 144"/>
                <a:gd name="T71" fmla="*/ 48 h 98"/>
                <a:gd name="T72" fmla="*/ 78 w 144"/>
                <a:gd name="T73" fmla="*/ 52 h 98"/>
                <a:gd name="T74" fmla="*/ 70 w 144"/>
                <a:gd name="T75" fmla="*/ 51 h 98"/>
                <a:gd name="T76" fmla="*/ 69 w 144"/>
                <a:gd name="T77" fmla="*/ 57 h 98"/>
                <a:gd name="T78" fmla="*/ 78 w 144"/>
                <a:gd name="T79" fmla="*/ 58 h 98"/>
                <a:gd name="T80" fmla="*/ 78 w 144"/>
                <a:gd name="T81" fmla="*/ 61 h 98"/>
                <a:gd name="T82" fmla="*/ 83 w 144"/>
                <a:gd name="T83" fmla="*/ 60 h 98"/>
                <a:gd name="T84" fmla="*/ 82 w 144"/>
                <a:gd name="T85" fmla="*/ 57 h 98"/>
                <a:gd name="T86" fmla="*/ 89 w 144"/>
                <a:gd name="T87" fmla="*/ 47 h 98"/>
                <a:gd name="T88" fmla="*/ 80 w 144"/>
                <a:gd name="T89" fmla="*/ 3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4" h="98">
                  <a:moveTo>
                    <a:pt x="11" y="19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1" y="19"/>
                  </a:lnTo>
                  <a:close/>
                  <a:moveTo>
                    <a:pt x="81" y="64"/>
                  </a:moveTo>
                  <a:cubicBezTo>
                    <a:pt x="69" y="66"/>
                    <a:pt x="57" y="57"/>
                    <a:pt x="55" y="45"/>
                  </a:cubicBezTo>
                  <a:cubicBezTo>
                    <a:pt x="53" y="33"/>
                    <a:pt x="62" y="21"/>
                    <a:pt x="74" y="19"/>
                  </a:cubicBezTo>
                  <a:cubicBezTo>
                    <a:pt x="87" y="17"/>
                    <a:pt x="98" y="26"/>
                    <a:pt x="100" y="38"/>
                  </a:cubicBezTo>
                  <a:cubicBezTo>
                    <a:pt x="102" y="51"/>
                    <a:pt x="93" y="62"/>
                    <a:pt x="81" y="64"/>
                  </a:cubicBezTo>
                  <a:close/>
                  <a:moveTo>
                    <a:pt x="8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8" y="87"/>
                    <a:pt x="18" y="87"/>
                    <a:pt x="18" y="87"/>
                  </a:cubicBezTo>
                  <a:lnTo>
                    <a:pt x="8" y="27"/>
                  </a:lnTo>
                  <a:close/>
                  <a:moveTo>
                    <a:pt x="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" y="94"/>
                    <a:pt x="12" y="94"/>
                    <a:pt x="12" y="94"/>
                  </a:cubicBezTo>
                  <a:lnTo>
                    <a:pt x="3" y="34"/>
                  </a:lnTo>
                  <a:close/>
                  <a:moveTo>
                    <a:pt x="80" y="39"/>
                  </a:moveTo>
                  <a:cubicBezTo>
                    <a:pt x="76" y="38"/>
                    <a:pt x="74" y="37"/>
                    <a:pt x="74" y="35"/>
                  </a:cubicBezTo>
                  <a:cubicBezTo>
                    <a:pt x="73" y="34"/>
                    <a:pt x="75" y="32"/>
                    <a:pt x="78" y="32"/>
                  </a:cubicBezTo>
                  <a:cubicBezTo>
                    <a:pt x="80" y="31"/>
                    <a:pt x="83" y="32"/>
                    <a:pt x="84" y="3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3" y="26"/>
                    <a:pt x="81" y="26"/>
                    <a:pt x="78" y="2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8" y="29"/>
                    <a:pt x="66" y="33"/>
                    <a:pt x="67" y="37"/>
                  </a:cubicBezTo>
                  <a:cubicBezTo>
                    <a:pt x="67" y="41"/>
                    <a:pt x="71" y="44"/>
                    <a:pt x="76" y="45"/>
                  </a:cubicBezTo>
                  <a:cubicBezTo>
                    <a:pt x="80" y="45"/>
                    <a:pt x="82" y="46"/>
                    <a:pt x="82" y="48"/>
                  </a:cubicBezTo>
                  <a:cubicBezTo>
                    <a:pt x="82" y="50"/>
                    <a:pt x="81" y="52"/>
                    <a:pt x="78" y="52"/>
                  </a:cubicBezTo>
                  <a:cubicBezTo>
                    <a:pt x="75" y="53"/>
                    <a:pt x="72" y="52"/>
                    <a:pt x="70" y="51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8"/>
                    <a:pt x="74" y="58"/>
                    <a:pt x="78" y="58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8" y="55"/>
                    <a:pt x="90" y="51"/>
                    <a:pt x="89" y="47"/>
                  </a:cubicBezTo>
                  <a:cubicBezTo>
                    <a:pt x="88" y="42"/>
                    <a:pt x="85" y="40"/>
                    <a:pt x="8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64" name="Freeform 108"/>
            <p:cNvSpPr>
              <a:spLocks noEditPoints="1"/>
            </p:cNvSpPr>
            <p:nvPr/>
          </p:nvSpPr>
          <p:spPr bwMode="auto">
            <a:xfrm>
              <a:off x="7944015" y="4766610"/>
              <a:ext cx="328059" cy="329239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3166" name="Group 111"/>
            <p:cNvGrpSpPr>
              <a:grpSpLocks noChangeAspect="1"/>
            </p:cNvGrpSpPr>
            <p:nvPr/>
          </p:nvGrpSpPr>
          <p:grpSpPr bwMode="auto">
            <a:xfrm>
              <a:off x="5904912" y="3147491"/>
              <a:ext cx="460225" cy="56643"/>
              <a:chOff x="3557" y="1318"/>
              <a:chExt cx="390" cy="48"/>
            </a:xfrm>
            <a:solidFill>
              <a:schemeClr val="bg1">
                <a:lumMod val="65000"/>
              </a:schemeClr>
            </a:solidFill>
          </p:grpSpPr>
          <p:sp>
            <p:nvSpPr>
              <p:cNvPr id="96" name="Freeform 112"/>
              <p:cNvSpPr>
                <a:spLocks/>
              </p:cNvSpPr>
              <p:nvPr/>
            </p:nvSpPr>
            <p:spPr bwMode="auto">
              <a:xfrm>
                <a:off x="3557" y="1318"/>
                <a:ext cx="40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1 w 17"/>
                  <a:gd name="T33" fmla="*/ 5 h 17"/>
                  <a:gd name="T34" fmla="*/ 4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2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7" name="Freeform 113"/>
              <p:cNvSpPr>
                <a:spLocks/>
              </p:cNvSpPr>
              <p:nvPr/>
            </p:nvSpPr>
            <p:spPr bwMode="auto">
              <a:xfrm>
                <a:off x="3605" y="1318"/>
                <a:ext cx="43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3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6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4" y="17"/>
                      <a:pt x="13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8" name="Freeform 114"/>
              <p:cNvSpPr>
                <a:spLocks/>
              </p:cNvSpPr>
              <p:nvPr/>
            </p:nvSpPr>
            <p:spPr bwMode="auto">
              <a:xfrm>
                <a:off x="3655" y="1318"/>
                <a:ext cx="44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2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5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9" name="Freeform 115"/>
              <p:cNvSpPr>
                <a:spLocks/>
              </p:cNvSpPr>
              <p:nvPr/>
            </p:nvSpPr>
            <p:spPr bwMode="auto">
              <a:xfrm>
                <a:off x="370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3 w 17"/>
                  <a:gd name="T5" fmla="*/ 5 h 17"/>
                  <a:gd name="T6" fmla="*/ 16 w 17"/>
                  <a:gd name="T7" fmla="*/ 5 h 17"/>
                  <a:gd name="T8" fmla="*/ 17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2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7"/>
                      <a:pt x="17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0" name="Freeform 116"/>
              <p:cNvSpPr>
                <a:spLocks/>
              </p:cNvSpPr>
              <p:nvPr/>
            </p:nvSpPr>
            <p:spPr bwMode="auto">
              <a:xfrm>
                <a:off x="375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1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1" name="Freeform 117"/>
              <p:cNvSpPr>
                <a:spLocks/>
              </p:cNvSpPr>
              <p:nvPr/>
            </p:nvSpPr>
            <p:spPr bwMode="auto">
              <a:xfrm>
                <a:off x="3807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1 w 17"/>
                  <a:gd name="T3" fmla="*/ 4 h 17"/>
                  <a:gd name="T4" fmla="*/ 12 w 17"/>
                  <a:gd name="T5" fmla="*/ 5 h 17"/>
                  <a:gd name="T6" fmla="*/ 15 w 17"/>
                  <a:gd name="T7" fmla="*/ 5 h 17"/>
                  <a:gd name="T8" fmla="*/ 16 w 17"/>
                  <a:gd name="T9" fmla="*/ 8 h 17"/>
                  <a:gd name="T10" fmla="*/ 14 w 17"/>
                  <a:gd name="T11" fmla="*/ 10 h 17"/>
                  <a:gd name="T12" fmla="*/ 13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3 w 17"/>
                  <a:gd name="T27" fmla="*/ 11 h 17"/>
                  <a:gd name="T28" fmla="*/ 3 w 17"/>
                  <a:gd name="T29" fmla="*/ 10 h 17"/>
                  <a:gd name="T30" fmla="*/ 0 w 17"/>
                  <a:gd name="T31" fmla="*/ 8 h 17"/>
                  <a:gd name="T32" fmla="*/ 1 w 17"/>
                  <a:gd name="T33" fmla="*/ 5 h 17"/>
                  <a:gd name="T34" fmla="*/ 4 w 17"/>
                  <a:gd name="T35" fmla="*/ 5 h 17"/>
                  <a:gd name="T36" fmla="*/ 5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7"/>
                      <a:pt x="16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11"/>
                      <a:pt x="13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4"/>
                      <a:pt x="8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2" y="16"/>
                      <a:pt x="3" y="1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5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9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118"/>
              <p:cNvSpPr>
                <a:spLocks/>
              </p:cNvSpPr>
              <p:nvPr/>
            </p:nvSpPr>
            <p:spPr bwMode="auto">
              <a:xfrm>
                <a:off x="3855" y="1318"/>
                <a:ext cx="43" cy="48"/>
              </a:xfrm>
              <a:custGeom>
                <a:avLst/>
                <a:gdLst>
                  <a:gd name="T0" fmla="*/ 10 w 18"/>
                  <a:gd name="T1" fmla="*/ 1 h 17"/>
                  <a:gd name="T2" fmla="*/ 12 w 18"/>
                  <a:gd name="T3" fmla="*/ 4 h 17"/>
                  <a:gd name="T4" fmla="*/ 13 w 18"/>
                  <a:gd name="T5" fmla="*/ 5 h 17"/>
                  <a:gd name="T6" fmla="*/ 16 w 18"/>
                  <a:gd name="T7" fmla="*/ 5 h 17"/>
                  <a:gd name="T8" fmla="*/ 17 w 18"/>
                  <a:gd name="T9" fmla="*/ 8 h 17"/>
                  <a:gd name="T10" fmla="*/ 15 w 18"/>
                  <a:gd name="T11" fmla="*/ 10 h 17"/>
                  <a:gd name="T12" fmla="*/ 14 w 18"/>
                  <a:gd name="T13" fmla="*/ 11 h 17"/>
                  <a:gd name="T14" fmla="*/ 15 w 18"/>
                  <a:gd name="T15" fmla="*/ 14 h 17"/>
                  <a:gd name="T16" fmla="*/ 12 w 18"/>
                  <a:gd name="T17" fmla="*/ 16 h 17"/>
                  <a:gd name="T18" fmla="*/ 10 w 18"/>
                  <a:gd name="T19" fmla="*/ 15 h 17"/>
                  <a:gd name="T20" fmla="*/ 8 w 18"/>
                  <a:gd name="T21" fmla="*/ 15 h 17"/>
                  <a:gd name="T22" fmla="*/ 6 w 18"/>
                  <a:gd name="T23" fmla="*/ 16 h 17"/>
                  <a:gd name="T24" fmla="*/ 3 w 18"/>
                  <a:gd name="T25" fmla="*/ 14 h 17"/>
                  <a:gd name="T26" fmla="*/ 4 w 18"/>
                  <a:gd name="T27" fmla="*/ 11 h 17"/>
                  <a:gd name="T28" fmla="*/ 3 w 18"/>
                  <a:gd name="T29" fmla="*/ 10 h 17"/>
                  <a:gd name="T30" fmla="*/ 1 w 18"/>
                  <a:gd name="T31" fmla="*/ 8 h 17"/>
                  <a:gd name="T32" fmla="*/ 2 w 18"/>
                  <a:gd name="T33" fmla="*/ 5 h 17"/>
                  <a:gd name="T34" fmla="*/ 5 w 18"/>
                  <a:gd name="T35" fmla="*/ 5 h 17"/>
                  <a:gd name="T36" fmla="*/ 6 w 18"/>
                  <a:gd name="T37" fmla="*/ 4 h 17"/>
                  <a:gd name="T38" fmla="*/ 8 w 18"/>
                  <a:gd name="T39" fmla="*/ 1 h 17"/>
                  <a:gd name="T40" fmla="*/ 10 w 18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8" y="7"/>
                      <a:pt x="17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6"/>
                      <a:pt x="14" y="17"/>
                      <a:pt x="12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3" name="Freeform 119"/>
              <p:cNvSpPr>
                <a:spLocks/>
              </p:cNvSpPr>
              <p:nvPr/>
            </p:nvSpPr>
            <p:spPr bwMode="auto">
              <a:xfrm>
                <a:off x="3906" y="1318"/>
                <a:ext cx="41" cy="48"/>
              </a:xfrm>
              <a:custGeom>
                <a:avLst/>
                <a:gdLst>
                  <a:gd name="T0" fmla="*/ 10 w 17"/>
                  <a:gd name="T1" fmla="*/ 1 h 17"/>
                  <a:gd name="T2" fmla="*/ 12 w 17"/>
                  <a:gd name="T3" fmla="*/ 4 h 17"/>
                  <a:gd name="T4" fmla="*/ 13 w 17"/>
                  <a:gd name="T5" fmla="*/ 5 h 17"/>
                  <a:gd name="T6" fmla="*/ 16 w 17"/>
                  <a:gd name="T7" fmla="*/ 5 h 17"/>
                  <a:gd name="T8" fmla="*/ 17 w 17"/>
                  <a:gd name="T9" fmla="*/ 8 h 17"/>
                  <a:gd name="T10" fmla="*/ 14 w 17"/>
                  <a:gd name="T11" fmla="*/ 10 h 17"/>
                  <a:gd name="T12" fmla="*/ 14 w 17"/>
                  <a:gd name="T13" fmla="*/ 11 h 17"/>
                  <a:gd name="T14" fmla="*/ 14 w 17"/>
                  <a:gd name="T15" fmla="*/ 14 h 17"/>
                  <a:gd name="T16" fmla="*/ 12 w 17"/>
                  <a:gd name="T17" fmla="*/ 16 h 17"/>
                  <a:gd name="T18" fmla="*/ 9 w 17"/>
                  <a:gd name="T19" fmla="*/ 15 h 17"/>
                  <a:gd name="T20" fmla="*/ 8 w 17"/>
                  <a:gd name="T21" fmla="*/ 15 h 17"/>
                  <a:gd name="T22" fmla="*/ 5 w 17"/>
                  <a:gd name="T23" fmla="*/ 16 h 17"/>
                  <a:gd name="T24" fmla="*/ 3 w 17"/>
                  <a:gd name="T25" fmla="*/ 14 h 17"/>
                  <a:gd name="T26" fmla="*/ 4 w 17"/>
                  <a:gd name="T27" fmla="*/ 11 h 17"/>
                  <a:gd name="T28" fmla="*/ 3 w 17"/>
                  <a:gd name="T29" fmla="*/ 10 h 17"/>
                  <a:gd name="T30" fmla="*/ 1 w 17"/>
                  <a:gd name="T31" fmla="*/ 8 h 17"/>
                  <a:gd name="T32" fmla="*/ 2 w 17"/>
                  <a:gd name="T33" fmla="*/ 5 h 17"/>
                  <a:gd name="T34" fmla="*/ 5 w 17"/>
                  <a:gd name="T35" fmla="*/ 5 h 17"/>
                  <a:gd name="T36" fmla="*/ 6 w 17"/>
                  <a:gd name="T37" fmla="*/ 4 h 17"/>
                  <a:gd name="T38" fmla="*/ 7 w 17"/>
                  <a:gd name="T39" fmla="*/ 1 h 17"/>
                  <a:gd name="T40" fmla="*/ 10 w 17"/>
                  <a:gd name="T41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7">
                    <a:moveTo>
                      <a:pt x="10" y="1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3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7"/>
                      <a:pt x="17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6"/>
                      <a:pt x="13" y="17"/>
                      <a:pt x="12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8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1" y="5"/>
                      <a:pt x="2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10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79" name="文本框 178"/>
            <p:cNvSpPr txBox="1"/>
            <p:nvPr/>
          </p:nvSpPr>
          <p:spPr>
            <a:xfrm>
              <a:off x="4794303" y="2602648"/>
              <a:ext cx="2677893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u="sng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u="sng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3215161" y="2009169"/>
              <a:ext cx="172505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7321655" y="2009169"/>
              <a:ext cx="172505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4" name="文本框 183"/>
            <p:cNvSpPr txBox="1"/>
            <p:nvPr/>
          </p:nvSpPr>
          <p:spPr>
            <a:xfrm>
              <a:off x="3215161" y="5172404"/>
              <a:ext cx="172505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7321655" y="5172404"/>
              <a:ext cx="172505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86" name="文本框 185"/>
            <p:cNvSpPr txBox="1"/>
            <p:nvPr/>
          </p:nvSpPr>
          <p:spPr>
            <a:xfrm>
              <a:off x="1219201" y="1686003"/>
              <a:ext cx="1819211" cy="76963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1219201" y="4988154"/>
              <a:ext cx="1819211" cy="76963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9240033" y="1686003"/>
              <a:ext cx="1819211" cy="76963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9240033" y="4988154"/>
              <a:ext cx="1819211" cy="76963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480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4E8BF74-8DCF-4062-BB50-111E6174B939}"/>
              </a:ext>
            </a:extLst>
          </p:cNvPr>
          <p:cNvGrpSpPr/>
          <p:nvPr/>
        </p:nvGrpSpPr>
        <p:grpSpPr>
          <a:xfrm>
            <a:off x="1710191" y="1442353"/>
            <a:ext cx="8771621" cy="4441319"/>
            <a:chOff x="1710191" y="1442353"/>
            <a:chExt cx="8771621" cy="4441319"/>
          </a:xfrm>
        </p:grpSpPr>
        <p:sp>
          <p:nvSpPr>
            <p:cNvPr id="3" name="圆角矩形 2"/>
            <p:cNvSpPr/>
            <p:nvPr/>
          </p:nvSpPr>
          <p:spPr>
            <a:xfrm>
              <a:off x="4118610" y="1442353"/>
              <a:ext cx="1740311" cy="1740311"/>
            </a:xfrm>
            <a:prstGeom prst="roundRect">
              <a:avLst>
                <a:gd name="adj" fmla="val 3969"/>
              </a:avLst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974941" y="3287082"/>
              <a:ext cx="1740311" cy="1740311"/>
            </a:xfrm>
            <a:prstGeom prst="roundRect">
              <a:avLst>
                <a:gd name="adj" fmla="val 3969"/>
              </a:avLst>
            </a:pr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974941" y="2013755"/>
              <a:ext cx="1168908" cy="1168908"/>
            </a:xfrm>
            <a:prstGeom prst="roundRect">
              <a:avLst>
                <a:gd name="adj" fmla="val 3969"/>
              </a:avLst>
            </a:pr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690013" y="3291433"/>
              <a:ext cx="1168908" cy="1168908"/>
            </a:xfrm>
            <a:prstGeom prst="roundRect">
              <a:avLst>
                <a:gd name="adj" fmla="val 3969"/>
              </a:avLst>
            </a:pr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10191" y="5212897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874404" y="5298897"/>
              <a:ext cx="8443195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制作团队，有人人都能快速提升的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培训。清晰、美观、创意、有效、超值、保密，是他们为数百家客户带来意想不到的。</a:t>
              </a:r>
            </a:p>
          </p:txBody>
        </p:sp>
        <p:grpSp>
          <p:nvGrpSpPr>
            <p:cNvPr id="11" name="Group 8"/>
            <p:cNvGrpSpPr>
              <a:grpSpLocks noChangeAspect="1"/>
            </p:cNvGrpSpPr>
            <p:nvPr/>
          </p:nvGrpSpPr>
          <p:grpSpPr bwMode="auto">
            <a:xfrm>
              <a:off x="4680067" y="1974260"/>
              <a:ext cx="617396" cy="676499"/>
              <a:chOff x="3437" y="2282"/>
              <a:chExt cx="679" cy="744"/>
            </a:xfrm>
            <a:solidFill>
              <a:srgbClr val="FFB850"/>
            </a:solidFill>
          </p:grpSpPr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 bwMode="auto">
            <a:xfrm>
              <a:off x="4961099" y="3607609"/>
              <a:ext cx="618016" cy="625312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7" name="Group 18"/>
            <p:cNvGrpSpPr>
              <a:grpSpLocks noChangeAspect="1"/>
            </p:cNvGrpSpPr>
            <p:nvPr/>
          </p:nvGrpSpPr>
          <p:grpSpPr bwMode="auto">
            <a:xfrm>
              <a:off x="6273872" y="2327412"/>
              <a:ext cx="581225" cy="541595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18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0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1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3" name="Group 26"/>
            <p:cNvGrpSpPr>
              <a:grpSpLocks noChangeAspect="1"/>
            </p:cNvGrpSpPr>
            <p:nvPr/>
          </p:nvGrpSpPr>
          <p:grpSpPr bwMode="auto">
            <a:xfrm>
              <a:off x="6401731" y="3923261"/>
              <a:ext cx="910093" cy="451187"/>
              <a:chOff x="5676" y="2597"/>
              <a:chExt cx="1061" cy="526"/>
            </a:xfrm>
            <a:solidFill>
              <a:srgbClr val="00AF92"/>
            </a:solidFill>
          </p:grpSpPr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7269394" y="2154748"/>
              <a:ext cx="1725052" cy="980177"/>
              <a:chOff x="3451161" y="3801665"/>
              <a:chExt cx="1725052" cy="980177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3451161" y="3801665"/>
                <a:ext cx="17250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457192" y="4135511"/>
                <a:ext cx="17190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2274983" y="1849948"/>
              <a:ext cx="1725052" cy="980177"/>
              <a:chOff x="3451161" y="3801665"/>
              <a:chExt cx="1725052" cy="980177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451161" y="3801665"/>
                <a:ext cx="17250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457192" y="4135511"/>
                <a:ext cx="17190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95683" y="3395572"/>
              <a:ext cx="1725052" cy="980177"/>
              <a:chOff x="3451161" y="3801665"/>
              <a:chExt cx="1725052" cy="980177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3451161" y="3801665"/>
                <a:ext cx="17250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3457192" y="4135511"/>
                <a:ext cx="17190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7890383" y="3725772"/>
              <a:ext cx="1725052" cy="980177"/>
              <a:chOff x="3451161" y="3801665"/>
              <a:chExt cx="1725052" cy="980177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3451161" y="3801665"/>
                <a:ext cx="17250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457192" y="4135511"/>
                <a:ext cx="17190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5564422" y="2919730"/>
              <a:ext cx="720575" cy="720575"/>
            </a:xfrm>
            <a:prstGeom prst="roundRect">
              <a:avLst>
                <a:gd name="adj" fmla="val 3969"/>
              </a:avLst>
            </a:prstGeom>
            <a:gradFill flip="none" rotWithShape="1"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3" name="Freeform 48"/>
            <p:cNvSpPr>
              <a:spLocks noEditPoints="1"/>
            </p:cNvSpPr>
            <p:nvPr/>
          </p:nvSpPr>
          <p:spPr bwMode="auto">
            <a:xfrm>
              <a:off x="5709419" y="3043640"/>
              <a:ext cx="434675" cy="472752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454545" y="2812463"/>
              <a:ext cx="947808" cy="947808"/>
            </a:xfrm>
            <a:prstGeom prst="roundRect">
              <a:avLst>
                <a:gd name="adj" fmla="val 3969"/>
              </a:avLst>
            </a:prstGeom>
            <a:solidFill>
              <a:schemeClr val="bg1">
                <a:alpha val="25000"/>
              </a:schemeClr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355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68BBCEB-2C98-4D81-B806-FD1D39464A4A}"/>
              </a:ext>
            </a:extLst>
          </p:cNvPr>
          <p:cNvGrpSpPr/>
          <p:nvPr/>
        </p:nvGrpSpPr>
        <p:grpSpPr>
          <a:xfrm>
            <a:off x="-209549" y="728424"/>
            <a:ext cx="12896850" cy="7145618"/>
            <a:chOff x="-209549" y="728424"/>
            <a:chExt cx="12896850" cy="7145618"/>
          </a:xfrm>
        </p:grpSpPr>
        <p:sp>
          <p:nvSpPr>
            <p:cNvPr id="59" name="圆角矩形 58"/>
            <p:cNvSpPr/>
            <p:nvPr/>
          </p:nvSpPr>
          <p:spPr>
            <a:xfrm rot="5400000">
              <a:off x="3625157" y="5406236"/>
              <a:ext cx="3459737" cy="1475875"/>
            </a:xfrm>
            <a:prstGeom prst="roundRect">
              <a:avLst>
                <a:gd name="adj" fmla="val 10704"/>
              </a:avLst>
            </a:prstGeom>
            <a:solidFill>
              <a:srgbClr val="E8707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113014" y="3429000"/>
              <a:ext cx="5574287" cy="1475875"/>
            </a:xfrm>
            <a:prstGeom prst="roundRect">
              <a:avLst>
                <a:gd name="adj" fmla="val 10704"/>
              </a:avLst>
            </a:prstGeom>
            <a:solidFill>
              <a:srgbClr val="663A77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-209549" y="1948613"/>
              <a:ext cx="5288537" cy="1475875"/>
            </a:xfrm>
            <a:prstGeom prst="roundRect">
              <a:avLst>
                <a:gd name="adj" fmla="val 10704"/>
              </a:avLst>
            </a:prstGeom>
            <a:solidFill>
              <a:srgbClr val="FFB85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20127" y="1953127"/>
              <a:ext cx="2951748" cy="2951748"/>
              <a:chOff x="4390572" y="1723572"/>
              <a:chExt cx="3410856" cy="341085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390572" y="1723572"/>
                <a:ext cx="3410856" cy="3410856"/>
                <a:chOff x="4426857" y="2068286"/>
                <a:chExt cx="3410856" cy="3410856"/>
              </a:xfrm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6132285" y="3773714"/>
                  <a:ext cx="1705428" cy="1705428"/>
                  <a:chOff x="2709862" y="1643062"/>
                  <a:chExt cx="2555876" cy="2555876"/>
                </a:xfrm>
              </p:grpSpPr>
              <p:sp>
                <p:nvSpPr>
                  <p:cNvPr id="47" name="圆角矩形 46"/>
                  <p:cNvSpPr/>
                  <p:nvPr/>
                </p:nvSpPr>
                <p:spPr>
                  <a:xfrm>
                    <a:off x="2709862" y="1643062"/>
                    <a:ext cx="2555876" cy="2555876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100000">
                        <a:srgbClr val="F3F3F3"/>
                      </a:gs>
                      <a:gs pos="0">
                        <a:srgbClr val="D9D9D9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905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48" name="圆角矩形 47"/>
                  <p:cNvSpPr/>
                  <p:nvPr/>
                </p:nvSpPr>
                <p:spPr>
                  <a:xfrm>
                    <a:off x="3111500" y="2044700"/>
                    <a:ext cx="1752600" cy="1752600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0">
                        <a:srgbClr val="C7C7C7"/>
                      </a:gs>
                      <a:gs pos="100000">
                        <a:srgbClr val="F7F7F7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rgbClr val="ADADAD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14300" dist="50800" dir="13500000">
                      <a:prstClr val="black">
                        <a:alpha val="4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4426857" y="3773714"/>
                  <a:ext cx="1705428" cy="1705428"/>
                  <a:chOff x="2709862" y="1643062"/>
                  <a:chExt cx="2555876" cy="2555876"/>
                </a:xfrm>
              </p:grpSpPr>
              <p:sp>
                <p:nvSpPr>
                  <p:cNvPr id="44" name="圆角矩形 43"/>
                  <p:cNvSpPr/>
                  <p:nvPr/>
                </p:nvSpPr>
                <p:spPr>
                  <a:xfrm>
                    <a:off x="2709862" y="1643062"/>
                    <a:ext cx="2555876" cy="2555876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100000">
                        <a:srgbClr val="F3F3F3"/>
                      </a:gs>
                      <a:gs pos="0">
                        <a:srgbClr val="D9D9D9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905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45" name="圆角矩形 44"/>
                  <p:cNvSpPr/>
                  <p:nvPr/>
                </p:nvSpPr>
                <p:spPr>
                  <a:xfrm>
                    <a:off x="3111500" y="2044700"/>
                    <a:ext cx="1752600" cy="1752600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0">
                        <a:srgbClr val="C7C7C7"/>
                      </a:gs>
                      <a:gs pos="100000">
                        <a:srgbClr val="F7F7F7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rgbClr val="ADADAD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14300" dist="50800" dir="13500000">
                      <a:prstClr val="black">
                        <a:alpha val="4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>
                  <a:off x="6132285" y="2068286"/>
                  <a:ext cx="1705428" cy="1705428"/>
                  <a:chOff x="2709862" y="1643062"/>
                  <a:chExt cx="2555876" cy="2555876"/>
                </a:xfrm>
              </p:grpSpPr>
              <p:sp>
                <p:nvSpPr>
                  <p:cNvPr id="41" name="圆角矩形 40"/>
                  <p:cNvSpPr/>
                  <p:nvPr/>
                </p:nvSpPr>
                <p:spPr>
                  <a:xfrm>
                    <a:off x="2709862" y="1643062"/>
                    <a:ext cx="2555876" cy="2555876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100000">
                        <a:srgbClr val="F3F3F3"/>
                      </a:gs>
                      <a:gs pos="0">
                        <a:srgbClr val="D9D9D9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905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42" name="圆角矩形 41"/>
                  <p:cNvSpPr/>
                  <p:nvPr/>
                </p:nvSpPr>
                <p:spPr>
                  <a:xfrm>
                    <a:off x="3111500" y="2044700"/>
                    <a:ext cx="1752600" cy="1752600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0">
                        <a:srgbClr val="C7C7C7"/>
                      </a:gs>
                      <a:gs pos="100000">
                        <a:srgbClr val="F7F7F7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rgbClr val="ADADAD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14300" dist="50800" dir="13500000">
                      <a:prstClr val="black">
                        <a:alpha val="4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grpSp>
              <p:nvGrpSpPr>
                <p:cNvPr id="3" name="组合 2"/>
                <p:cNvGrpSpPr/>
                <p:nvPr/>
              </p:nvGrpSpPr>
              <p:grpSpPr>
                <a:xfrm>
                  <a:off x="4426857" y="2068286"/>
                  <a:ext cx="1705428" cy="1705428"/>
                  <a:chOff x="2709862" y="1643062"/>
                  <a:chExt cx="2555876" cy="2555876"/>
                </a:xfrm>
              </p:grpSpPr>
              <p:sp>
                <p:nvSpPr>
                  <p:cNvPr id="2" name="圆角矩形 1"/>
                  <p:cNvSpPr/>
                  <p:nvPr/>
                </p:nvSpPr>
                <p:spPr>
                  <a:xfrm>
                    <a:off x="2709862" y="1643062"/>
                    <a:ext cx="2555876" cy="2555876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100000">
                        <a:srgbClr val="F3F3F3"/>
                      </a:gs>
                      <a:gs pos="0">
                        <a:srgbClr val="D9D9D9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905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>
                    <a:off x="3111500" y="2044700"/>
                    <a:ext cx="1752600" cy="1752600"/>
                  </a:xfrm>
                  <a:prstGeom prst="roundRect">
                    <a:avLst>
                      <a:gd name="adj" fmla="val 10704"/>
                    </a:avLst>
                  </a:prstGeom>
                  <a:gradFill>
                    <a:gsLst>
                      <a:gs pos="0">
                        <a:srgbClr val="C7C7C7"/>
                      </a:gs>
                      <a:gs pos="100000">
                        <a:srgbClr val="F7F7F7"/>
                      </a:gs>
                    </a:gsLst>
                    <a:lin ang="2700000" scaled="1"/>
                  </a:gradFill>
                  <a:ln w="19050">
                    <a:gradFill flip="none" rotWithShape="1">
                      <a:gsLst>
                        <a:gs pos="0">
                          <a:srgbClr val="ADADAD"/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114300" dist="50800" dir="13500000">
                      <a:prstClr val="black">
                        <a:alpha val="4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</p:grpSp>
          <p:sp>
            <p:nvSpPr>
              <p:cNvPr id="49" name="文本框 48"/>
              <p:cNvSpPr txBox="1"/>
              <p:nvPr/>
            </p:nvSpPr>
            <p:spPr>
              <a:xfrm>
                <a:off x="4684485" y="2160787"/>
                <a:ext cx="1117601" cy="960248"/>
              </a:xfrm>
              <a:prstGeom prst="rect">
                <a:avLst/>
              </a:prstGeom>
              <a:noFill/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48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389914" y="2160787"/>
                <a:ext cx="1117601" cy="960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01ADBF"/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4800" dirty="0">
                  <a:solidFill>
                    <a:srgbClr val="01ADB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684485" y="3866216"/>
                <a:ext cx="1117601" cy="960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48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6389914" y="3866216"/>
                <a:ext cx="1117601" cy="960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48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7716711" y="2040550"/>
              <a:ext cx="3086652" cy="1292006"/>
              <a:chOff x="3756821" y="3667045"/>
              <a:chExt cx="3086652" cy="1292005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3756821" y="3667045"/>
                <a:ext cx="30866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01ADBF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3762897" y="4128053"/>
                <a:ext cx="23033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2168099" y="3549964"/>
              <a:ext cx="3086652" cy="1292006"/>
              <a:chOff x="3756821" y="3667045"/>
              <a:chExt cx="3086652" cy="1292005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3756821" y="3667045"/>
                <a:ext cx="30866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3762897" y="4128053"/>
                <a:ext cx="23033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535662" y="728424"/>
              <a:ext cx="3086652" cy="1292005"/>
              <a:chOff x="3640709" y="3893700"/>
              <a:chExt cx="3086652" cy="129200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3640709" y="3893700"/>
                <a:ext cx="30866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646785" y="4354707"/>
                <a:ext cx="23033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254351" y="5045158"/>
              <a:ext cx="3086652" cy="1292006"/>
              <a:chOff x="3756821" y="3667045"/>
              <a:chExt cx="3086652" cy="1292005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3756821" y="3667045"/>
                <a:ext cx="30866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3762897" y="4128053"/>
                <a:ext cx="23033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663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968F586-0EDD-4C04-8886-69B962387874}"/>
              </a:ext>
            </a:extLst>
          </p:cNvPr>
          <p:cNvGrpSpPr/>
          <p:nvPr/>
        </p:nvGrpSpPr>
        <p:grpSpPr>
          <a:xfrm>
            <a:off x="1710191" y="2006600"/>
            <a:ext cx="8771621" cy="4109306"/>
            <a:chOff x="1710191" y="2006600"/>
            <a:chExt cx="8771621" cy="4109306"/>
          </a:xfrm>
        </p:grpSpPr>
        <p:grpSp>
          <p:nvGrpSpPr>
            <p:cNvPr id="33" name="组合 32"/>
            <p:cNvGrpSpPr/>
            <p:nvPr/>
          </p:nvGrpSpPr>
          <p:grpSpPr>
            <a:xfrm>
              <a:off x="1710191" y="5445131"/>
              <a:ext cx="8771621" cy="670775"/>
              <a:chOff x="1710190" y="5445125"/>
              <a:chExt cx="8771621" cy="67077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710190" y="5445125"/>
                <a:ext cx="8771621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1874403" y="5531124"/>
                <a:ext cx="84431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制作团队，有人人都能快速提升的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培训。清晰、美观、创意、有效、超值、保密，是他们为数百家客户带来意想不到的。</a:t>
                </a: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2138727" y="2006600"/>
              <a:ext cx="7914549" cy="2921000"/>
              <a:chOff x="1473200" y="2006600"/>
              <a:chExt cx="7914549" cy="2921000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7406419" y="2006600"/>
                <a:ext cx="1981330" cy="2921000"/>
                <a:chOff x="7406419" y="2006600"/>
                <a:chExt cx="1981330" cy="2921000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7406549" y="2006600"/>
                  <a:ext cx="1981200" cy="2921000"/>
                </a:xfrm>
                <a:custGeom>
                  <a:avLst/>
                  <a:gdLst>
                    <a:gd name="connsiteX0" fmla="*/ 152414 w 1981200"/>
                    <a:gd name="connsiteY0" fmla="*/ 0 h 2921000"/>
                    <a:gd name="connsiteX1" fmla="*/ 1828786 w 1981200"/>
                    <a:gd name="connsiteY1" fmla="*/ 0 h 2921000"/>
                    <a:gd name="connsiteX2" fmla="*/ 1981200 w 1981200"/>
                    <a:gd name="connsiteY2" fmla="*/ 152414 h 2921000"/>
                    <a:gd name="connsiteX3" fmla="*/ 1981200 w 1981200"/>
                    <a:gd name="connsiteY3" fmla="*/ 937260 h 2921000"/>
                    <a:gd name="connsiteX4" fmla="*/ 1978660 w 1981200"/>
                    <a:gd name="connsiteY4" fmla="*/ 937260 h 2921000"/>
                    <a:gd name="connsiteX5" fmla="*/ 1978660 w 1981200"/>
                    <a:gd name="connsiteY5" fmla="*/ 2079864 h 2921000"/>
                    <a:gd name="connsiteX6" fmla="*/ 1981200 w 1981200"/>
                    <a:gd name="connsiteY6" fmla="*/ 2079864 h 2921000"/>
                    <a:gd name="connsiteX7" fmla="*/ 1981200 w 1981200"/>
                    <a:gd name="connsiteY7" fmla="*/ 2768586 h 2921000"/>
                    <a:gd name="connsiteX8" fmla="*/ 1828786 w 1981200"/>
                    <a:gd name="connsiteY8" fmla="*/ 2921000 h 2921000"/>
                    <a:gd name="connsiteX9" fmla="*/ 152414 w 1981200"/>
                    <a:gd name="connsiteY9" fmla="*/ 2921000 h 2921000"/>
                    <a:gd name="connsiteX10" fmla="*/ 0 w 1981200"/>
                    <a:gd name="connsiteY10" fmla="*/ 2768586 h 2921000"/>
                    <a:gd name="connsiteX11" fmla="*/ 0 w 1981200"/>
                    <a:gd name="connsiteY11" fmla="*/ 152414 h 2921000"/>
                    <a:gd name="connsiteX12" fmla="*/ 152414 w 1981200"/>
                    <a:gd name="connsiteY12" fmla="*/ 0 h 2921000"/>
                    <a:gd name="connsiteX0" fmla="*/ 152414 w 1981200"/>
                    <a:gd name="connsiteY0" fmla="*/ 0 h 2921000"/>
                    <a:gd name="connsiteX1" fmla="*/ 1828786 w 1981200"/>
                    <a:gd name="connsiteY1" fmla="*/ 0 h 2921000"/>
                    <a:gd name="connsiteX2" fmla="*/ 1981200 w 1981200"/>
                    <a:gd name="connsiteY2" fmla="*/ 152414 h 2921000"/>
                    <a:gd name="connsiteX3" fmla="*/ 1981200 w 1981200"/>
                    <a:gd name="connsiteY3" fmla="*/ 937260 h 2921000"/>
                    <a:gd name="connsiteX4" fmla="*/ 1978660 w 1981200"/>
                    <a:gd name="connsiteY4" fmla="*/ 2079864 h 2921000"/>
                    <a:gd name="connsiteX5" fmla="*/ 1981200 w 1981200"/>
                    <a:gd name="connsiteY5" fmla="*/ 2079864 h 2921000"/>
                    <a:gd name="connsiteX6" fmla="*/ 1981200 w 1981200"/>
                    <a:gd name="connsiteY6" fmla="*/ 2768586 h 2921000"/>
                    <a:gd name="connsiteX7" fmla="*/ 1828786 w 1981200"/>
                    <a:gd name="connsiteY7" fmla="*/ 2921000 h 2921000"/>
                    <a:gd name="connsiteX8" fmla="*/ 152414 w 1981200"/>
                    <a:gd name="connsiteY8" fmla="*/ 2921000 h 2921000"/>
                    <a:gd name="connsiteX9" fmla="*/ 0 w 1981200"/>
                    <a:gd name="connsiteY9" fmla="*/ 2768586 h 2921000"/>
                    <a:gd name="connsiteX10" fmla="*/ 0 w 1981200"/>
                    <a:gd name="connsiteY10" fmla="*/ 152414 h 2921000"/>
                    <a:gd name="connsiteX11" fmla="*/ 152414 w 1981200"/>
                    <a:gd name="connsiteY11" fmla="*/ 0 h 2921000"/>
                    <a:gd name="connsiteX0" fmla="*/ 152414 w 1981200"/>
                    <a:gd name="connsiteY0" fmla="*/ 0 h 2921000"/>
                    <a:gd name="connsiteX1" fmla="*/ 1828786 w 1981200"/>
                    <a:gd name="connsiteY1" fmla="*/ 0 h 2921000"/>
                    <a:gd name="connsiteX2" fmla="*/ 1981200 w 1981200"/>
                    <a:gd name="connsiteY2" fmla="*/ 152414 h 2921000"/>
                    <a:gd name="connsiteX3" fmla="*/ 1981200 w 1981200"/>
                    <a:gd name="connsiteY3" fmla="*/ 937260 h 2921000"/>
                    <a:gd name="connsiteX4" fmla="*/ 1978660 w 1981200"/>
                    <a:gd name="connsiteY4" fmla="*/ 2079864 h 2921000"/>
                    <a:gd name="connsiteX5" fmla="*/ 1981200 w 1981200"/>
                    <a:gd name="connsiteY5" fmla="*/ 2768586 h 2921000"/>
                    <a:gd name="connsiteX6" fmla="*/ 1828786 w 1981200"/>
                    <a:gd name="connsiteY6" fmla="*/ 2921000 h 2921000"/>
                    <a:gd name="connsiteX7" fmla="*/ 152414 w 1981200"/>
                    <a:gd name="connsiteY7" fmla="*/ 2921000 h 2921000"/>
                    <a:gd name="connsiteX8" fmla="*/ 0 w 1981200"/>
                    <a:gd name="connsiteY8" fmla="*/ 2768586 h 2921000"/>
                    <a:gd name="connsiteX9" fmla="*/ 0 w 1981200"/>
                    <a:gd name="connsiteY9" fmla="*/ 152414 h 2921000"/>
                    <a:gd name="connsiteX10" fmla="*/ 152414 w 1981200"/>
                    <a:gd name="connsiteY10" fmla="*/ 0 h 2921000"/>
                    <a:gd name="connsiteX0" fmla="*/ 152414 w 1992489"/>
                    <a:gd name="connsiteY0" fmla="*/ 0 h 2921000"/>
                    <a:gd name="connsiteX1" fmla="*/ 1828786 w 1992489"/>
                    <a:gd name="connsiteY1" fmla="*/ 0 h 2921000"/>
                    <a:gd name="connsiteX2" fmla="*/ 1981200 w 1992489"/>
                    <a:gd name="connsiteY2" fmla="*/ 152414 h 2921000"/>
                    <a:gd name="connsiteX3" fmla="*/ 1981200 w 1992489"/>
                    <a:gd name="connsiteY3" fmla="*/ 937260 h 2921000"/>
                    <a:gd name="connsiteX4" fmla="*/ 1981200 w 1992489"/>
                    <a:gd name="connsiteY4" fmla="*/ 2768586 h 2921000"/>
                    <a:gd name="connsiteX5" fmla="*/ 1828786 w 1992489"/>
                    <a:gd name="connsiteY5" fmla="*/ 2921000 h 2921000"/>
                    <a:gd name="connsiteX6" fmla="*/ 152414 w 1992489"/>
                    <a:gd name="connsiteY6" fmla="*/ 2921000 h 2921000"/>
                    <a:gd name="connsiteX7" fmla="*/ 0 w 1992489"/>
                    <a:gd name="connsiteY7" fmla="*/ 2768586 h 2921000"/>
                    <a:gd name="connsiteX8" fmla="*/ 0 w 1992489"/>
                    <a:gd name="connsiteY8" fmla="*/ 152414 h 2921000"/>
                    <a:gd name="connsiteX9" fmla="*/ 152414 w 1992489"/>
                    <a:gd name="connsiteY9" fmla="*/ 0 h 2921000"/>
                    <a:gd name="connsiteX0" fmla="*/ 152414 w 1981200"/>
                    <a:gd name="connsiteY0" fmla="*/ 0 h 2921000"/>
                    <a:gd name="connsiteX1" fmla="*/ 1828786 w 1981200"/>
                    <a:gd name="connsiteY1" fmla="*/ 0 h 2921000"/>
                    <a:gd name="connsiteX2" fmla="*/ 1981200 w 1981200"/>
                    <a:gd name="connsiteY2" fmla="*/ 152414 h 2921000"/>
                    <a:gd name="connsiteX3" fmla="*/ 1981200 w 1981200"/>
                    <a:gd name="connsiteY3" fmla="*/ 2768586 h 2921000"/>
                    <a:gd name="connsiteX4" fmla="*/ 1828786 w 1981200"/>
                    <a:gd name="connsiteY4" fmla="*/ 2921000 h 2921000"/>
                    <a:gd name="connsiteX5" fmla="*/ 152414 w 1981200"/>
                    <a:gd name="connsiteY5" fmla="*/ 2921000 h 2921000"/>
                    <a:gd name="connsiteX6" fmla="*/ 0 w 1981200"/>
                    <a:gd name="connsiteY6" fmla="*/ 2768586 h 2921000"/>
                    <a:gd name="connsiteX7" fmla="*/ 0 w 1981200"/>
                    <a:gd name="connsiteY7" fmla="*/ 152414 h 2921000"/>
                    <a:gd name="connsiteX8" fmla="*/ 152414 w 1981200"/>
                    <a:gd name="connsiteY8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1200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6" name="任意多边形 95"/>
                <p:cNvSpPr/>
                <p:nvPr/>
              </p:nvSpPr>
              <p:spPr>
                <a:xfrm>
                  <a:off x="7406419" y="2006600"/>
                  <a:ext cx="1981200" cy="2921000"/>
                </a:xfrm>
                <a:custGeom>
                  <a:avLst/>
                  <a:gdLst>
                    <a:gd name="connsiteX0" fmla="*/ 152414 w 1981200"/>
                    <a:gd name="connsiteY0" fmla="*/ 0 h 2921000"/>
                    <a:gd name="connsiteX1" fmla="*/ 1828786 w 1981200"/>
                    <a:gd name="connsiteY1" fmla="*/ 0 h 2921000"/>
                    <a:gd name="connsiteX2" fmla="*/ 1981200 w 1981200"/>
                    <a:gd name="connsiteY2" fmla="*/ 152414 h 2921000"/>
                    <a:gd name="connsiteX3" fmla="*/ 1981200 w 1981200"/>
                    <a:gd name="connsiteY3" fmla="*/ 676023 h 2921000"/>
                    <a:gd name="connsiteX4" fmla="*/ 1978660 w 1981200"/>
                    <a:gd name="connsiteY4" fmla="*/ 676023 h 2921000"/>
                    <a:gd name="connsiteX5" fmla="*/ 1978660 w 1981200"/>
                    <a:gd name="connsiteY5" fmla="*/ 2207260 h 2921000"/>
                    <a:gd name="connsiteX6" fmla="*/ 1981200 w 1981200"/>
                    <a:gd name="connsiteY6" fmla="*/ 2207260 h 2921000"/>
                    <a:gd name="connsiteX7" fmla="*/ 1981200 w 1981200"/>
                    <a:gd name="connsiteY7" fmla="*/ 2768586 h 2921000"/>
                    <a:gd name="connsiteX8" fmla="*/ 1828786 w 1981200"/>
                    <a:gd name="connsiteY8" fmla="*/ 2921000 h 2921000"/>
                    <a:gd name="connsiteX9" fmla="*/ 152414 w 1981200"/>
                    <a:gd name="connsiteY9" fmla="*/ 2921000 h 2921000"/>
                    <a:gd name="connsiteX10" fmla="*/ 0 w 1981200"/>
                    <a:gd name="connsiteY10" fmla="*/ 2768586 h 2921000"/>
                    <a:gd name="connsiteX11" fmla="*/ 0 w 1981200"/>
                    <a:gd name="connsiteY11" fmla="*/ 152414 h 2921000"/>
                    <a:gd name="connsiteX12" fmla="*/ 152414 w 1981200"/>
                    <a:gd name="connsiteY12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1200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676023"/>
                      </a:lnTo>
                      <a:lnTo>
                        <a:pt x="1978660" y="676023"/>
                      </a:lnTo>
                      <a:lnTo>
                        <a:pt x="1978660" y="2207260"/>
                      </a:lnTo>
                      <a:lnTo>
                        <a:pt x="1981200" y="2207260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86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7998304" y="2283908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3" name="文本框 92"/>
                <p:cNvSpPr txBox="1"/>
                <p:nvPr/>
              </p:nvSpPr>
              <p:spPr>
                <a:xfrm>
                  <a:off x="7553707" y="3398071"/>
                  <a:ext cx="179387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94" name="文本框 93"/>
                <p:cNvSpPr txBox="1"/>
                <p:nvPr/>
              </p:nvSpPr>
              <p:spPr>
                <a:xfrm>
                  <a:off x="7553707" y="3681433"/>
                  <a:ext cx="168799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83" name="组合 82"/>
              <p:cNvGrpSpPr/>
              <p:nvPr/>
            </p:nvGrpSpPr>
            <p:grpSpPr>
              <a:xfrm>
                <a:off x="5425349" y="2006600"/>
                <a:ext cx="2179505" cy="2921000"/>
                <a:chOff x="1473200" y="2006600"/>
                <a:chExt cx="2179505" cy="2921000"/>
              </a:xfrm>
            </p:grpSpPr>
            <p:sp>
              <p:nvSpPr>
                <p:cNvPr id="84" name="任意多边形 83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86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2064955" y="2283908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1620359" y="339807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88" name="文本框 87"/>
                <p:cNvSpPr txBox="1"/>
                <p:nvPr/>
              </p:nvSpPr>
              <p:spPr>
                <a:xfrm>
                  <a:off x="1620359" y="3681433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446689" y="2006600"/>
                <a:ext cx="2179505" cy="2921000"/>
                <a:chOff x="1473200" y="2006600"/>
                <a:chExt cx="2179505" cy="2921000"/>
              </a:xfrm>
            </p:grpSpPr>
            <p:sp>
              <p:nvSpPr>
                <p:cNvPr id="78" name="任意多边形 77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86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2064955" y="2283908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81" name="文本框 80"/>
                <p:cNvSpPr txBox="1"/>
                <p:nvPr/>
              </p:nvSpPr>
              <p:spPr>
                <a:xfrm>
                  <a:off x="1620359" y="339807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82" name="文本框 81"/>
                <p:cNvSpPr txBox="1"/>
                <p:nvPr/>
              </p:nvSpPr>
              <p:spPr>
                <a:xfrm>
                  <a:off x="1620359" y="3681433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1473200" y="2006600"/>
                <a:ext cx="2179505" cy="2921000"/>
                <a:chOff x="1473200" y="2006600"/>
                <a:chExt cx="2179505" cy="2921000"/>
              </a:xfrm>
            </p:grpSpPr>
            <p:sp>
              <p:nvSpPr>
                <p:cNvPr id="70" name="任意多边形 69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1473200" y="2006600"/>
                  <a:ext cx="2179505" cy="2921000"/>
                </a:xfrm>
                <a:custGeom>
                  <a:avLst/>
                  <a:gdLst>
                    <a:gd name="connsiteX0" fmla="*/ 152414 w 2179505"/>
                    <a:gd name="connsiteY0" fmla="*/ 0 h 2921000"/>
                    <a:gd name="connsiteX1" fmla="*/ 1828786 w 2179505"/>
                    <a:gd name="connsiteY1" fmla="*/ 0 h 2921000"/>
                    <a:gd name="connsiteX2" fmla="*/ 1981200 w 2179505"/>
                    <a:gd name="connsiteY2" fmla="*/ 152414 h 2921000"/>
                    <a:gd name="connsiteX3" fmla="*/ 1981200 w 2179505"/>
                    <a:gd name="connsiteY3" fmla="*/ 1201899 h 2921000"/>
                    <a:gd name="connsiteX4" fmla="*/ 2179505 w 2179505"/>
                    <a:gd name="connsiteY4" fmla="*/ 1460501 h 2921000"/>
                    <a:gd name="connsiteX5" fmla="*/ 1981200 w 2179505"/>
                    <a:gd name="connsiteY5" fmla="*/ 1719102 h 2921000"/>
                    <a:gd name="connsiteX6" fmla="*/ 1981200 w 2179505"/>
                    <a:gd name="connsiteY6" fmla="*/ 2768586 h 2921000"/>
                    <a:gd name="connsiteX7" fmla="*/ 1828786 w 2179505"/>
                    <a:gd name="connsiteY7" fmla="*/ 2921000 h 2921000"/>
                    <a:gd name="connsiteX8" fmla="*/ 152414 w 2179505"/>
                    <a:gd name="connsiteY8" fmla="*/ 2921000 h 2921000"/>
                    <a:gd name="connsiteX9" fmla="*/ 0 w 2179505"/>
                    <a:gd name="connsiteY9" fmla="*/ 2768586 h 2921000"/>
                    <a:gd name="connsiteX10" fmla="*/ 0 w 2179505"/>
                    <a:gd name="connsiteY10" fmla="*/ 152414 h 2921000"/>
                    <a:gd name="connsiteX11" fmla="*/ 152414 w 2179505"/>
                    <a:gd name="connsiteY11" fmla="*/ 0 h 2921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9505" h="2921000">
                      <a:moveTo>
                        <a:pt x="152414" y="0"/>
                      </a:moveTo>
                      <a:lnTo>
                        <a:pt x="1828786" y="0"/>
                      </a:lnTo>
                      <a:cubicBezTo>
                        <a:pt x="1912962" y="0"/>
                        <a:pt x="1981200" y="68238"/>
                        <a:pt x="1981200" y="152414"/>
                      </a:cubicBezTo>
                      <a:lnTo>
                        <a:pt x="1981200" y="1201899"/>
                      </a:lnTo>
                      <a:lnTo>
                        <a:pt x="2179505" y="1460501"/>
                      </a:lnTo>
                      <a:lnTo>
                        <a:pt x="1981200" y="1719102"/>
                      </a:lnTo>
                      <a:lnTo>
                        <a:pt x="1981200" y="2768586"/>
                      </a:lnTo>
                      <a:cubicBezTo>
                        <a:pt x="1981200" y="2852762"/>
                        <a:pt x="1912962" y="2921000"/>
                        <a:pt x="1828786" y="2921000"/>
                      </a:cubicBezTo>
                      <a:lnTo>
                        <a:pt x="152414" y="2921000"/>
                      </a:lnTo>
                      <a:cubicBezTo>
                        <a:pt x="68238" y="2921000"/>
                        <a:pt x="0" y="2852762"/>
                        <a:pt x="0" y="2768586"/>
                      </a:cubicBezTo>
                      <a:lnTo>
                        <a:pt x="0" y="152414"/>
                      </a:lnTo>
                      <a:cubicBezTo>
                        <a:pt x="0" y="68238"/>
                        <a:pt x="68238" y="0"/>
                        <a:pt x="152414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86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064955" y="2283908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4" name="文本框 73"/>
                <p:cNvSpPr txBox="1"/>
                <p:nvPr/>
              </p:nvSpPr>
              <p:spPr>
                <a:xfrm>
                  <a:off x="1620359" y="339807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75" name="文本框 74"/>
                <p:cNvSpPr txBox="1"/>
                <p:nvPr/>
              </p:nvSpPr>
              <p:spPr>
                <a:xfrm>
                  <a:off x="1620359" y="3681433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grpSp>
          <p:nvGrpSpPr>
            <p:cNvPr id="103" name="Group 8"/>
            <p:cNvGrpSpPr>
              <a:grpSpLocks noChangeAspect="1"/>
            </p:cNvGrpSpPr>
            <p:nvPr/>
          </p:nvGrpSpPr>
          <p:grpSpPr bwMode="auto">
            <a:xfrm>
              <a:off x="2942160" y="2505635"/>
              <a:ext cx="364080" cy="398932"/>
              <a:chOff x="3437" y="2282"/>
              <a:chExt cx="679" cy="744"/>
            </a:xfrm>
            <a:solidFill>
              <a:srgbClr val="FFB850"/>
            </a:solidFill>
          </p:grpSpPr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06" name="Group 13"/>
            <p:cNvGrpSpPr>
              <a:grpSpLocks noChangeAspect="1"/>
            </p:cNvGrpSpPr>
            <p:nvPr/>
          </p:nvGrpSpPr>
          <p:grpSpPr bwMode="auto">
            <a:xfrm>
              <a:off x="4888847" y="2503125"/>
              <a:ext cx="399240" cy="403953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107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09" name="Group 18"/>
            <p:cNvGrpSpPr>
              <a:grpSpLocks noChangeAspect="1"/>
            </p:cNvGrpSpPr>
            <p:nvPr/>
          </p:nvGrpSpPr>
          <p:grpSpPr bwMode="auto">
            <a:xfrm>
              <a:off x="6845372" y="2511876"/>
              <a:ext cx="414725" cy="386448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11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4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5" name="Group 26"/>
            <p:cNvGrpSpPr>
              <a:grpSpLocks noChangeAspect="1"/>
            </p:cNvGrpSpPr>
            <p:nvPr/>
          </p:nvGrpSpPr>
          <p:grpSpPr bwMode="auto">
            <a:xfrm>
              <a:off x="8786759" y="2562544"/>
              <a:ext cx="536683" cy="266065"/>
              <a:chOff x="5676" y="2597"/>
              <a:chExt cx="1061" cy="526"/>
            </a:xfrm>
            <a:solidFill>
              <a:srgbClr val="663A77"/>
            </a:solidFill>
          </p:grpSpPr>
          <p:sp>
            <p:nvSpPr>
              <p:cNvPr id="116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7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8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9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0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1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2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3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4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5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6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7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8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9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30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48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5032F8-F430-4FC8-962A-10D24D810306}"/>
              </a:ext>
            </a:extLst>
          </p:cNvPr>
          <p:cNvGrpSpPr/>
          <p:nvPr/>
        </p:nvGrpSpPr>
        <p:grpSpPr>
          <a:xfrm>
            <a:off x="1710191" y="2057954"/>
            <a:ext cx="8771621" cy="4057952"/>
            <a:chOff x="1710191" y="2057954"/>
            <a:chExt cx="8771621" cy="4057952"/>
          </a:xfrm>
        </p:grpSpPr>
        <p:grpSp>
          <p:nvGrpSpPr>
            <p:cNvPr id="33" name="组合 32"/>
            <p:cNvGrpSpPr/>
            <p:nvPr/>
          </p:nvGrpSpPr>
          <p:grpSpPr>
            <a:xfrm>
              <a:off x="1710191" y="5445131"/>
              <a:ext cx="8771621" cy="670775"/>
              <a:chOff x="1710190" y="5445125"/>
              <a:chExt cx="8771621" cy="67077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710190" y="5445125"/>
                <a:ext cx="8771621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1874403" y="5531124"/>
                <a:ext cx="844319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制作团队，有人人都能快速提升的</a:t>
                </a:r>
                <a:r>
                  <a:rPr lang="en-US" altLang="zh-CN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培训。清晰、美观、创意、有效、超值、保密，是他们为数百家客户带来意想不到的。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720851" y="2057954"/>
              <a:ext cx="8750300" cy="2894060"/>
              <a:chOff x="1879600" y="1918470"/>
              <a:chExt cx="8750300" cy="289406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8699499" y="1918470"/>
                <a:ext cx="1930401" cy="2894060"/>
                <a:chOff x="1874403" y="1921782"/>
                <a:chExt cx="1930401" cy="2894060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1874403" y="2409826"/>
                  <a:ext cx="1930401" cy="2406016"/>
                  <a:chOff x="1874403" y="2409826"/>
                  <a:chExt cx="1930401" cy="2406016"/>
                </a:xfrm>
              </p:grpSpPr>
              <p:sp>
                <p:nvSpPr>
                  <p:cNvPr id="4" name="圆角矩形 3"/>
                  <p:cNvSpPr/>
                  <p:nvPr/>
                </p:nvSpPr>
                <p:spPr>
                  <a:xfrm>
                    <a:off x="1874404" y="2409826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66" name="圆角矩形 65"/>
                  <p:cNvSpPr/>
                  <p:nvPr/>
                </p:nvSpPr>
                <p:spPr>
                  <a:xfrm>
                    <a:off x="1874403" y="2415542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100000">
                        <a:schemeClr val="bg1">
                          <a:lumMod val="97000"/>
                        </a:schemeClr>
                      </a:gs>
                      <a:gs pos="0">
                        <a:schemeClr val="bg1">
                          <a:lumMod val="87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sp>
              <p:nvSpPr>
                <p:cNvPr id="63" name="任意多边形 62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8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440888" y="2646300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1942666" y="197828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rgbClr val="663A77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1995606" y="3628749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6426200" y="1918470"/>
                <a:ext cx="1930401" cy="2894060"/>
                <a:chOff x="1874403" y="1921782"/>
                <a:chExt cx="1930401" cy="2894060"/>
              </a:xfrm>
            </p:grpSpPr>
            <p:grpSp>
              <p:nvGrpSpPr>
                <p:cNvPr id="90" name="组合 89"/>
                <p:cNvGrpSpPr/>
                <p:nvPr/>
              </p:nvGrpSpPr>
              <p:grpSpPr>
                <a:xfrm>
                  <a:off x="1874403" y="2409826"/>
                  <a:ext cx="1930401" cy="2406016"/>
                  <a:chOff x="1874403" y="2409826"/>
                  <a:chExt cx="1930401" cy="2406016"/>
                </a:xfrm>
              </p:grpSpPr>
              <p:sp>
                <p:nvSpPr>
                  <p:cNvPr id="131" name="圆角矩形 130"/>
                  <p:cNvSpPr/>
                  <p:nvPr/>
                </p:nvSpPr>
                <p:spPr>
                  <a:xfrm>
                    <a:off x="1874404" y="2409826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32" name="圆角矩形 131"/>
                  <p:cNvSpPr/>
                  <p:nvPr/>
                </p:nvSpPr>
                <p:spPr>
                  <a:xfrm>
                    <a:off x="1874403" y="2415542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100000">
                        <a:schemeClr val="bg1">
                          <a:lumMod val="97000"/>
                        </a:schemeClr>
                      </a:gs>
                      <a:gs pos="0">
                        <a:schemeClr val="bg1">
                          <a:lumMod val="87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sp>
              <p:nvSpPr>
                <p:cNvPr id="91" name="任意多边形 90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8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2440888" y="2646300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1942666" y="197828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rgbClr val="E87071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99" name="文本框 98"/>
                <p:cNvSpPr txBox="1"/>
                <p:nvPr/>
              </p:nvSpPr>
              <p:spPr>
                <a:xfrm>
                  <a:off x="1995606" y="3628749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133" name="组合 132"/>
              <p:cNvGrpSpPr/>
              <p:nvPr/>
            </p:nvGrpSpPr>
            <p:grpSpPr>
              <a:xfrm>
                <a:off x="4152900" y="1918470"/>
                <a:ext cx="1930401" cy="2894060"/>
                <a:chOff x="1874403" y="1921782"/>
                <a:chExt cx="1930401" cy="2894060"/>
              </a:xfrm>
            </p:grpSpPr>
            <p:grpSp>
              <p:nvGrpSpPr>
                <p:cNvPr id="134" name="组合 133"/>
                <p:cNvGrpSpPr/>
                <p:nvPr/>
              </p:nvGrpSpPr>
              <p:grpSpPr>
                <a:xfrm>
                  <a:off x="1874403" y="2409826"/>
                  <a:ext cx="1930401" cy="2406016"/>
                  <a:chOff x="1874403" y="2409826"/>
                  <a:chExt cx="1930401" cy="2406016"/>
                </a:xfrm>
              </p:grpSpPr>
              <p:sp>
                <p:nvSpPr>
                  <p:cNvPr id="140" name="圆角矩形 139"/>
                  <p:cNvSpPr/>
                  <p:nvPr/>
                </p:nvSpPr>
                <p:spPr>
                  <a:xfrm>
                    <a:off x="1874404" y="2409826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41" name="圆角矩形 140"/>
                  <p:cNvSpPr/>
                  <p:nvPr/>
                </p:nvSpPr>
                <p:spPr>
                  <a:xfrm>
                    <a:off x="1874403" y="2415542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100000">
                        <a:schemeClr val="bg1">
                          <a:lumMod val="97000"/>
                        </a:schemeClr>
                      </a:gs>
                      <a:gs pos="0">
                        <a:schemeClr val="bg1">
                          <a:lumMod val="87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sp>
              <p:nvSpPr>
                <p:cNvPr id="135" name="任意多边形 134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36" name="任意多边形 135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8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37" name="椭圆 136"/>
                <p:cNvSpPr/>
                <p:nvPr/>
              </p:nvSpPr>
              <p:spPr>
                <a:xfrm>
                  <a:off x="2440888" y="2646300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38" name="文本框 137"/>
                <p:cNvSpPr txBox="1"/>
                <p:nvPr/>
              </p:nvSpPr>
              <p:spPr>
                <a:xfrm>
                  <a:off x="1942666" y="197828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rgbClr val="01ACBE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139" name="文本框 138"/>
                <p:cNvSpPr txBox="1"/>
                <p:nvPr/>
              </p:nvSpPr>
              <p:spPr>
                <a:xfrm>
                  <a:off x="1995606" y="3628749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1879600" y="1918470"/>
                <a:ext cx="1930401" cy="2894060"/>
                <a:chOff x="1874403" y="1921782"/>
                <a:chExt cx="1930401" cy="2894060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1874403" y="2409826"/>
                  <a:ext cx="1930401" cy="2406016"/>
                  <a:chOff x="1874403" y="2409826"/>
                  <a:chExt cx="1930401" cy="2406016"/>
                </a:xfrm>
              </p:grpSpPr>
              <p:sp>
                <p:nvSpPr>
                  <p:cNvPr id="149" name="圆角矩形 148"/>
                  <p:cNvSpPr/>
                  <p:nvPr/>
                </p:nvSpPr>
                <p:spPr>
                  <a:xfrm>
                    <a:off x="1874404" y="2409826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150" name="圆角矩形 149"/>
                  <p:cNvSpPr/>
                  <p:nvPr/>
                </p:nvSpPr>
                <p:spPr>
                  <a:xfrm>
                    <a:off x="1874403" y="2415542"/>
                    <a:ext cx="1930400" cy="2400300"/>
                  </a:xfrm>
                  <a:prstGeom prst="roundRect">
                    <a:avLst>
                      <a:gd name="adj" fmla="val 5220"/>
                    </a:avLst>
                  </a:prstGeom>
                  <a:gradFill>
                    <a:gsLst>
                      <a:gs pos="100000">
                        <a:schemeClr val="bg1">
                          <a:lumMod val="97000"/>
                        </a:schemeClr>
                      </a:gs>
                      <a:gs pos="0">
                        <a:schemeClr val="bg1">
                          <a:lumMod val="87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</p:grpSp>
            <p:sp>
              <p:nvSpPr>
                <p:cNvPr id="144" name="任意多边形 143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1874403" y="1921782"/>
                  <a:ext cx="1930400" cy="638521"/>
                </a:xfrm>
                <a:custGeom>
                  <a:avLst/>
                  <a:gdLst>
                    <a:gd name="connsiteX0" fmla="*/ 50498 w 1930400"/>
                    <a:gd name="connsiteY0" fmla="*/ 0 h 638521"/>
                    <a:gd name="connsiteX1" fmla="*/ 1879902 w 1930400"/>
                    <a:gd name="connsiteY1" fmla="*/ 0 h 638521"/>
                    <a:gd name="connsiteX2" fmla="*/ 1930400 w 1930400"/>
                    <a:gd name="connsiteY2" fmla="*/ 50498 h 638521"/>
                    <a:gd name="connsiteX3" fmla="*/ 1930400 w 1930400"/>
                    <a:gd name="connsiteY3" fmla="*/ 442988 h 638521"/>
                    <a:gd name="connsiteX4" fmla="*/ 1879902 w 1930400"/>
                    <a:gd name="connsiteY4" fmla="*/ 493486 h 638521"/>
                    <a:gd name="connsiteX5" fmla="*/ 1124527 w 1930400"/>
                    <a:gd name="connsiteY5" fmla="*/ 493486 h 638521"/>
                    <a:gd name="connsiteX6" fmla="*/ 965200 w 1930400"/>
                    <a:gd name="connsiteY6" fmla="*/ 638521 h 638521"/>
                    <a:gd name="connsiteX7" fmla="*/ 805872 w 1930400"/>
                    <a:gd name="connsiteY7" fmla="*/ 493486 h 638521"/>
                    <a:gd name="connsiteX8" fmla="*/ 50498 w 1930400"/>
                    <a:gd name="connsiteY8" fmla="*/ 493486 h 638521"/>
                    <a:gd name="connsiteX9" fmla="*/ 0 w 1930400"/>
                    <a:gd name="connsiteY9" fmla="*/ 442988 h 638521"/>
                    <a:gd name="connsiteX10" fmla="*/ 0 w 1930400"/>
                    <a:gd name="connsiteY10" fmla="*/ 50498 h 638521"/>
                    <a:gd name="connsiteX11" fmla="*/ 50498 w 1930400"/>
                    <a:gd name="connsiteY11" fmla="*/ 0 h 638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0400" h="638521">
                      <a:moveTo>
                        <a:pt x="50498" y="0"/>
                      </a:moveTo>
                      <a:lnTo>
                        <a:pt x="1879902" y="0"/>
                      </a:lnTo>
                      <a:cubicBezTo>
                        <a:pt x="1907791" y="0"/>
                        <a:pt x="1930400" y="22609"/>
                        <a:pt x="1930400" y="50498"/>
                      </a:cubicBezTo>
                      <a:lnTo>
                        <a:pt x="1930400" y="442988"/>
                      </a:lnTo>
                      <a:cubicBezTo>
                        <a:pt x="1930400" y="470877"/>
                        <a:pt x="1907791" y="493486"/>
                        <a:pt x="1879902" y="493486"/>
                      </a:cubicBezTo>
                      <a:lnTo>
                        <a:pt x="1124527" y="493486"/>
                      </a:lnTo>
                      <a:lnTo>
                        <a:pt x="965200" y="638521"/>
                      </a:lnTo>
                      <a:lnTo>
                        <a:pt x="805872" y="493486"/>
                      </a:lnTo>
                      <a:lnTo>
                        <a:pt x="50498" y="493486"/>
                      </a:lnTo>
                      <a:cubicBezTo>
                        <a:pt x="22609" y="493486"/>
                        <a:pt x="0" y="470877"/>
                        <a:pt x="0" y="442988"/>
                      </a:cubicBezTo>
                      <a:lnTo>
                        <a:pt x="0" y="50498"/>
                      </a:lnTo>
                      <a:cubicBezTo>
                        <a:pt x="0" y="22609"/>
                        <a:pt x="22609" y="0"/>
                        <a:pt x="50498" y="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8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46" name="椭圆 145"/>
                <p:cNvSpPr/>
                <p:nvPr/>
              </p:nvSpPr>
              <p:spPr>
                <a:xfrm>
                  <a:off x="2440888" y="2646300"/>
                  <a:ext cx="797430" cy="79743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100000"/>
                      </a:schemeClr>
                    </a:gs>
                    <a:gs pos="0">
                      <a:schemeClr val="bg1">
                        <a:lumMod val="72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47" name="文本框 146"/>
                <p:cNvSpPr txBox="1"/>
                <p:nvPr/>
              </p:nvSpPr>
              <p:spPr>
                <a:xfrm>
                  <a:off x="1942666" y="1978281"/>
                  <a:ext cx="179387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rgbClr val="FFB850"/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在此添加标题</a:t>
                  </a:r>
                </a:p>
              </p:txBody>
            </p:sp>
            <p:sp>
              <p:nvSpPr>
                <p:cNvPr id="148" name="文本框 147"/>
                <p:cNvSpPr txBox="1"/>
                <p:nvPr/>
              </p:nvSpPr>
              <p:spPr>
                <a:xfrm>
                  <a:off x="1995606" y="3628749"/>
                  <a:ext cx="168799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中国最大的原创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素材站，有中国最强的</a:t>
                  </a:r>
                  <a:r>
                    <a:rPr lang="en-US" altLang="zh-CN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制作团队</a:t>
                  </a:r>
                </a:p>
              </p:txBody>
            </p:sp>
          </p:grpSp>
        </p:grpSp>
        <p:grpSp>
          <p:nvGrpSpPr>
            <p:cNvPr id="151" name="Group 8"/>
            <p:cNvGrpSpPr>
              <a:grpSpLocks noChangeAspect="1"/>
            </p:cNvGrpSpPr>
            <p:nvPr/>
          </p:nvGrpSpPr>
          <p:grpSpPr bwMode="auto">
            <a:xfrm>
              <a:off x="2484960" y="2962835"/>
              <a:ext cx="364080" cy="398932"/>
              <a:chOff x="3437" y="2282"/>
              <a:chExt cx="679" cy="744"/>
            </a:xfrm>
            <a:solidFill>
              <a:srgbClr val="FFB850"/>
            </a:solidFill>
          </p:grpSpPr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54" name="Group 13"/>
            <p:cNvGrpSpPr>
              <a:grpSpLocks noChangeAspect="1"/>
            </p:cNvGrpSpPr>
            <p:nvPr/>
          </p:nvGrpSpPr>
          <p:grpSpPr bwMode="auto">
            <a:xfrm>
              <a:off x="4749147" y="2960325"/>
              <a:ext cx="399240" cy="403953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57" name="Group 18"/>
            <p:cNvGrpSpPr>
              <a:grpSpLocks noChangeAspect="1"/>
            </p:cNvGrpSpPr>
            <p:nvPr/>
          </p:nvGrpSpPr>
          <p:grpSpPr bwMode="auto">
            <a:xfrm>
              <a:off x="7023172" y="2969076"/>
              <a:ext cx="414725" cy="386448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158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9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0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1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2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63" name="Group 26"/>
            <p:cNvGrpSpPr>
              <a:grpSpLocks noChangeAspect="1"/>
            </p:cNvGrpSpPr>
            <p:nvPr/>
          </p:nvGrpSpPr>
          <p:grpSpPr bwMode="auto">
            <a:xfrm>
              <a:off x="9243959" y="3029269"/>
              <a:ext cx="536683" cy="266065"/>
              <a:chOff x="5676" y="2597"/>
              <a:chExt cx="1061" cy="526"/>
            </a:xfrm>
            <a:solidFill>
              <a:srgbClr val="663A77"/>
            </a:solidFill>
          </p:grpSpPr>
          <p:sp>
            <p:nvSpPr>
              <p:cNvPr id="164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6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9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1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4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6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79" name="文本框 178"/>
            <p:cNvSpPr txBox="1"/>
            <p:nvPr/>
          </p:nvSpPr>
          <p:spPr>
            <a:xfrm>
              <a:off x="2254251" y="4411992"/>
              <a:ext cx="876300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4536018" y="4411992"/>
              <a:ext cx="876300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1" name="文本框 180"/>
            <p:cNvSpPr txBox="1"/>
            <p:nvPr/>
          </p:nvSpPr>
          <p:spPr>
            <a:xfrm>
              <a:off x="6817783" y="4411992"/>
              <a:ext cx="876300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9099551" y="4411992"/>
              <a:ext cx="876300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467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4981FD-CEA9-419C-9578-5129212A137F}"/>
              </a:ext>
            </a:extLst>
          </p:cNvPr>
          <p:cNvGrpSpPr/>
          <p:nvPr/>
        </p:nvGrpSpPr>
        <p:grpSpPr>
          <a:xfrm>
            <a:off x="2194381" y="-109159"/>
            <a:ext cx="7897150" cy="7678684"/>
            <a:chOff x="2194381" y="-109159"/>
            <a:chExt cx="7897150" cy="7678684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8100000">
              <a:off x="2256659" y="3599245"/>
              <a:ext cx="7678684" cy="254595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rot="13500000" flipH="1">
              <a:off x="2233567" y="3602885"/>
              <a:ext cx="7678684" cy="254595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4062340" y="1540553"/>
              <a:ext cx="4067320" cy="4067176"/>
              <a:chOff x="3895725" y="1530349"/>
              <a:chExt cx="4067320" cy="4067176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3895725" y="1530351"/>
                <a:ext cx="4067176" cy="4067174"/>
              </a:xfrm>
              <a:custGeom>
                <a:avLst/>
                <a:gdLst>
                  <a:gd name="T0" fmla="*/ 621 w 621"/>
                  <a:gd name="T1" fmla="*/ 113 h 621"/>
                  <a:gd name="T2" fmla="*/ 621 w 621"/>
                  <a:gd name="T3" fmla="*/ 508 h 621"/>
                  <a:gd name="T4" fmla="*/ 523 w 621"/>
                  <a:gd name="T5" fmla="*/ 524 h 621"/>
                  <a:gd name="T6" fmla="*/ 508 w 621"/>
                  <a:gd name="T7" fmla="*/ 621 h 621"/>
                  <a:gd name="T8" fmla="*/ 113 w 621"/>
                  <a:gd name="T9" fmla="*/ 621 h 621"/>
                  <a:gd name="T10" fmla="*/ 94 w 621"/>
                  <a:gd name="T11" fmla="*/ 524 h 621"/>
                  <a:gd name="T12" fmla="*/ 0 w 621"/>
                  <a:gd name="T13" fmla="*/ 508 h 621"/>
                  <a:gd name="T14" fmla="*/ 0 w 621"/>
                  <a:gd name="T15" fmla="*/ 113 h 621"/>
                  <a:gd name="T16" fmla="*/ 94 w 621"/>
                  <a:gd name="T17" fmla="*/ 94 h 621"/>
                  <a:gd name="T18" fmla="*/ 113 w 621"/>
                  <a:gd name="T19" fmla="*/ 0 h 621"/>
                  <a:gd name="T20" fmla="*/ 508 w 621"/>
                  <a:gd name="T21" fmla="*/ 0 h 621"/>
                  <a:gd name="T22" fmla="*/ 523 w 621"/>
                  <a:gd name="T23" fmla="*/ 94 h 621"/>
                  <a:gd name="T24" fmla="*/ 621 w 621"/>
                  <a:gd name="T25" fmla="*/ 113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1" h="621">
                    <a:moveTo>
                      <a:pt x="621" y="113"/>
                    </a:moveTo>
                    <a:cubicBezTo>
                      <a:pt x="621" y="184"/>
                      <a:pt x="621" y="381"/>
                      <a:pt x="621" y="508"/>
                    </a:cubicBezTo>
                    <a:cubicBezTo>
                      <a:pt x="621" y="573"/>
                      <a:pt x="523" y="524"/>
                      <a:pt x="523" y="524"/>
                    </a:cubicBezTo>
                    <a:cubicBezTo>
                      <a:pt x="523" y="524"/>
                      <a:pt x="574" y="621"/>
                      <a:pt x="508" y="621"/>
                    </a:cubicBezTo>
                    <a:cubicBezTo>
                      <a:pt x="385" y="621"/>
                      <a:pt x="196" y="621"/>
                      <a:pt x="113" y="621"/>
                    </a:cubicBezTo>
                    <a:cubicBezTo>
                      <a:pt x="85" y="621"/>
                      <a:pt x="94" y="524"/>
                      <a:pt x="94" y="524"/>
                    </a:cubicBezTo>
                    <a:cubicBezTo>
                      <a:pt x="94" y="524"/>
                      <a:pt x="0" y="573"/>
                      <a:pt x="0" y="508"/>
                    </a:cubicBezTo>
                    <a:cubicBezTo>
                      <a:pt x="0" y="380"/>
                      <a:pt x="0" y="181"/>
                      <a:pt x="0" y="113"/>
                    </a:cubicBezTo>
                    <a:cubicBezTo>
                      <a:pt x="5" y="66"/>
                      <a:pt x="94" y="94"/>
                      <a:pt x="94" y="94"/>
                    </a:cubicBezTo>
                    <a:cubicBezTo>
                      <a:pt x="94" y="94"/>
                      <a:pt x="58" y="0"/>
                      <a:pt x="113" y="0"/>
                    </a:cubicBezTo>
                    <a:cubicBezTo>
                      <a:pt x="183" y="0"/>
                      <a:pt x="381" y="0"/>
                      <a:pt x="508" y="0"/>
                    </a:cubicBezTo>
                    <a:cubicBezTo>
                      <a:pt x="574" y="0"/>
                      <a:pt x="523" y="94"/>
                      <a:pt x="523" y="94"/>
                    </a:cubicBezTo>
                    <a:cubicBezTo>
                      <a:pt x="523" y="94"/>
                      <a:pt x="621" y="64"/>
                      <a:pt x="621" y="11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8575">
                <a:noFill/>
              </a:ln>
              <a:effectLst>
                <a:outerShdw blurRad="330200" dist="635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3895725" y="2111374"/>
                <a:ext cx="623888" cy="2963863"/>
              </a:xfrm>
              <a:custGeom>
                <a:avLst/>
                <a:gdLst>
                  <a:gd name="T0" fmla="*/ 43 w 94"/>
                  <a:gd name="T1" fmla="*/ 0 h 456"/>
                  <a:gd name="T2" fmla="*/ 0 w 94"/>
                  <a:gd name="T3" fmla="*/ 27 h 456"/>
                  <a:gd name="T4" fmla="*/ 0 w 94"/>
                  <a:gd name="T5" fmla="*/ 422 h 456"/>
                  <a:gd name="T6" fmla="*/ 33 w 94"/>
                  <a:gd name="T7" fmla="*/ 456 h 456"/>
                  <a:gd name="T8" fmla="*/ 94 w 94"/>
                  <a:gd name="T9" fmla="*/ 438 h 456"/>
                  <a:gd name="T10" fmla="*/ 94 w 94"/>
                  <a:gd name="T11" fmla="*/ 8 h 456"/>
                  <a:gd name="T12" fmla="*/ 43 w 94"/>
                  <a:gd name="T13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456">
                    <a:moveTo>
                      <a:pt x="43" y="0"/>
                    </a:moveTo>
                    <a:cubicBezTo>
                      <a:pt x="22" y="0"/>
                      <a:pt x="2" y="6"/>
                      <a:pt x="0" y="27"/>
                    </a:cubicBezTo>
                    <a:cubicBezTo>
                      <a:pt x="0" y="95"/>
                      <a:pt x="0" y="294"/>
                      <a:pt x="0" y="422"/>
                    </a:cubicBezTo>
                    <a:cubicBezTo>
                      <a:pt x="0" y="448"/>
                      <a:pt x="15" y="456"/>
                      <a:pt x="33" y="456"/>
                    </a:cubicBezTo>
                    <a:cubicBezTo>
                      <a:pt x="60" y="456"/>
                      <a:pt x="94" y="438"/>
                      <a:pt x="94" y="43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67" y="0"/>
                      <a:pt x="43" y="0"/>
                    </a:cubicBezTo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50000"/>
                      <a:alpha val="35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4286249" y="1535734"/>
                <a:ext cx="3357563" cy="612153"/>
              </a:xfrm>
              <a:custGeom>
                <a:avLst/>
                <a:gdLst>
                  <a:gd name="T0" fmla="*/ 307 w 516"/>
                  <a:gd name="T1" fmla="*/ 0 h 94"/>
                  <a:gd name="T2" fmla="*/ 55 w 516"/>
                  <a:gd name="T3" fmla="*/ 0 h 94"/>
                  <a:gd name="T4" fmla="*/ 36 w 516"/>
                  <a:gd name="T5" fmla="*/ 94 h 94"/>
                  <a:gd name="T6" fmla="*/ 465 w 516"/>
                  <a:gd name="T7" fmla="*/ 94 h 94"/>
                  <a:gd name="T8" fmla="*/ 450 w 516"/>
                  <a:gd name="T9" fmla="*/ 0 h 94"/>
                  <a:gd name="T10" fmla="*/ 307 w 516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94">
                    <a:moveTo>
                      <a:pt x="307" y="0"/>
                    </a:moveTo>
                    <a:cubicBezTo>
                      <a:pt x="206" y="0"/>
                      <a:pt x="102" y="0"/>
                      <a:pt x="55" y="0"/>
                    </a:cubicBezTo>
                    <a:cubicBezTo>
                      <a:pt x="0" y="0"/>
                      <a:pt x="36" y="94"/>
                      <a:pt x="36" y="94"/>
                    </a:cubicBezTo>
                    <a:cubicBezTo>
                      <a:pt x="465" y="94"/>
                      <a:pt x="465" y="94"/>
                      <a:pt x="465" y="94"/>
                    </a:cubicBezTo>
                    <a:cubicBezTo>
                      <a:pt x="465" y="94"/>
                      <a:pt x="516" y="0"/>
                      <a:pt x="450" y="0"/>
                    </a:cubicBezTo>
                    <a:cubicBezTo>
                      <a:pt x="408" y="0"/>
                      <a:pt x="358" y="0"/>
                      <a:pt x="307" y="0"/>
                    </a:cubicBezTo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50000"/>
                      <a:alpha val="3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4457701" y="4976501"/>
                <a:ext cx="3190874" cy="621022"/>
              </a:xfrm>
              <a:custGeom>
                <a:avLst/>
                <a:gdLst>
                  <a:gd name="T0" fmla="*/ 438 w 489"/>
                  <a:gd name="T1" fmla="*/ 0 h 97"/>
                  <a:gd name="T2" fmla="*/ 9 w 489"/>
                  <a:gd name="T3" fmla="*/ 0 h 97"/>
                  <a:gd name="T4" fmla="*/ 28 w 489"/>
                  <a:gd name="T5" fmla="*/ 97 h 97"/>
                  <a:gd name="T6" fmla="*/ 323 w 489"/>
                  <a:gd name="T7" fmla="*/ 97 h 97"/>
                  <a:gd name="T8" fmla="*/ 423 w 489"/>
                  <a:gd name="T9" fmla="*/ 97 h 97"/>
                  <a:gd name="T10" fmla="*/ 438 w 489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9" h="97">
                    <a:moveTo>
                      <a:pt x="43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97"/>
                      <a:pt x="28" y="97"/>
                    </a:cubicBezTo>
                    <a:cubicBezTo>
                      <a:pt x="90" y="97"/>
                      <a:pt x="214" y="97"/>
                      <a:pt x="323" y="97"/>
                    </a:cubicBezTo>
                    <a:cubicBezTo>
                      <a:pt x="359" y="97"/>
                      <a:pt x="393" y="97"/>
                      <a:pt x="423" y="97"/>
                    </a:cubicBezTo>
                    <a:cubicBezTo>
                      <a:pt x="489" y="97"/>
                      <a:pt x="438" y="0"/>
                      <a:pt x="438" y="0"/>
                    </a:cubicBezTo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50000"/>
                      <a:alpha val="3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7305820" y="2064544"/>
                <a:ext cx="657225" cy="3017837"/>
              </a:xfrm>
              <a:custGeom>
                <a:avLst/>
                <a:gdLst>
                  <a:gd name="T0" fmla="*/ 56 w 98"/>
                  <a:gd name="T1" fmla="*/ 0 h 457"/>
                  <a:gd name="T2" fmla="*/ 0 w 98"/>
                  <a:gd name="T3" fmla="*/ 9 h 457"/>
                  <a:gd name="T4" fmla="*/ 0 w 98"/>
                  <a:gd name="T5" fmla="*/ 439 h 457"/>
                  <a:gd name="T6" fmla="*/ 64 w 98"/>
                  <a:gd name="T7" fmla="*/ 457 h 457"/>
                  <a:gd name="T8" fmla="*/ 98 w 98"/>
                  <a:gd name="T9" fmla="*/ 423 h 457"/>
                  <a:gd name="T10" fmla="*/ 98 w 98"/>
                  <a:gd name="T11" fmla="*/ 28 h 457"/>
                  <a:gd name="T12" fmla="*/ 56 w 98"/>
                  <a:gd name="T13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457">
                    <a:moveTo>
                      <a:pt x="56" y="0"/>
                    </a:moveTo>
                    <a:cubicBezTo>
                      <a:pt x="29" y="0"/>
                      <a:pt x="0" y="9"/>
                      <a:pt x="0" y="9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39"/>
                      <a:pt x="35" y="457"/>
                      <a:pt x="64" y="457"/>
                    </a:cubicBezTo>
                    <a:cubicBezTo>
                      <a:pt x="82" y="457"/>
                      <a:pt x="98" y="449"/>
                      <a:pt x="98" y="423"/>
                    </a:cubicBezTo>
                    <a:cubicBezTo>
                      <a:pt x="98" y="296"/>
                      <a:pt x="98" y="99"/>
                      <a:pt x="98" y="28"/>
                    </a:cubicBezTo>
                    <a:cubicBezTo>
                      <a:pt x="98" y="6"/>
                      <a:pt x="78" y="0"/>
                      <a:pt x="56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35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3895725" y="2272594"/>
                <a:ext cx="1868031" cy="2585442"/>
              </a:xfrm>
              <a:custGeom>
                <a:avLst/>
                <a:gdLst>
                  <a:gd name="T0" fmla="*/ 244 w 285"/>
                  <a:gd name="T1" fmla="*/ 255 h 395"/>
                  <a:gd name="T2" fmla="*/ 285 w 285"/>
                  <a:gd name="T3" fmla="*/ 197 h 395"/>
                  <a:gd name="T4" fmla="*/ 244 w 285"/>
                  <a:gd name="T5" fmla="*/ 140 h 395"/>
                  <a:gd name="T6" fmla="*/ 0 w 285"/>
                  <a:gd name="T7" fmla="*/ 0 h 395"/>
                  <a:gd name="T8" fmla="*/ 0 w 285"/>
                  <a:gd name="T9" fmla="*/ 395 h 395"/>
                  <a:gd name="T10" fmla="*/ 244 w 285"/>
                  <a:gd name="T11" fmla="*/ 25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395">
                    <a:moveTo>
                      <a:pt x="244" y="255"/>
                    </a:moveTo>
                    <a:cubicBezTo>
                      <a:pt x="271" y="239"/>
                      <a:pt x="285" y="218"/>
                      <a:pt x="285" y="197"/>
                    </a:cubicBezTo>
                    <a:cubicBezTo>
                      <a:pt x="285" y="177"/>
                      <a:pt x="271" y="156"/>
                      <a:pt x="244" y="140"/>
                    </a:cubicBezTo>
                    <a:cubicBezTo>
                      <a:pt x="244" y="140"/>
                      <a:pt x="7" y="43"/>
                      <a:pt x="0" y="0"/>
                    </a:cubicBezTo>
                    <a:cubicBezTo>
                      <a:pt x="0" y="67"/>
                      <a:pt x="0" y="306"/>
                      <a:pt x="0" y="395"/>
                    </a:cubicBezTo>
                    <a:cubicBezTo>
                      <a:pt x="7" y="342"/>
                      <a:pt x="244" y="255"/>
                      <a:pt x="244" y="255"/>
                    </a:cubicBezTo>
                    <a:close/>
                  </a:path>
                </a:pathLst>
              </a:custGeom>
              <a:gradFill>
                <a:gsLst>
                  <a:gs pos="22000">
                    <a:srgbClr val="019EAF"/>
                  </a:gs>
                  <a:gs pos="0">
                    <a:srgbClr val="5CEFFE"/>
                  </a:gs>
                  <a:gs pos="100000">
                    <a:srgbClr val="30EAFE"/>
                  </a:gs>
                </a:gsLst>
                <a:lin ang="0" scaled="0"/>
              </a:gradFill>
              <a:ln>
                <a:noFill/>
              </a:ln>
              <a:effectLst>
                <a:outerShdw blurRad="304800" dist="635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6097629" y="2272594"/>
                <a:ext cx="1865272" cy="2585442"/>
              </a:xfrm>
              <a:custGeom>
                <a:avLst/>
                <a:gdLst>
                  <a:gd name="T0" fmla="*/ 42 w 285"/>
                  <a:gd name="T1" fmla="*/ 140 h 395"/>
                  <a:gd name="T2" fmla="*/ 0 w 285"/>
                  <a:gd name="T3" fmla="*/ 197 h 395"/>
                  <a:gd name="T4" fmla="*/ 42 w 285"/>
                  <a:gd name="T5" fmla="*/ 255 h 395"/>
                  <a:gd name="T6" fmla="*/ 285 w 285"/>
                  <a:gd name="T7" fmla="*/ 395 h 395"/>
                  <a:gd name="T8" fmla="*/ 285 w 285"/>
                  <a:gd name="T9" fmla="*/ 0 h 395"/>
                  <a:gd name="T10" fmla="*/ 42 w 285"/>
                  <a:gd name="T11" fmla="*/ 14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395">
                    <a:moveTo>
                      <a:pt x="42" y="140"/>
                    </a:moveTo>
                    <a:cubicBezTo>
                      <a:pt x="14" y="156"/>
                      <a:pt x="0" y="177"/>
                      <a:pt x="0" y="197"/>
                    </a:cubicBezTo>
                    <a:cubicBezTo>
                      <a:pt x="0" y="218"/>
                      <a:pt x="14" y="239"/>
                      <a:pt x="42" y="255"/>
                    </a:cubicBezTo>
                    <a:cubicBezTo>
                      <a:pt x="42" y="255"/>
                      <a:pt x="278" y="351"/>
                      <a:pt x="285" y="395"/>
                    </a:cubicBezTo>
                    <a:cubicBezTo>
                      <a:pt x="285" y="328"/>
                      <a:pt x="285" y="88"/>
                      <a:pt x="285" y="0"/>
                    </a:cubicBezTo>
                    <a:cubicBezTo>
                      <a:pt x="279" y="52"/>
                      <a:pt x="42" y="140"/>
                      <a:pt x="42" y="140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663A77"/>
                  </a:gs>
                  <a:gs pos="0">
                    <a:srgbClr val="A572BA"/>
                  </a:gs>
                  <a:gs pos="100000">
                    <a:srgbClr val="A572BA"/>
                  </a:gs>
                </a:gsLst>
                <a:lin ang="10800000" scaled="0"/>
              </a:gradFill>
              <a:ln>
                <a:noFill/>
              </a:ln>
              <a:effectLst>
                <a:outerShdw blurRad="304800" dist="63500" dir="108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4637971" y="3732252"/>
                <a:ext cx="2585444" cy="1865271"/>
              </a:xfrm>
              <a:custGeom>
                <a:avLst/>
                <a:gdLst>
                  <a:gd name="T0" fmla="*/ 255 w 395"/>
                  <a:gd name="T1" fmla="*/ 41 h 285"/>
                  <a:gd name="T2" fmla="*/ 198 w 395"/>
                  <a:gd name="T3" fmla="*/ 0 h 285"/>
                  <a:gd name="T4" fmla="*/ 140 w 395"/>
                  <a:gd name="T5" fmla="*/ 41 h 285"/>
                  <a:gd name="T6" fmla="*/ 0 w 395"/>
                  <a:gd name="T7" fmla="*/ 285 h 285"/>
                  <a:gd name="T8" fmla="*/ 395 w 395"/>
                  <a:gd name="T9" fmla="*/ 285 h 285"/>
                  <a:gd name="T10" fmla="*/ 255 w 395"/>
                  <a:gd name="T11" fmla="*/ 41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285">
                    <a:moveTo>
                      <a:pt x="255" y="41"/>
                    </a:moveTo>
                    <a:cubicBezTo>
                      <a:pt x="239" y="14"/>
                      <a:pt x="218" y="0"/>
                      <a:pt x="198" y="0"/>
                    </a:cubicBezTo>
                    <a:cubicBezTo>
                      <a:pt x="177" y="0"/>
                      <a:pt x="156" y="14"/>
                      <a:pt x="140" y="41"/>
                    </a:cubicBezTo>
                    <a:cubicBezTo>
                      <a:pt x="140" y="41"/>
                      <a:pt x="44" y="278"/>
                      <a:pt x="0" y="285"/>
                    </a:cubicBezTo>
                    <a:cubicBezTo>
                      <a:pt x="67" y="285"/>
                      <a:pt x="307" y="285"/>
                      <a:pt x="395" y="285"/>
                    </a:cubicBezTo>
                    <a:cubicBezTo>
                      <a:pt x="343" y="278"/>
                      <a:pt x="255" y="41"/>
                      <a:pt x="255" y="41"/>
                    </a:cubicBezTo>
                    <a:close/>
                  </a:path>
                </a:pathLst>
              </a:custGeom>
              <a:gradFill>
                <a:gsLst>
                  <a:gs pos="21000">
                    <a:srgbClr val="E25050"/>
                  </a:gs>
                  <a:gs pos="0">
                    <a:srgbClr val="F3B7B7"/>
                  </a:gs>
                  <a:gs pos="100000">
                    <a:srgbClr val="F1ADAD"/>
                  </a:gs>
                </a:gsLst>
                <a:lin ang="16200000" scaled="0"/>
              </a:gradFill>
              <a:ln>
                <a:noFill/>
              </a:ln>
              <a:effectLst>
                <a:outerShdw blurRad="304800" dist="63500" dir="162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4637971" y="1530349"/>
                <a:ext cx="2585444" cy="1868030"/>
              </a:xfrm>
              <a:custGeom>
                <a:avLst/>
                <a:gdLst>
                  <a:gd name="T0" fmla="*/ 140 w 395"/>
                  <a:gd name="T1" fmla="*/ 243 h 285"/>
                  <a:gd name="T2" fmla="*/ 198 w 395"/>
                  <a:gd name="T3" fmla="*/ 285 h 285"/>
                  <a:gd name="T4" fmla="*/ 255 w 395"/>
                  <a:gd name="T5" fmla="*/ 243 h 285"/>
                  <a:gd name="T6" fmla="*/ 395 w 395"/>
                  <a:gd name="T7" fmla="*/ 0 h 285"/>
                  <a:gd name="T8" fmla="*/ 0 w 395"/>
                  <a:gd name="T9" fmla="*/ 0 h 285"/>
                  <a:gd name="T10" fmla="*/ 140 w 395"/>
                  <a:gd name="T11" fmla="*/ 24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285">
                    <a:moveTo>
                      <a:pt x="140" y="243"/>
                    </a:moveTo>
                    <a:cubicBezTo>
                      <a:pt x="156" y="271"/>
                      <a:pt x="177" y="285"/>
                      <a:pt x="198" y="285"/>
                    </a:cubicBezTo>
                    <a:cubicBezTo>
                      <a:pt x="218" y="285"/>
                      <a:pt x="239" y="271"/>
                      <a:pt x="255" y="243"/>
                    </a:cubicBezTo>
                    <a:cubicBezTo>
                      <a:pt x="255" y="243"/>
                      <a:pt x="352" y="7"/>
                      <a:pt x="395" y="0"/>
                    </a:cubicBezTo>
                    <a:cubicBezTo>
                      <a:pt x="328" y="0"/>
                      <a:pt x="89" y="0"/>
                      <a:pt x="0" y="0"/>
                    </a:cubicBezTo>
                    <a:cubicBezTo>
                      <a:pt x="53" y="6"/>
                      <a:pt x="140" y="243"/>
                      <a:pt x="140" y="243"/>
                    </a:cubicBezTo>
                    <a:close/>
                  </a:path>
                </a:pathLst>
              </a:custGeom>
              <a:gradFill>
                <a:gsLst>
                  <a:gs pos="22000">
                    <a:srgbClr val="FF9A05"/>
                  </a:gs>
                  <a:gs pos="0">
                    <a:srgbClr val="FFE8C5"/>
                  </a:gs>
                  <a:gs pos="100000">
                    <a:srgbClr val="FFD89F"/>
                  </a:gs>
                </a:gsLst>
                <a:lin ang="5400000" scaled="0"/>
              </a:gradFill>
              <a:ln>
                <a:noFill/>
              </a:ln>
              <a:effectLst>
                <a:outerShdw blurRad="304800" dist="63500" dir="54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571275" y="2182674"/>
              <a:ext cx="1049308" cy="970506"/>
              <a:chOff x="3675652" y="1084343"/>
              <a:chExt cx="1049308" cy="970505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3675652" y="1084343"/>
                <a:ext cx="1031437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683900" y="1716294"/>
                <a:ext cx="10410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504827" y="3104583"/>
              <a:ext cx="1049308" cy="970507"/>
              <a:chOff x="3675652" y="1084343"/>
              <a:chExt cx="1049308" cy="970505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675652" y="1084343"/>
                <a:ext cx="1031437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683900" y="1716295"/>
                <a:ext cx="1041060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702843" y="3104583"/>
              <a:ext cx="1049308" cy="970507"/>
              <a:chOff x="3675652" y="1084343"/>
              <a:chExt cx="1049308" cy="970505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3675652" y="1084343"/>
                <a:ext cx="1031437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683900" y="1716295"/>
                <a:ext cx="1041060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581591" y="3956968"/>
              <a:ext cx="1049308" cy="970507"/>
              <a:chOff x="3675652" y="1084343"/>
              <a:chExt cx="1049308" cy="970505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3675652" y="1084343"/>
                <a:ext cx="1031437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683900" y="1716295"/>
                <a:ext cx="1041060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STEP</a:t>
                </a:r>
                <a:endParaRPr lang="zh-CN" altLang="en-US" sz="1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50" name="Group 31"/>
            <p:cNvGrpSpPr>
              <a:grpSpLocks noChangeAspect="1"/>
            </p:cNvGrpSpPr>
            <p:nvPr/>
          </p:nvGrpSpPr>
          <p:grpSpPr bwMode="auto">
            <a:xfrm>
              <a:off x="4581525" y="2191432"/>
              <a:ext cx="468312" cy="346075"/>
              <a:chOff x="2866" y="1297"/>
              <a:chExt cx="295" cy="218"/>
            </a:xfrm>
            <a:solidFill>
              <a:schemeClr val="bg1">
                <a:lumMod val="65000"/>
              </a:schemeClr>
            </a:solidFill>
          </p:grpSpPr>
          <p:sp>
            <p:nvSpPr>
              <p:cNvPr id="52" name="Freeform 32"/>
              <p:cNvSpPr>
                <a:spLocks/>
              </p:cNvSpPr>
              <p:nvPr/>
            </p:nvSpPr>
            <p:spPr bwMode="auto">
              <a:xfrm>
                <a:off x="2939" y="1297"/>
                <a:ext cx="222" cy="192"/>
              </a:xfrm>
              <a:custGeom>
                <a:avLst/>
                <a:gdLst>
                  <a:gd name="T0" fmla="*/ 70 w 70"/>
                  <a:gd name="T1" fmla="*/ 16 h 60"/>
                  <a:gd name="T2" fmla="*/ 60 w 70"/>
                  <a:gd name="T3" fmla="*/ 28 h 60"/>
                  <a:gd name="T4" fmla="*/ 69 w 70"/>
                  <a:gd name="T5" fmla="*/ 60 h 60"/>
                  <a:gd name="T6" fmla="*/ 54 w 70"/>
                  <a:gd name="T7" fmla="*/ 30 h 60"/>
                  <a:gd name="T8" fmla="*/ 35 w 70"/>
                  <a:gd name="T9" fmla="*/ 33 h 60"/>
                  <a:gd name="T10" fmla="*/ 0 w 70"/>
                  <a:gd name="T11" fmla="*/ 16 h 60"/>
                  <a:gd name="T12" fmla="*/ 35 w 70"/>
                  <a:gd name="T13" fmla="*/ 0 h 60"/>
                  <a:gd name="T14" fmla="*/ 70 w 70"/>
                  <a:gd name="T15" fmla="*/ 1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60">
                    <a:moveTo>
                      <a:pt x="70" y="16"/>
                    </a:moveTo>
                    <a:cubicBezTo>
                      <a:pt x="70" y="21"/>
                      <a:pt x="66" y="25"/>
                      <a:pt x="60" y="28"/>
                    </a:cubicBezTo>
                    <a:cubicBezTo>
                      <a:pt x="59" y="29"/>
                      <a:pt x="62" y="44"/>
                      <a:pt x="69" y="60"/>
                    </a:cubicBezTo>
                    <a:cubicBezTo>
                      <a:pt x="58" y="47"/>
                      <a:pt x="55" y="30"/>
                      <a:pt x="54" y="30"/>
                    </a:cubicBezTo>
                    <a:cubicBezTo>
                      <a:pt x="48" y="32"/>
                      <a:pt x="42" y="33"/>
                      <a:pt x="35" y="33"/>
                    </a:cubicBezTo>
                    <a:cubicBezTo>
                      <a:pt x="16" y="33"/>
                      <a:pt x="0" y="26"/>
                      <a:pt x="0" y="16"/>
                    </a:cubicBezTo>
                    <a:cubicBezTo>
                      <a:pt x="0" y="7"/>
                      <a:pt x="16" y="0"/>
                      <a:pt x="35" y="0"/>
                    </a:cubicBezTo>
                    <a:cubicBezTo>
                      <a:pt x="54" y="0"/>
                      <a:pt x="70" y="7"/>
                      <a:pt x="7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2866" y="1351"/>
                <a:ext cx="257" cy="164"/>
              </a:xfrm>
              <a:custGeom>
                <a:avLst/>
                <a:gdLst>
                  <a:gd name="T0" fmla="*/ 60 w 81"/>
                  <a:gd name="T1" fmla="*/ 27 h 51"/>
                  <a:gd name="T2" fmla="*/ 69 w 81"/>
                  <a:gd name="T3" fmla="*/ 19 h 51"/>
                  <a:gd name="T4" fmla="*/ 57 w 81"/>
                  <a:gd name="T5" fmla="*/ 20 h 51"/>
                  <a:gd name="T6" fmla="*/ 23 w 81"/>
                  <a:gd name="T7" fmla="*/ 8 h 51"/>
                  <a:gd name="T8" fmla="*/ 20 w 81"/>
                  <a:gd name="T9" fmla="*/ 0 h 51"/>
                  <a:gd name="T10" fmla="*/ 20 w 81"/>
                  <a:gd name="T11" fmla="*/ 0 h 51"/>
                  <a:gd name="T12" fmla="*/ 0 w 81"/>
                  <a:gd name="T13" fmla="*/ 15 h 51"/>
                  <a:gd name="T14" fmla="*/ 35 w 81"/>
                  <a:gd name="T15" fmla="*/ 32 h 51"/>
                  <a:gd name="T16" fmla="*/ 53 w 81"/>
                  <a:gd name="T17" fmla="*/ 30 h 51"/>
                  <a:gd name="T18" fmla="*/ 81 w 81"/>
                  <a:gd name="T19" fmla="*/ 51 h 51"/>
                  <a:gd name="T20" fmla="*/ 60 w 81"/>
                  <a:gd name="T21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51">
                    <a:moveTo>
                      <a:pt x="60" y="27"/>
                    </a:moveTo>
                    <a:cubicBezTo>
                      <a:pt x="64" y="25"/>
                      <a:pt x="68" y="22"/>
                      <a:pt x="69" y="19"/>
                    </a:cubicBezTo>
                    <a:cubicBezTo>
                      <a:pt x="65" y="19"/>
                      <a:pt x="61" y="20"/>
                      <a:pt x="57" y="20"/>
                    </a:cubicBezTo>
                    <a:cubicBezTo>
                      <a:pt x="42" y="19"/>
                      <a:pt x="29" y="15"/>
                      <a:pt x="23" y="8"/>
                    </a:cubicBezTo>
                    <a:cubicBezTo>
                      <a:pt x="21" y="6"/>
                      <a:pt x="20" y="3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3"/>
                      <a:pt x="0" y="9"/>
                      <a:pt x="0" y="15"/>
                    </a:cubicBezTo>
                    <a:cubicBezTo>
                      <a:pt x="0" y="25"/>
                      <a:pt x="15" y="32"/>
                      <a:pt x="35" y="32"/>
                    </a:cubicBezTo>
                    <a:cubicBezTo>
                      <a:pt x="42" y="32"/>
                      <a:pt x="48" y="31"/>
                      <a:pt x="53" y="30"/>
                    </a:cubicBezTo>
                    <a:cubicBezTo>
                      <a:pt x="54" y="29"/>
                      <a:pt x="62" y="38"/>
                      <a:pt x="81" y="51"/>
                    </a:cubicBezTo>
                    <a:cubicBezTo>
                      <a:pt x="66" y="37"/>
                      <a:pt x="59" y="27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56" name="Freeform 37"/>
            <p:cNvSpPr>
              <a:spLocks noEditPoints="1"/>
            </p:cNvSpPr>
            <p:nvPr/>
          </p:nvSpPr>
          <p:spPr bwMode="auto">
            <a:xfrm>
              <a:off x="4754873" y="4611807"/>
              <a:ext cx="374651" cy="415924"/>
            </a:xfrm>
            <a:custGeom>
              <a:avLst/>
              <a:gdLst>
                <a:gd name="T0" fmla="*/ 57 w 73"/>
                <a:gd name="T1" fmla="*/ 14 h 82"/>
                <a:gd name="T2" fmla="*/ 52 w 73"/>
                <a:gd name="T3" fmla="*/ 0 h 82"/>
                <a:gd name="T4" fmla="*/ 57 w 73"/>
                <a:gd name="T5" fmla="*/ 14 h 82"/>
                <a:gd name="T6" fmla="*/ 47 w 73"/>
                <a:gd name="T7" fmla="*/ 38 h 82"/>
                <a:gd name="T8" fmla="*/ 64 w 73"/>
                <a:gd name="T9" fmla="*/ 38 h 82"/>
                <a:gd name="T10" fmla="*/ 64 w 73"/>
                <a:gd name="T11" fmla="*/ 31 h 82"/>
                <a:gd name="T12" fmla="*/ 52 w 73"/>
                <a:gd name="T13" fmla="*/ 31 h 82"/>
                <a:gd name="T14" fmla="*/ 51 w 73"/>
                <a:gd name="T15" fmla="*/ 20 h 82"/>
                <a:gd name="T16" fmla="*/ 40 w 73"/>
                <a:gd name="T17" fmla="*/ 11 h 82"/>
                <a:gd name="T18" fmla="*/ 23 w 73"/>
                <a:gd name="T19" fmla="*/ 11 h 82"/>
                <a:gd name="T20" fmla="*/ 12 w 73"/>
                <a:gd name="T21" fmla="*/ 24 h 82"/>
                <a:gd name="T22" fmla="*/ 18 w 73"/>
                <a:gd name="T23" fmla="*/ 29 h 82"/>
                <a:gd name="T24" fmla="*/ 35 w 73"/>
                <a:gd name="T25" fmla="*/ 19 h 82"/>
                <a:gd name="T26" fmla="*/ 21 w 73"/>
                <a:gd name="T27" fmla="*/ 38 h 82"/>
                <a:gd name="T28" fmla="*/ 23 w 73"/>
                <a:gd name="T29" fmla="*/ 57 h 82"/>
                <a:gd name="T30" fmla="*/ 8 w 73"/>
                <a:gd name="T31" fmla="*/ 56 h 82"/>
                <a:gd name="T32" fmla="*/ 8 w 73"/>
                <a:gd name="T33" fmla="*/ 63 h 82"/>
                <a:gd name="T34" fmla="*/ 32 w 73"/>
                <a:gd name="T35" fmla="*/ 63 h 82"/>
                <a:gd name="T36" fmla="*/ 32 w 73"/>
                <a:gd name="T37" fmla="*/ 47 h 82"/>
                <a:gd name="T38" fmla="*/ 43 w 73"/>
                <a:gd name="T39" fmla="*/ 58 h 82"/>
                <a:gd name="T40" fmla="*/ 43 w 73"/>
                <a:gd name="T41" fmla="*/ 74 h 82"/>
                <a:gd name="T42" fmla="*/ 51 w 73"/>
                <a:gd name="T43" fmla="*/ 72 h 82"/>
                <a:gd name="T44" fmla="*/ 51 w 73"/>
                <a:gd name="T45" fmla="*/ 52 h 82"/>
                <a:gd name="T46" fmla="*/ 39 w 73"/>
                <a:gd name="T47" fmla="*/ 41 h 82"/>
                <a:gd name="T48" fmla="*/ 45 w 73"/>
                <a:gd name="T49" fmla="*/ 31 h 82"/>
                <a:gd name="T50" fmla="*/ 47 w 73"/>
                <a:gd name="T51" fmla="*/ 3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82">
                  <a:moveTo>
                    <a:pt x="57" y="14"/>
                  </a:moveTo>
                  <a:cubicBezTo>
                    <a:pt x="64" y="9"/>
                    <a:pt x="58" y="0"/>
                    <a:pt x="52" y="0"/>
                  </a:cubicBezTo>
                  <a:cubicBezTo>
                    <a:pt x="38" y="1"/>
                    <a:pt x="47" y="21"/>
                    <a:pt x="57" y="14"/>
                  </a:cubicBezTo>
                  <a:close/>
                  <a:moveTo>
                    <a:pt x="47" y="38"/>
                  </a:moveTo>
                  <a:cubicBezTo>
                    <a:pt x="51" y="41"/>
                    <a:pt x="60" y="39"/>
                    <a:pt x="64" y="38"/>
                  </a:cubicBezTo>
                  <a:cubicBezTo>
                    <a:pt x="73" y="36"/>
                    <a:pt x="71" y="30"/>
                    <a:pt x="64" y="31"/>
                  </a:cubicBezTo>
                  <a:cubicBezTo>
                    <a:pt x="62" y="31"/>
                    <a:pt x="54" y="33"/>
                    <a:pt x="52" y="31"/>
                  </a:cubicBezTo>
                  <a:cubicBezTo>
                    <a:pt x="51" y="29"/>
                    <a:pt x="53" y="23"/>
                    <a:pt x="51" y="20"/>
                  </a:cubicBezTo>
                  <a:cubicBezTo>
                    <a:pt x="49" y="17"/>
                    <a:pt x="45" y="12"/>
                    <a:pt x="40" y="11"/>
                  </a:cubicBezTo>
                  <a:cubicBezTo>
                    <a:pt x="35" y="9"/>
                    <a:pt x="29" y="9"/>
                    <a:pt x="23" y="11"/>
                  </a:cubicBezTo>
                  <a:cubicBezTo>
                    <a:pt x="18" y="12"/>
                    <a:pt x="15" y="19"/>
                    <a:pt x="12" y="24"/>
                  </a:cubicBezTo>
                  <a:cubicBezTo>
                    <a:pt x="9" y="28"/>
                    <a:pt x="13" y="34"/>
                    <a:pt x="18" y="29"/>
                  </a:cubicBezTo>
                  <a:cubicBezTo>
                    <a:pt x="22" y="24"/>
                    <a:pt x="24" y="17"/>
                    <a:pt x="35" y="19"/>
                  </a:cubicBezTo>
                  <a:cubicBezTo>
                    <a:pt x="32" y="26"/>
                    <a:pt x="23" y="30"/>
                    <a:pt x="21" y="38"/>
                  </a:cubicBezTo>
                  <a:cubicBezTo>
                    <a:pt x="20" y="43"/>
                    <a:pt x="25" y="50"/>
                    <a:pt x="23" y="57"/>
                  </a:cubicBezTo>
                  <a:cubicBezTo>
                    <a:pt x="23" y="57"/>
                    <a:pt x="10" y="56"/>
                    <a:pt x="8" y="56"/>
                  </a:cubicBezTo>
                  <a:cubicBezTo>
                    <a:pt x="4" y="56"/>
                    <a:pt x="0" y="62"/>
                    <a:pt x="8" y="63"/>
                  </a:cubicBezTo>
                  <a:cubicBezTo>
                    <a:pt x="12" y="64"/>
                    <a:pt x="27" y="68"/>
                    <a:pt x="32" y="63"/>
                  </a:cubicBezTo>
                  <a:cubicBezTo>
                    <a:pt x="35" y="60"/>
                    <a:pt x="32" y="47"/>
                    <a:pt x="32" y="47"/>
                  </a:cubicBezTo>
                  <a:cubicBezTo>
                    <a:pt x="34" y="51"/>
                    <a:pt x="41" y="53"/>
                    <a:pt x="43" y="58"/>
                  </a:cubicBezTo>
                  <a:cubicBezTo>
                    <a:pt x="44" y="63"/>
                    <a:pt x="43" y="70"/>
                    <a:pt x="43" y="74"/>
                  </a:cubicBezTo>
                  <a:cubicBezTo>
                    <a:pt x="43" y="82"/>
                    <a:pt x="50" y="77"/>
                    <a:pt x="51" y="72"/>
                  </a:cubicBezTo>
                  <a:cubicBezTo>
                    <a:pt x="52" y="66"/>
                    <a:pt x="55" y="59"/>
                    <a:pt x="51" y="52"/>
                  </a:cubicBezTo>
                  <a:cubicBezTo>
                    <a:pt x="49" y="47"/>
                    <a:pt x="43" y="45"/>
                    <a:pt x="39" y="41"/>
                  </a:cubicBezTo>
                  <a:cubicBezTo>
                    <a:pt x="41" y="37"/>
                    <a:pt x="42" y="34"/>
                    <a:pt x="45" y="31"/>
                  </a:cubicBezTo>
                  <a:cubicBezTo>
                    <a:pt x="45" y="33"/>
                    <a:pt x="45" y="37"/>
                    <a:pt x="47" y="3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41"/>
            <p:cNvSpPr>
              <a:spLocks noEditPoints="1"/>
            </p:cNvSpPr>
            <p:nvPr/>
          </p:nvSpPr>
          <p:spPr bwMode="auto">
            <a:xfrm>
              <a:off x="7218701" y="4617363"/>
              <a:ext cx="233363" cy="404813"/>
            </a:xfrm>
            <a:custGeom>
              <a:avLst/>
              <a:gdLst>
                <a:gd name="T0" fmla="*/ 29 w 45"/>
                <a:gd name="T1" fmla="*/ 34 h 80"/>
                <a:gd name="T2" fmla="*/ 45 w 45"/>
                <a:gd name="T3" fmla="*/ 52 h 80"/>
                <a:gd name="T4" fmla="*/ 25 w 45"/>
                <a:gd name="T5" fmla="*/ 72 h 80"/>
                <a:gd name="T6" fmla="*/ 25 w 45"/>
                <a:gd name="T7" fmla="*/ 80 h 80"/>
                <a:gd name="T8" fmla="*/ 21 w 45"/>
                <a:gd name="T9" fmla="*/ 80 h 80"/>
                <a:gd name="T10" fmla="*/ 21 w 45"/>
                <a:gd name="T11" fmla="*/ 72 h 80"/>
                <a:gd name="T12" fmla="*/ 3 w 45"/>
                <a:gd name="T13" fmla="*/ 67 h 80"/>
                <a:gd name="T14" fmla="*/ 0 w 45"/>
                <a:gd name="T15" fmla="*/ 52 h 80"/>
                <a:gd name="T16" fmla="*/ 4 w 45"/>
                <a:gd name="T17" fmla="*/ 52 h 80"/>
                <a:gd name="T18" fmla="*/ 21 w 45"/>
                <a:gd name="T19" fmla="*/ 67 h 80"/>
                <a:gd name="T20" fmla="*/ 21 w 45"/>
                <a:gd name="T21" fmla="*/ 45 h 80"/>
                <a:gd name="T22" fmla="*/ 17 w 45"/>
                <a:gd name="T23" fmla="*/ 44 h 80"/>
                <a:gd name="T24" fmla="*/ 2 w 45"/>
                <a:gd name="T25" fmla="*/ 27 h 80"/>
                <a:gd name="T26" fmla="*/ 21 w 45"/>
                <a:gd name="T27" fmla="*/ 8 h 80"/>
                <a:gd name="T28" fmla="*/ 21 w 45"/>
                <a:gd name="T29" fmla="*/ 0 h 80"/>
                <a:gd name="T30" fmla="*/ 25 w 45"/>
                <a:gd name="T31" fmla="*/ 0 h 80"/>
                <a:gd name="T32" fmla="*/ 25 w 45"/>
                <a:gd name="T33" fmla="*/ 8 h 80"/>
                <a:gd name="T34" fmla="*/ 35 w 45"/>
                <a:gd name="T35" fmla="*/ 9 h 80"/>
                <a:gd name="T36" fmla="*/ 38 w 45"/>
                <a:gd name="T37" fmla="*/ 10 h 80"/>
                <a:gd name="T38" fmla="*/ 41 w 45"/>
                <a:gd name="T39" fmla="*/ 24 h 80"/>
                <a:gd name="T40" fmla="*/ 37 w 45"/>
                <a:gd name="T41" fmla="*/ 25 h 80"/>
                <a:gd name="T42" fmla="*/ 25 w 45"/>
                <a:gd name="T43" fmla="*/ 12 h 80"/>
                <a:gd name="T44" fmla="*/ 25 w 45"/>
                <a:gd name="T45" fmla="*/ 33 h 80"/>
                <a:gd name="T46" fmla="*/ 29 w 45"/>
                <a:gd name="T47" fmla="*/ 34 h 80"/>
                <a:gd name="T48" fmla="*/ 21 w 45"/>
                <a:gd name="T49" fmla="*/ 12 h 80"/>
                <a:gd name="T50" fmla="*/ 12 w 45"/>
                <a:gd name="T51" fmla="*/ 21 h 80"/>
                <a:gd name="T52" fmla="*/ 21 w 45"/>
                <a:gd name="T53" fmla="*/ 31 h 80"/>
                <a:gd name="T54" fmla="*/ 21 w 45"/>
                <a:gd name="T55" fmla="*/ 12 h 80"/>
                <a:gd name="T56" fmla="*/ 25 w 45"/>
                <a:gd name="T57" fmla="*/ 67 h 80"/>
                <a:gd name="T58" fmla="*/ 34 w 45"/>
                <a:gd name="T59" fmla="*/ 57 h 80"/>
                <a:gd name="T60" fmla="*/ 26 w 45"/>
                <a:gd name="T61" fmla="*/ 48 h 80"/>
                <a:gd name="T62" fmla="*/ 25 w 45"/>
                <a:gd name="T63" fmla="*/ 47 h 80"/>
                <a:gd name="T64" fmla="*/ 25 w 45"/>
                <a:gd name="T65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80">
                  <a:moveTo>
                    <a:pt x="29" y="34"/>
                  </a:moveTo>
                  <a:cubicBezTo>
                    <a:pt x="37" y="37"/>
                    <a:pt x="45" y="43"/>
                    <a:pt x="45" y="52"/>
                  </a:cubicBezTo>
                  <a:cubicBezTo>
                    <a:pt x="44" y="63"/>
                    <a:pt x="37" y="70"/>
                    <a:pt x="25" y="72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2" y="72"/>
                    <a:pt x="5" y="69"/>
                    <a:pt x="3" y="67"/>
                  </a:cubicBezTo>
                  <a:cubicBezTo>
                    <a:pt x="2" y="65"/>
                    <a:pt x="1" y="58"/>
                    <a:pt x="0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10" y="66"/>
                    <a:pt x="21" y="6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0"/>
                    <a:pt x="2" y="35"/>
                    <a:pt x="2" y="27"/>
                  </a:cubicBezTo>
                  <a:cubicBezTo>
                    <a:pt x="2" y="17"/>
                    <a:pt x="9" y="10"/>
                    <a:pt x="21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2" y="8"/>
                    <a:pt x="35" y="9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9" y="14"/>
                    <a:pt x="40" y="18"/>
                    <a:pt x="41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19"/>
                    <a:pt x="33" y="13"/>
                    <a:pt x="25" y="12"/>
                  </a:cubicBezTo>
                  <a:cubicBezTo>
                    <a:pt x="25" y="33"/>
                    <a:pt x="25" y="33"/>
                    <a:pt x="25" y="33"/>
                  </a:cubicBezTo>
                  <a:lnTo>
                    <a:pt x="29" y="34"/>
                  </a:lnTo>
                  <a:close/>
                  <a:moveTo>
                    <a:pt x="21" y="12"/>
                  </a:moveTo>
                  <a:cubicBezTo>
                    <a:pt x="15" y="13"/>
                    <a:pt x="12" y="17"/>
                    <a:pt x="12" y="21"/>
                  </a:cubicBezTo>
                  <a:cubicBezTo>
                    <a:pt x="12" y="26"/>
                    <a:pt x="16" y="29"/>
                    <a:pt x="21" y="31"/>
                  </a:cubicBezTo>
                  <a:lnTo>
                    <a:pt x="21" y="12"/>
                  </a:lnTo>
                  <a:close/>
                  <a:moveTo>
                    <a:pt x="25" y="67"/>
                  </a:moveTo>
                  <a:cubicBezTo>
                    <a:pt x="30" y="66"/>
                    <a:pt x="34" y="63"/>
                    <a:pt x="34" y="57"/>
                  </a:cubicBezTo>
                  <a:cubicBezTo>
                    <a:pt x="34" y="54"/>
                    <a:pt x="33" y="51"/>
                    <a:pt x="26" y="48"/>
                  </a:cubicBezTo>
                  <a:cubicBezTo>
                    <a:pt x="25" y="47"/>
                    <a:pt x="25" y="47"/>
                    <a:pt x="25" y="47"/>
                  </a:cubicBezTo>
                  <a:lnTo>
                    <a:pt x="25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60" name="Group 44"/>
            <p:cNvGrpSpPr>
              <a:grpSpLocks noChangeAspect="1"/>
            </p:cNvGrpSpPr>
            <p:nvPr/>
          </p:nvGrpSpPr>
          <p:grpSpPr bwMode="auto">
            <a:xfrm>
              <a:off x="7166288" y="2142781"/>
              <a:ext cx="331789" cy="331788"/>
              <a:chOff x="4495" y="1236"/>
              <a:chExt cx="209" cy="209"/>
            </a:xfrm>
            <a:solidFill>
              <a:schemeClr val="bg1">
                <a:lumMod val="65000"/>
              </a:schemeClr>
            </a:solidFill>
          </p:grpSpPr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4495" y="1246"/>
                <a:ext cx="199" cy="199"/>
              </a:xfrm>
              <a:custGeom>
                <a:avLst/>
                <a:gdLst>
                  <a:gd name="T0" fmla="*/ 31 w 62"/>
                  <a:gd name="T1" fmla="*/ 32 h 62"/>
                  <a:gd name="T2" fmla="*/ 41 w 62"/>
                  <a:gd name="T3" fmla="*/ 1 h 62"/>
                  <a:gd name="T4" fmla="*/ 31 w 62"/>
                  <a:gd name="T5" fmla="*/ 0 h 62"/>
                  <a:gd name="T6" fmla="*/ 0 w 62"/>
                  <a:gd name="T7" fmla="*/ 31 h 62"/>
                  <a:gd name="T8" fmla="*/ 31 w 62"/>
                  <a:gd name="T9" fmla="*/ 62 h 62"/>
                  <a:gd name="T10" fmla="*/ 62 w 62"/>
                  <a:gd name="T11" fmla="*/ 31 h 62"/>
                  <a:gd name="T12" fmla="*/ 60 w 62"/>
                  <a:gd name="T13" fmla="*/ 20 h 62"/>
                  <a:gd name="T14" fmla="*/ 31 w 62"/>
                  <a:gd name="T15" fmla="*/ 3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2">
                    <a:moveTo>
                      <a:pt x="31" y="32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38" y="0"/>
                      <a:pt x="3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48"/>
                      <a:pt x="14" y="62"/>
                      <a:pt x="31" y="62"/>
                    </a:cubicBezTo>
                    <a:cubicBezTo>
                      <a:pt x="48" y="62"/>
                      <a:pt x="62" y="48"/>
                      <a:pt x="62" y="31"/>
                    </a:cubicBezTo>
                    <a:cubicBezTo>
                      <a:pt x="62" y="27"/>
                      <a:pt x="62" y="23"/>
                      <a:pt x="60" y="20"/>
                    </a:cubicBezTo>
                    <a:lnTo>
                      <a:pt x="31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4614" y="1236"/>
                <a:ext cx="90" cy="93"/>
              </a:xfrm>
              <a:custGeom>
                <a:avLst/>
                <a:gdLst>
                  <a:gd name="T0" fmla="*/ 32 w 90"/>
                  <a:gd name="T1" fmla="*/ 0 h 93"/>
                  <a:gd name="T2" fmla="*/ 90 w 90"/>
                  <a:gd name="T3" fmla="*/ 55 h 93"/>
                  <a:gd name="T4" fmla="*/ 0 w 90"/>
                  <a:gd name="T5" fmla="*/ 93 h 93"/>
                  <a:gd name="T6" fmla="*/ 32 w 90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3">
                    <a:moveTo>
                      <a:pt x="32" y="0"/>
                    </a:moveTo>
                    <a:lnTo>
                      <a:pt x="90" y="55"/>
                    </a:lnTo>
                    <a:lnTo>
                      <a:pt x="0" y="93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2194381" y="1876036"/>
              <a:ext cx="1845435" cy="947223"/>
              <a:chOff x="1867943" y="1062067"/>
              <a:chExt cx="1845435" cy="947222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867943" y="1062067"/>
                <a:ext cx="18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889212" y="1362958"/>
                <a:ext cx="16923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194381" y="4838819"/>
              <a:ext cx="1845435" cy="947223"/>
              <a:chOff x="1867943" y="1062067"/>
              <a:chExt cx="1845435" cy="947222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1867943" y="1062067"/>
                <a:ext cx="18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1889212" y="1362958"/>
                <a:ext cx="16923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8246096" y="1876036"/>
              <a:ext cx="1845435" cy="947223"/>
              <a:chOff x="1867943" y="1062067"/>
              <a:chExt cx="1845435" cy="94722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1867943" y="1062067"/>
                <a:ext cx="18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1889212" y="1362958"/>
                <a:ext cx="16923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8246096" y="4838819"/>
              <a:ext cx="1845435" cy="947223"/>
              <a:chOff x="1867943" y="1062067"/>
              <a:chExt cx="1845435" cy="947222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1867943" y="1062067"/>
                <a:ext cx="18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1889212" y="1362958"/>
                <a:ext cx="16923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84" name="椭圆 83"/>
            <p:cNvSpPr/>
            <p:nvPr/>
          </p:nvSpPr>
          <p:spPr>
            <a:xfrm>
              <a:off x="2678191" y="1094301"/>
              <a:ext cx="767264" cy="767263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8701111" y="1094301"/>
              <a:ext cx="767264" cy="767263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2678191" y="4075590"/>
              <a:ext cx="767264" cy="767263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701111" y="4075590"/>
              <a:ext cx="767264" cy="767263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2691708" y="1125415"/>
              <a:ext cx="740229" cy="783916"/>
              <a:chOff x="2691708" y="927888"/>
              <a:chExt cx="740229" cy="783915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2691708" y="927888"/>
                <a:ext cx="740229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A</a:t>
                </a:r>
                <a:endParaRPr lang="zh-CN" altLang="en-US" sz="36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813089" y="1373249"/>
                <a:ext cx="5010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FFB850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8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2691708" y="4125984"/>
              <a:ext cx="740229" cy="783916"/>
              <a:chOff x="2691708" y="927888"/>
              <a:chExt cx="740229" cy="783915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2691708" y="927888"/>
                <a:ext cx="740229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B</a:t>
                </a:r>
                <a:endParaRPr lang="zh-CN" altLang="en-US" sz="36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2813089" y="1373249"/>
                <a:ext cx="5010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01ACB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8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723680" y="1125415"/>
              <a:ext cx="740229" cy="783916"/>
              <a:chOff x="2691708" y="927888"/>
              <a:chExt cx="740229" cy="783915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2691708" y="927888"/>
                <a:ext cx="740229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D</a:t>
                </a:r>
                <a:endParaRPr lang="zh-CN" altLang="en-US" sz="36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2813089" y="1373249"/>
                <a:ext cx="5010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663A77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8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8723680" y="4100584"/>
              <a:ext cx="740229" cy="809316"/>
              <a:chOff x="2691708" y="902488"/>
              <a:chExt cx="740229" cy="809315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2691708" y="902488"/>
                <a:ext cx="740229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C</a:t>
                </a:r>
                <a:endParaRPr lang="zh-CN" altLang="en-US" sz="36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2813089" y="1373249"/>
                <a:ext cx="5010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dirty="0">
                    <a:solidFill>
                      <a:srgbClr val="E8707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8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59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C5F1D20-30EE-4266-A6A9-B94CF955C857}"/>
              </a:ext>
            </a:extLst>
          </p:cNvPr>
          <p:cNvGrpSpPr/>
          <p:nvPr/>
        </p:nvGrpSpPr>
        <p:grpSpPr>
          <a:xfrm>
            <a:off x="2174875" y="903995"/>
            <a:ext cx="8058151" cy="5172956"/>
            <a:chOff x="2174875" y="903995"/>
            <a:chExt cx="8058151" cy="5172956"/>
          </a:xfrm>
        </p:grpSpPr>
        <p:sp>
          <p:nvSpPr>
            <p:cNvPr id="57" name="圆角矩形 56"/>
            <p:cNvSpPr/>
            <p:nvPr/>
          </p:nvSpPr>
          <p:spPr>
            <a:xfrm>
              <a:off x="4342341" y="903995"/>
              <a:ext cx="1543051" cy="5172956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1000">
                    <a:schemeClr val="bg1"/>
                  </a:gs>
                  <a:gs pos="70000">
                    <a:srgbClr val="DFDFDF">
                      <a:lumMod val="99000"/>
                      <a:lumOff val="1000"/>
                    </a:srgb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6509808" y="903995"/>
              <a:ext cx="1543051" cy="5172956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1000">
                    <a:schemeClr val="bg1"/>
                  </a:gs>
                  <a:gs pos="70000">
                    <a:srgbClr val="DFDFDF">
                      <a:lumMod val="99000"/>
                      <a:lumOff val="1000"/>
                    </a:srgb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8677275" y="903995"/>
              <a:ext cx="1543051" cy="5172956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1000">
                    <a:schemeClr val="bg1"/>
                  </a:gs>
                  <a:gs pos="70000">
                    <a:srgbClr val="DFDFDF">
                      <a:lumMod val="99000"/>
                      <a:lumOff val="1000"/>
                    </a:srgb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626" name="圆角矩形 3625"/>
            <p:cNvSpPr/>
            <p:nvPr/>
          </p:nvSpPr>
          <p:spPr>
            <a:xfrm>
              <a:off x="2174875" y="903995"/>
              <a:ext cx="1543051" cy="5172956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 w="31750">
              <a:gradFill flip="none" rotWithShape="1">
                <a:gsLst>
                  <a:gs pos="1000">
                    <a:schemeClr val="bg1"/>
                  </a:gs>
                  <a:gs pos="70000">
                    <a:srgbClr val="DFDFDF">
                      <a:lumMod val="99000"/>
                      <a:lumOff val="1000"/>
                    </a:srgb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630" name="文本框 3629"/>
            <p:cNvSpPr txBox="1"/>
            <p:nvPr/>
          </p:nvSpPr>
          <p:spPr>
            <a:xfrm>
              <a:off x="2174875" y="1092369"/>
              <a:ext cx="1543051" cy="830997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B850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rPr>
                <a:t>01</a:t>
              </a:r>
              <a:endParaRPr lang="zh-CN" altLang="en-US" sz="4800" dirty="0">
                <a:solidFill>
                  <a:srgbClr val="FFB850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1537" name="文本框 1536"/>
            <p:cNvSpPr txBox="1"/>
            <p:nvPr/>
          </p:nvSpPr>
          <p:spPr>
            <a:xfrm>
              <a:off x="8689975" y="1092369"/>
              <a:ext cx="1543051" cy="830997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663A77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rPr>
                <a:t>04</a:t>
              </a:r>
              <a:endParaRPr lang="zh-CN" altLang="en-US" sz="4800" dirty="0">
                <a:solidFill>
                  <a:srgbClr val="663A77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1539" name="文本框 1538"/>
            <p:cNvSpPr txBox="1"/>
            <p:nvPr/>
          </p:nvSpPr>
          <p:spPr>
            <a:xfrm>
              <a:off x="4346575" y="1092369"/>
              <a:ext cx="1543051" cy="830997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01ACBE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rPr>
                <a:t>02</a:t>
              </a:r>
              <a:endParaRPr lang="zh-CN" altLang="en-US" sz="4800" dirty="0">
                <a:solidFill>
                  <a:srgbClr val="01ACBE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1541" name="文本框 1540"/>
            <p:cNvSpPr txBox="1"/>
            <p:nvPr/>
          </p:nvSpPr>
          <p:spPr>
            <a:xfrm>
              <a:off x="6518275" y="1092369"/>
              <a:ext cx="1543051" cy="830997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E87071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rPr>
                <a:t>03</a:t>
              </a:r>
              <a:endParaRPr lang="zh-CN" altLang="en-US" sz="4800" dirty="0">
                <a:solidFill>
                  <a:srgbClr val="E87071"/>
                </a:solidFill>
                <a:effectLst>
                  <a:innerShdw blurRad="508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造字工房尚黑 G0v1 长体" pitchFamily="50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485218" y="1710323"/>
              <a:ext cx="12573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600" dirty="0">
                <a:solidFill>
                  <a:srgbClr val="01ACB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317751" y="1710323"/>
              <a:ext cx="12573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600" dirty="0">
                <a:solidFill>
                  <a:srgbClr val="FFB850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52683" y="1710323"/>
              <a:ext cx="12573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600" dirty="0">
                <a:solidFill>
                  <a:srgbClr val="E8707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820151" y="1710323"/>
              <a:ext cx="1257300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600" dirty="0">
                <a:solidFill>
                  <a:srgbClr val="663A77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2317751" y="2162176"/>
              <a:ext cx="1257300" cy="2779033"/>
            </a:xfrm>
            <a:prstGeom prst="roundRect">
              <a:avLst>
                <a:gd name="adj" fmla="val 8586"/>
              </a:avLst>
            </a:prstGeom>
            <a:solidFill>
              <a:srgbClr val="FFB850"/>
            </a:solid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485218" y="2162176"/>
              <a:ext cx="1257300" cy="2779033"/>
            </a:xfrm>
            <a:prstGeom prst="roundRect">
              <a:avLst>
                <a:gd name="adj" fmla="val 8586"/>
              </a:avLst>
            </a:prstGeom>
            <a:solidFill>
              <a:srgbClr val="01ACBE"/>
            </a:solid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661151" y="2162176"/>
              <a:ext cx="1257300" cy="2779033"/>
            </a:xfrm>
            <a:prstGeom prst="roundRect">
              <a:avLst>
                <a:gd name="adj" fmla="val 8586"/>
              </a:avLst>
            </a:prstGeom>
            <a:solidFill>
              <a:srgbClr val="E87071"/>
            </a:solid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8832851" y="2162176"/>
              <a:ext cx="1257300" cy="2779033"/>
            </a:xfrm>
            <a:prstGeom prst="roundRect">
              <a:avLst>
                <a:gd name="adj" fmla="val 8586"/>
              </a:avLst>
            </a:prstGeom>
            <a:solidFill>
              <a:srgbClr val="663A77"/>
            </a:solidFill>
            <a:ln w="25400">
              <a:gradFill flip="none" rotWithShape="1">
                <a:gsLst>
                  <a:gs pos="0">
                    <a:schemeClr val="bg1">
                      <a:lumMod val="71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83" name="Group 8"/>
            <p:cNvGrpSpPr>
              <a:grpSpLocks noChangeAspect="1"/>
            </p:cNvGrpSpPr>
            <p:nvPr/>
          </p:nvGrpSpPr>
          <p:grpSpPr bwMode="auto">
            <a:xfrm>
              <a:off x="2703872" y="5268291"/>
              <a:ext cx="485059" cy="531493"/>
              <a:chOff x="3437" y="2282"/>
              <a:chExt cx="679" cy="744"/>
            </a:xfrm>
            <a:solidFill>
              <a:srgbClr val="FFB850"/>
            </a:solidFill>
          </p:grpSpPr>
          <p:sp>
            <p:nvSpPr>
              <p:cNvPr id="84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5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86" name="Group 13"/>
            <p:cNvGrpSpPr>
              <a:grpSpLocks noChangeAspect="1"/>
            </p:cNvGrpSpPr>
            <p:nvPr/>
          </p:nvGrpSpPr>
          <p:grpSpPr bwMode="auto">
            <a:xfrm>
              <a:off x="4847918" y="5290129"/>
              <a:ext cx="531903" cy="538180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87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8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89" name="Group 18"/>
            <p:cNvGrpSpPr>
              <a:grpSpLocks noChangeAspect="1"/>
            </p:cNvGrpSpPr>
            <p:nvPr/>
          </p:nvGrpSpPr>
          <p:grpSpPr bwMode="auto">
            <a:xfrm>
              <a:off x="7005066" y="5306231"/>
              <a:ext cx="552535" cy="514859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9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4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95" name="Group 26"/>
            <p:cNvGrpSpPr>
              <a:grpSpLocks noChangeAspect="1"/>
            </p:cNvGrpSpPr>
            <p:nvPr/>
          </p:nvGrpSpPr>
          <p:grpSpPr bwMode="auto">
            <a:xfrm>
              <a:off x="9091292" y="5451543"/>
              <a:ext cx="715016" cy="354476"/>
              <a:chOff x="5676" y="2597"/>
              <a:chExt cx="1061" cy="526"/>
            </a:xfrm>
            <a:solidFill>
              <a:srgbClr val="00AF92"/>
            </a:solidFill>
          </p:grpSpPr>
          <p:sp>
            <p:nvSpPr>
              <p:cNvPr id="96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7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8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9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0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1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2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3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4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5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6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7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8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09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10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2360490" y="2901887"/>
              <a:ext cx="1171823" cy="1050847"/>
              <a:chOff x="3841774" y="3683129"/>
              <a:chExt cx="1171823" cy="1050846"/>
            </a:xfrm>
          </p:grpSpPr>
          <p:sp>
            <p:nvSpPr>
              <p:cNvPr id="113" name="文本框 112"/>
              <p:cNvSpPr txBox="1"/>
              <p:nvPr/>
            </p:nvSpPr>
            <p:spPr>
              <a:xfrm>
                <a:off x="3841774" y="3683129"/>
                <a:ext cx="11718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3875811" y="3995312"/>
                <a:ext cx="1103747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4535133" y="2901887"/>
              <a:ext cx="1171823" cy="1050847"/>
              <a:chOff x="3841774" y="3683129"/>
              <a:chExt cx="1171823" cy="1050846"/>
            </a:xfrm>
          </p:grpSpPr>
          <p:sp>
            <p:nvSpPr>
              <p:cNvPr id="116" name="文本框 115"/>
              <p:cNvSpPr txBox="1"/>
              <p:nvPr/>
            </p:nvSpPr>
            <p:spPr>
              <a:xfrm>
                <a:off x="3841774" y="3683129"/>
                <a:ext cx="11718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3875811" y="3995312"/>
                <a:ext cx="1103747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703890" y="2901887"/>
              <a:ext cx="1171823" cy="1050847"/>
              <a:chOff x="3841774" y="3683129"/>
              <a:chExt cx="1171823" cy="1050846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3841774" y="3683129"/>
                <a:ext cx="11718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3875811" y="3995312"/>
                <a:ext cx="1103747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8869291" y="2901887"/>
              <a:ext cx="1171823" cy="1050847"/>
              <a:chOff x="3841774" y="3683129"/>
              <a:chExt cx="1171823" cy="1050846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3841774" y="3683129"/>
                <a:ext cx="11718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添加标题</a:t>
                </a: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3875811" y="3995312"/>
                <a:ext cx="1103747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238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04EA34B-D846-4B7E-9981-7EEFC17FEEFE}"/>
              </a:ext>
            </a:extLst>
          </p:cNvPr>
          <p:cNvGrpSpPr/>
          <p:nvPr/>
        </p:nvGrpSpPr>
        <p:grpSpPr>
          <a:xfrm>
            <a:off x="2720975" y="970164"/>
            <a:ext cx="6503988" cy="5266008"/>
            <a:chOff x="2720975" y="970164"/>
            <a:chExt cx="6503988" cy="5266008"/>
          </a:xfrm>
        </p:grpSpPr>
        <p:grpSp>
          <p:nvGrpSpPr>
            <p:cNvPr id="7" name="组合 6"/>
            <p:cNvGrpSpPr/>
            <p:nvPr/>
          </p:nvGrpSpPr>
          <p:grpSpPr>
            <a:xfrm>
              <a:off x="2967039" y="5186564"/>
              <a:ext cx="6257924" cy="1049608"/>
              <a:chOff x="2967038" y="974745"/>
              <a:chExt cx="6257924" cy="1049608"/>
            </a:xfrm>
          </p:grpSpPr>
          <p:sp>
            <p:nvSpPr>
              <p:cNvPr id="3626" name="圆角矩形 3625"/>
              <p:cNvSpPr/>
              <p:nvPr/>
            </p:nvSpPr>
            <p:spPr>
              <a:xfrm>
                <a:off x="2967038" y="974745"/>
                <a:ext cx="6257924" cy="1049608"/>
              </a:xfrm>
              <a:prstGeom prst="roundRect">
                <a:avLst>
                  <a:gd name="adj" fmla="val 11520"/>
                </a:avLst>
              </a:pr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1000">
                      <a:schemeClr val="bg1"/>
                    </a:gs>
                    <a:gs pos="70000">
                      <a:srgbClr val="DFDFDF">
                        <a:lumMod val="99000"/>
                        <a:lumOff val="1000"/>
                      </a:srgb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4013196" y="1053041"/>
                <a:ext cx="4346994" cy="893015"/>
              </a:xfrm>
              <a:prstGeom prst="roundRect">
                <a:avLst>
                  <a:gd name="adj" fmla="val 8586"/>
                </a:avLst>
              </a:prstGeom>
              <a:solidFill>
                <a:srgbClr val="663A77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2967039" y="3781097"/>
              <a:ext cx="6257924" cy="1049608"/>
              <a:chOff x="2967038" y="974745"/>
              <a:chExt cx="6257924" cy="1049608"/>
            </a:xfrm>
          </p:grpSpPr>
          <p:sp>
            <p:nvSpPr>
              <p:cNvPr id="82" name="圆角矩形 81"/>
              <p:cNvSpPr/>
              <p:nvPr/>
            </p:nvSpPr>
            <p:spPr>
              <a:xfrm>
                <a:off x="2967038" y="974745"/>
                <a:ext cx="6257924" cy="1049608"/>
              </a:xfrm>
              <a:prstGeom prst="roundRect">
                <a:avLst>
                  <a:gd name="adj" fmla="val 11520"/>
                </a:avLst>
              </a:pr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1000">
                      <a:schemeClr val="bg1"/>
                    </a:gs>
                    <a:gs pos="70000">
                      <a:srgbClr val="DFDFDF">
                        <a:lumMod val="99000"/>
                        <a:lumOff val="1000"/>
                      </a:srgb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013196" y="1053041"/>
                <a:ext cx="4344655" cy="893015"/>
              </a:xfrm>
              <a:prstGeom prst="roundRect">
                <a:avLst>
                  <a:gd name="adj" fmla="val 8586"/>
                </a:avLst>
              </a:prstGeom>
              <a:solidFill>
                <a:srgbClr val="E87071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2967039" y="2375631"/>
              <a:ext cx="6257924" cy="1049608"/>
              <a:chOff x="2967038" y="974745"/>
              <a:chExt cx="6257924" cy="1049608"/>
            </a:xfrm>
          </p:grpSpPr>
          <p:sp>
            <p:nvSpPr>
              <p:cNvPr id="122" name="圆角矩形 121"/>
              <p:cNvSpPr/>
              <p:nvPr/>
            </p:nvSpPr>
            <p:spPr>
              <a:xfrm>
                <a:off x="2967038" y="974745"/>
                <a:ext cx="6257924" cy="1049608"/>
              </a:xfrm>
              <a:prstGeom prst="roundRect">
                <a:avLst>
                  <a:gd name="adj" fmla="val 11520"/>
                </a:avLst>
              </a:pr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1000">
                      <a:schemeClr val="bg1"/>
                    </a:gs>
                    <a:gs pos="70000">
                      <a:srgbClr val="DFDFDF">
                        <a:lumMod val="99000"/>
                        <a:lumOff val="1000"/>
                      </a:srgb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圆角矩形 122"/>
              <p:cNvSpPr/>
              <p:nvPr/>
            </p:nvSpPr>
            <p:spPr>
              <a:xfrm>
                <a:off x="4013196" y="1053041"/>
                <a:ext cx="4344655" cy="893015"/>
              </a:xfrm>
              <a:prstGeom prst="roundRect">
                <a:avLst>
                  <a:gd name="adj" fmla="val 8586"/>
                </a:avLst>
              </a:prstGeom>
              <a:solidFill>
                <a:srgbClr val="01ACBE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2967039" y="970164"/>
              <a:ext cx="6257924" cy="1049608"/>
              <a:chOff x="2967038" y="974745"/>
              <a:chExt cx="6257924" cy="1049608"/>
            </a:xfrm>
          </p:grpSpPr>
          <p:sp>
            <p:nvSpPr>
              <p:cNvPr id="128" name="圆角矩形 127"/>
              <p:cNvSpPr/>
              <p:nvPr/>
            </p:nvSpPr>
            <p:spPr>
              <a:xfrm>
                <a:off x="2967038" y="974745"/>
                <a:ext cx="6257924" cy="1049608"/>
              </a:xfrm>
              <a:prstGeom prst="roundRect">
                <a:avLst>
                  <a:gd name="adj" fmla="val 11520"/>
                </a:avLst>
              </a:prstGeom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1000">
                      <a:schemeClr val="bg1"/>
                    </a:gs>
                    <a:gs pos="70000">
                      <a:srgbClr val="DFDFDF">
                        <a:lumMod val="99000"/>
                        <a:lumOff val="1000"/>
                      </a:srgb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4013196" y="1053041"/>
                <a:ext cx="4344655" cy="893015"/>
              </a:xfrm>
              <a:prstGeom prst="roundRect">
                <a:avLst>
                  <a:gd name="adj" fmla="val 8586"/>
                </a:avLst>
              </a:prstGeom>
              <a:solidFill>
                <a:srgbClr val="FFB850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720975" y="1105615"/>
              <a:ext cx="1543051" cy="806056"/>
              <a:chOff x="2174875" y="1181268"/>
              <a:chExt cx="1543050" cy="806054"/>
            </a:xfrm>
          </p:grpSpPr>
          <p:sp>
            <p:nvSpPr>
              <p:cNvPr id="130" name="文本框 129"/>
              <p:cNvSpPr txBox="1"/>
              <p:nvPr/>
            </p:nvSpPr>
            <p:spPr>
              <a:xfrm>
                <a:off x="2174875" y="1181268"/>
                <a:ext cx="1543050" cy="70788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FFB850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造字工房尚黑 G0v1 长体" pitchFamily="50" charset="-122"/>
                  </a:rPr>
                  <a:t>01</a:t>
                </a:r>
                <a:endParaRPr lang="zh-CN" altLang="en-US" sz="4000" dirty="0">
                  <a:solidFill>
                    <a:srgbClr val="FFB850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131" name="文本框 130"/>
              <p:cNvSpPr txBox="1"/>
              <p:nvPr/>
            </p:nvSpPr>
            <p:spPr>
              <a:xfrm>
                <a:off x="2317750" y="1710324"/>
                <a:ext cx="1257299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FFB850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rgbClr val="FFB85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2720975" y="5322013"/>
              <a:ext cx="1543051" cy="818755"/>
              <a:chOff x="2174875" y="1168568"/>
              <a:chExt cx="1543050" cy="818754"/>
            </a:xfrm>
          </p:grpSpPr>
          <p:sp>
            <p:nvSpPr>
              <p:cNvPr id="133" name="文本框 132"/>
              <p:cNvSpPr txBox="1"/>
              <p:nvPr/>
            </p:nvSpPr>
            <p:spPr>
              <a:xfrm>
                <a:off x="2174875" y="1168568"/>
                <a:ext cx="1543050" cy="707885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663A77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造字工房尚黑 G0v1 长体" pitchFamily="50" charset="-122"/>
                  </a:rPr>
                  <a:t>04</a:t>
                </a:r>
                <a:endParaRPr lang="zh-CN" altLang="en-US" sz="4000" dirty="0">
                  <a:solidFill>
                    <a:srgbClr val="663A77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134" name="文本框 133"/>
              <p:cNvSpPr txBox="1"/>
              <p:nvPr/>
            </p:nvSpPr>
            <p:spPr>
              <a:xfrm>
                <a:off x="2317750" y="1710323"/>
                <a:ext cx="125729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663A77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rgbClr val="663A77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2720975" y="3950415"/>
              <a:ext cx="1543051" cy="806056"/>
              <a:chOff x="2174875" y="1181268"/>
              <a:chExt cx="1543050" cy="806054"/>
            </a:xfrm>
          </p:grpSpPr>
          <p:sp>
            <p:nvSpPr>
              <p:cNvPr id="136" name="文本框 135"/>
              <p:cNvSpPr txBox="1"/>
              <p:nvPr/>
            </p:nvSpPr>
            <p:spPr>
              <a:xfrm>
                <a:off x="2174875" y="1181268"/>
                <a:ext cx="1543050" cy="70788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E87071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造字工房尚黑 G0v1 长体" pitchFamily="50" charset="-122"/>
                  </a:rPr>
                  <a:t>03</a:t>
                </a:r>
                <a:endParaRPr lang="zh-CN" altLang="en-US" sz="4000" dirty="0">
                  <a:solidFill>
                    <a:srgbClr val="E87071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2317750" y="1710324"/>
                <a:ext cx="1257299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E8707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rgbClr val="E8707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2720975" y="2528015"/>
              <a:ext cx="1543051" cy="806056"/>
              <a:chOff x="2174875" y="1181268"/>
              <a:chExt cx="1543050" cy="806054"/>
            </a:xfrm>
          </p:grpSpPr>
          <p:sp>
            <p:nvSpPr>
              <p:cNvPr id="139" name="文本框 138"/>
              <p:cNvSpPr txBox="1"/>
              <p:nvPr/>
            </p:nvSpPr>
            <p:spPr>
              <a:xfrm>
                <a:off x="2174875" y="1181268"/>
                <a:ext cx="1543050" cy="70788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01ACBE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造字工房尚黑 G0v1 长体" pitchFamily="50" charset="-122"/>
                  </a:rPr>
                  <a:t>02</a:t>
                </a:r>
                <a:endParaRPr lang="zh-CN" altLang="en-US" sz="4000" dirty="0">
                  <a:solidFill>
                    <a:srgbClr val="01ACBE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2317750" y="1710324"/>
                <a:ext cx="1257299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01ACB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1200" dirty="0">
                  <a:solidFill>
                    <a:srgbClr val="01ACB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41" name="Group 8"/>
            <p:cNvGrpSpPr>
              <a:grpSpLocks noChangeAspect="1"/>
            </p:cNvGrpSpPr>
            <p:nvPr/>
          </p:nvGrpSpPr>
          <p:grpSpPr bwMode="auto">
            <a:xfrm>
              <a:off x="8546900" y="1223208"/>
              <a:ext cx="485059" cy="531493"/>
              <a:chOff x="3437" y="2282"/>
              <a:chExt cx="679" cy="744"/>
            </a:xfrm>
            <a:solidFill>
              <a:srgbClr val="FFB850"/>
            </a:solidFill>
          </p:grpSpPr>
          <p:sp>
            <p:nvSpPr>
              <p:cNvPr id="142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3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44" name="Group 13"/>
            <p:cNvGrpSpPr>
              <a:grpSpLocks noChangeAspect="1"/>
            </p:cNvGrpSpPr>
            <p:nvPr/>
          </p:nvGrpSpPr>
          <p:grpSpPr bwMode="auto">
            <a:xfrm>
              <a:off x="8523478" y="2657374"/>
              <a:ext cx="531903" cy="538180"/>
              <a:chOff x="2426" y="2781"/>
              <a:chExt cx="593" cy="600"/>
            </a:xfrm>
            <a:solidFill>
              <a:srgbClr val="01ACBE"/>
            </a:solidFill>
          </p:grpSpPr>
          <p:sp>
            <p:nvSpPr>
              <p:cNvPr id="145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47" name="Group 18"/>
            <p:cNvGrpSpPr>
              <a:grpSpLocks noChangeAspect="1"/>
            </p:cNvGrpSpPr>
            <p:nvPr/>
          </p:nvGrpSpPr>
          <p:grpSpPr bwMode="auto">
            <a:xfrm>
              <a:off x="8504701" y="4050701"/>
              <a:ext cx="552535" cy="514859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148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49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0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1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2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53" name="Group 26"/>
            <p:cNvGrpSpPr>
              <a:grpSpLocks noChangeAspect="1"/>
            </p:cNvGrpSpPr>
            <p:nvPr/>
          </p:nvGrpSpPr>
          <p:grpSpPr bwMode="auto">
            <a:xfrm>
              <a:off x="8420743" y="5534130"/>
              <a:ext cx="715016" cy="354476"/>
              <a:chOff x="5676" y="2597"/>
              <a:chExt cx="1061" cy="526"/>
            </a:xfrm>
            <a:solidFill>
              <a:srgbClr val="663A77"/>
            </a:solidFill>
          </p:grpSpPr>
          <p:sp>
            <p:nvSpPr>
              <p:cNvPr id="154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6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59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1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4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6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6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4945487" y="1128959"/>
              <a:ext cx="2301029" cy="732011"/>
              <a:chOff x="3451161" y="3865165"/>
              <a:chExt cx="2301029" cy="732012"/>
            </a:xfrm>
          </p:grpSpPr>
          <p:sp>
            <p:nvSpPr>
              <p:cNvPr id="170" name="文本框 169"/>
              <p:cNvSpPr txBox="1"/>
              <p:nvPr/>
            </p:nvSpPr>
            <p:spPr>
              <a:xfrm>
                <a:off x="3451161" y="386516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1" name="文本框 170"/>
              <p:cNvSpPr txBox="1"/>
              <p:nvPr/>
            </p:nvSpPr>
            <p:spPr>
              <a:xfrm>
                <a:off x="3457192" y="4135512"/>
                <a:ext cx="22949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4945487" y="2542891"/>
              <a:ext cx="2301029" cy="732011"/>
              <a:chOff x="3451161" y="3865165"/>
              <a:chExt cx="2301029" cy="732012"/>
            </a:xfrm>
          </p:grpSpPr>
          <p:sp>
            <p:nvSpPr>
              <p:cNvPr id="173" name="文本框 172"/>
              <p:cNvSpPr txBox="1"/>
              <p:nvPr/>
            </p:nvSpPr>
            <p:spPr>
              <a:xfrm>
                <a:off x="3451161" y="386516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4" name="文本框 173"/>
              <p:cNvSpPr txBox="1"/>
              <p:nvPr/>
            </p:nvSpPr>
            <p:spPr>
              <a:xfrm>
                <a:off x="3457192" y="4135512"/>
                <a:ext cx="22949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4945487" y="3956826"/>
              <a:ext cx="2301029" cy="732011"/>
              <a:chOff x="3451161" y="3865165"/>
              <a:chExt cx="2301029" cy="732012"/>
            </a:xfrm>
          </p:grpSpPr>
          <p:sp>
            <p:nvSpPr>
              <p:cNvPr id="176" name="文本框 175"/>
              <p:cNvSpPr txBox="1"/>
              <p:nvPr/>
            </p:nvSpPr>
            <p:spPr>
              <a:xfrm>
                <a:off x="3451161" y="386516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>
                <a:off x="3457192" y="4135512"/>
                <a:ext cx="22949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4945487" y="5370759"/>
              <a:ext cx="2301029" cy="732011"/>
              <a:chOff x="3451161" y="3865165"/>
              <a:chExt cx="2301029" cy="732012"/>
            </a:xfrm>
          </p:grpSpPr>
          <p:sp>
            <p:nvSpPr>
              <p:cNvPr id="179" name="文本框 178"/>
              <p:cNvSpPr txBox="1"/>
              <p:nvPr/>
            </p:nvSpPr>
            <p:spPr>
              <a:xfrm>
                <a:off x="3451161" y="3865165"/>
                <a:ext cx="17250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80" name="文本框 179"/>
              <p:cNvSpPr txBox="1"/>
              <p:nvPr/>
            </p:nvSpPr>
            <p:spPr>
              <a:xfrm>
                <a:off x="3457192" y="4135512"/>
                <a:ext cx="22949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73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0C4A80E-4EA3-4BE7-B2BC-CE94CC63B6F1}"/>
              </a:ext>
            </a:extLst>
          </p:cNvPr>
          <p:cNvGrpSpPr/>
          <p:nvPr/>
        </p:nvGrpSpPr>
        <p:grpSpPr>
          <a:xfrm>
            <a:off x="1464699" y="985093"/>
            <a:ext cx="8881572" cy="5284214"/>
            <a:chOff x="1464699" y="985093"/>
            <a:chExt cx="8881572" cy="5284214"/>
          </a:xfrm>
        </p:grpSpPr>
        <p:sp>
          <p:nvSpPr>
            <p:cNvPr id="21" name="平行四边形 20"/>
            <p:cNvSpPr/>
            <p:nvPr/>
          </p:nvSpPr>
          <p:spPr>
            <a:xfrm>
              <a:off x="3101365" y="4052433"/>
              <a:ext cx="2314248" cy="536715"/>
            </a:xfrm>
            <a:prstGeom prst="parallelogram">
              <a:avLst>
                <a:gd name="adj" fmla="val 97534"/>
              </a:avLst>
            </a:prstGeom>
            <a:gradFill>
              <a:gsLst>
                <a:gs pos="16000">
                  <a:srgbClr val="844B9B"/>
                </a:gs>
                <a:gs pos="39000">
                  <a:srgbClr val="663A77"/>
                </a:gs>
                <a:gs pos="0">
                  <a:srgbClr val="8F52A8"/>
                </a:gs>
                <a:gs pos="100000">
                  <a:srgbClr val="593268"/>
                </a:gs>
              </a:gsLst>
              <a:lin ang="5400000" scaled="1"/>
            </a:gradFill>
            <a:ln w="25400">
              <a:gradFill>
                <a:gsLst>
                  <a:gs pos="0">
                    <a:srgbClr val="824A99"/>
                  </a:gs>
                  <a:gs pos="100000">
                    <a:srgbClr val="46285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1464699" y="5732592"/>
              <a:ext cx="2314248" cy="536715"/>
            </a:xfrm>
            <a:prstGeom prst="parallelogram">
              <a:avLst>
                <a:gd name="adj" fmla="val 97534"/>
              </a:avLst>
            </a:prstGeom>
            <a:gradFill flip="none" rotWithShape="1">
              <a:gsLst>
                <a:gs pos="100000">
                  <a:srgbClr val="FFB850"/>
                </a:gs>
                <a:gs pos="0">
                  <a:srgbClr val="FFCE85"/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rgbClr val="FFCD83"/>
                  </a:gs>
                  <a:gs pos="100000">
                    <a:srgbClr val="FFBB59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633065" y="985093"/>
              <a:ext cx="1796115" cy="3043856"/>
            </a:xfrm>
            <a:custGeom>
              <a:avLst/>
              <a:gdLst>
                <a:gd name="connsiteX0" fmla="*/ 898348 w 1796114"/>
                <a:gd name="connsiteY0" fmla="*/ 0 h 3043856"/>
                <a:gd name="connsiteX1" fmla="*/ 1793101 w 1796114"/>
                <a:gd name="connsiteY1" fmla="*/ 894754 h 3043856"/>
                <a:gd name="connsiteX2" fmla="*/ 1796055 w 1796114"/>
                <a:gd name="connsiteY2" fmla="*/ 894754 h 3043856"/>
                <a:gd name="connsiteX3" fmla="*/ 1796055 w 1796114"/>
                <a:gd name="connsiteY3" fmla="*/ 896588 h 3043856"/>
                <a:gd name="connsiteX4" fmla="*/ 1796114 w 1796114"/>
                <a:gd name="connsiteY4" fmla="*/ 896588 h 3043856"/>
                <a:gd name="connsiteX5" fmla="*/ 1796114 w 1796114"/>
                <a:gd name="connsiteY5" fmla="*/ 1638635 h 3043856"/>
                <a:gd name="connsiteX6" fmla="*/ 1796114 w 1796114"/>
                <a:gd name="connsiteY6" fmla="*/ 1994753 h 3043856"/>
                <a:gd name="connsiteX7" fmla="*/ 1796114 w 1796114"/>
                <a:gd name="connsiteY7" fmla="*/ 2342751 h 3043856"/>
                <a:gd name="connsiteX8" fmla="*/ 1796114 w 1796114"/>
                <a:gd name="connsiteY8" fmla="*/ 2344732 h 3043856"/>
                <a:gd name="connsiteX9" fmla="*/ 1796114 w 1796114"/>
                <a:gd name="connsiteY9" fmla="*/ 2693304 h 3043856"/>
                <a:gd name="connsiteX10" fmla="*/ 1794829 w 1796114"/>
                <a:gd name="connsiteY10" fmla="*/ 2693304 h 3043856"/>
                <a:gd name="connsiteX11" fmla="*/ 1794829 w 1796114"/>
                <a:gd name="connsiteY11" fmla="*/ 3043856 h 3043856"/>
                <a:gd name="connsiteX12" fmla="*/ 0 w 1796114"/>
                <a:gd name="connsiteY12" fmla="*/ 3043856 h 3043856"/>
                <a:gd name="connsiteX13" fmla="*/ 0 w 1796114"/>
                <a:gd name="connsiteY13" fmla="*/ 2693304 h 3043856"/>
                <a:gd name="connsiteX14" fmla="*/ 1285 w 1796114"/>
                <a:gd name="connsiteY14" fmla="*/ 2693304 h 3043856"/>
                <a:gd name="connsiteX15" fmla="*/ 1285 w 1796114"/>
                <a:gd name="connsiteY15" fmla="*/ 2344732 h 3043856"/>
                <a:gd name="connsiteX16" fmla="*/ 467 w 1796114"/>
                <a:gd name="connsiteY16" fmla="*/ 2344732 h 3043856"/>
                <a:gd name="connsiteX17" fmla="*/ 467 w 1796114"/>
                <a:gd name="connsiteY17" fmla="*/ 1638635 h 3043856"/>
                <a:gd name="connsiteX18" fmla="*/ 468 w 1796114"/>
                <a:gd name="connsiteY18" fmla="*/ 1638635 h 3043856"/>
                <a:gd name="connsiteX19" fmla="*/ 468 w 1796114"/>
                <a:gd name="connsiteY19" fmla="*/ 940473 h 3043856"/>
                <a:gd name="connsiteX20" fmla="*/ 408 w 1796114"/>
                <a:gd name="connsiteY20" fmla="*/ 940473 h 3043856"/>
                <a:gd name="connsiteX21" fmla="*/ 408 w 1796114"/>
                <a:gd name="connsiteY21" fmla="*/ 894754 h 3043856"/>
                <a:gd name="connsiteX22" fmla="*/ 3593 w 1796114"/>
                <a:gd name="connsiteY22" fmla="*/ 894754 h 304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96114" h="3043856">
                  <a:moveTo>
                    <a:pt x="898348" y="0"/>
                  </a:moveTo>
                  <a:lnTo>
                    <a:pt x="1793101" y="894754"/>
                  </a:lnTo>
                  <a:lnTo>
                    <a:pt x="1796055" y="894754"/>
                  </a:lnTo>
                  <a:lnTo>
                    <a:pt x="1796055" y="896588"/>
                  </a:lnTo>
                  <a:lnTo>
                    <a:pt x="1796114" y="896588"/>
                  </a:lnTo>
                  <a:lnTo>
                    <a:pt x="1796114" y="1638635"/>
                  </a:lnTo>
                  <a:lnTo>
                    <a:pt x="1796114" y="1994753"/>
                  </a:lnTo>
                  <a:lnTo>
                    <a:pt x="1796114" y="2342751"/>
                  </a:lnTo>
                  <a:lnTo>
                    <a:pt x="1796114" y="2344732"/>
                  </a:lnTo>
                  <a:lnTo>
                    <a:pt x="1796114" y="2693304"/>
                  </a:lnTo>
                  <a:lnTo>
                    <a:pt x="1794829" y="2693304"/>
                  </a:lnTo>
                  <a:lnTo>
                    <a:pt x="1794829" y="3043856"/>
                  </a:lnTo>
                  <a:lnTo>
                    <a:pt x="0" y="3043856"/>
                  </a:lnTo>
                  <a:lnTo>
                    <a:pt x="0" y="2693304"/>
                  </a:lnTo>
                  <a:lnTo>
                    <a:pt x="1285" y="2693304"/>
                  </a:lnTo>
                  <a:lnTo>
                    <a:pt x="1285" y="2344732"/>
                  </a:lnTo>
                  <a:lnTo>
                    <a:pt x="467" y="2344732"/>
                  </a:lnTo>
                  <a:lnTo>
                    <a:pt x="467" y="1638635"/>
                  </a:lnTo>
                  <a:lnTo>
                    <a:pt x="468" y="1638635"/>
                  </a:lnTo>
                  <a:lnTo>
                    <a:pt x="468" y="940473"/>
                  </a:lnTo>
                  <a:lnTo>
                    <a:pt x="408" y="940473"/>
                  </a:lnTo>
                  <a:lnTo>
                    <a:pt x="408" y="894754"/>
                  </a:lnTo>
                  <a:lnTo>
                    <a:pt x="3593" y="894754"/>
                  </a:lnTo>
                  <a:close/>
                </a:path>
              </a:pathLst>
            </a:custGeom>
            <a:gradFill>
              <a:gsLst>
                <a:gs pos="58000">
                  <a:srgbClr val="663A77"/>
                </a:gs>
                <a:gs pos="0">
                  <a:srgbClr val="894EA0"/>
                </a:gs>
                <a:gs pos="100000">
                  <a:srgbClr val="482955"/>
                </a:gs>
              </a:gsLst>
              <a:lin ang="5400000" scaled="1"/>
            </a:gradFill>
            <a:ln w="25400">
              <a:gradFill>
                <a:gsLst>
                  <a:gs pos="0">
                    <a:srgbClr val="A06AB6"/>
                  </a:gs>
                  <a:gs pos="100000">
                    <a:srgbClr val="56316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2010983" y="5171916"/>
              <a:ext cx="2314248" cy="536715"/>
            </a:xfrm>
            <a:prstGeom prst="parallelogram">
              <a:avLst>
                <a:gd name="adj" fmla="val 97534"/>
              </a:avLst>
            </a:prstGeom>
            <a:gradFill flip="none" rotWithShape="1">
              <a:gsLst>
                <a:gs pos="0">
                  <a:srgbClr val="01A9BB"/>
                </a:gs>
                <a:gs pos="100000">
                  <a:srgbClr val="017581"/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rgbClr val="01A9BB"/>
                  </a:gs>
                  <a:gs pos="100000">
                    <a:srgbClr val="01758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2558177" y="4611240"/>
              <a:ext cx="2314248" cy="536715"/>
            </a:xfrm>
            <a:prstGeom prst="parallelogram">
              <a:avLst>
                <a:gd name="adj" fmla="val 97534"/>
              </a:avLst>
            </a:prstGeom>
            <a:gradFill>
              <a:gsLst>
                <a:gs pos="45000">
                  <a:srgbClr val="ED8F8F"/>
                </a:gs>
                <a:gs pos="0">
                  <a:srgbClr val="EC8888"/>
                </a:gs>
                <a:gs pos="100000">
                  <a:srgbClr val="E45656"/>
                </a:gs>
              </a:gsLst>
              <a:lin ang="5400000" scaled="1"/>
            </a:gradFill>
            <a:ln w="25400">
              <a:gradFill>
                <a:gsLst>
                  <a:gs pos="0">
                    <a:srgbClr val="ED8F8F"/>
                  </a:gs>
                  <a:gs pos="100000">
                    <a:srgbClr val="E24C4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091229" y="1893977"/>
              <a:ext cx="1796055" cy="2693303"/>
            </a:xfrm>
            <a:custGeom>
              <a:avLst/>
              <a:gdLst>
                <a:gd name="connsiteX0" fmla="*/ 897881 w 1796055"/>
                <a:gd name="connsiteY0" fmla="*/ 0 h 2693303"/>
                <a:gd name="connsiteX1" fmla="*/ 1792693 w 1796055"/>
                <a:gd name="connsiteY1" fmla="*/ 894811 h 2693303"/>
                <a:gd name="connsiteX2" fmla="*/ 1796055 w 1796055"/>
                <a:gd name="connsiteY2" fmla="*/ 894811 h 2693303"/>
                <a:gd name="connsiteX3" fmla="*/ 1796055 w 1796055"/>
                <a:gd name="connsiteY3" fmla="*/ 940530 h 2693303"/>
                <a:gd name="connsiteX4" fmla="*/ 1795648 w 1796055"/>
                <a:gd name="connsiteY4" fmla="*/ 940530 h 2693303"/>
                <a:gd name="connsiteX5" fmla="*/ 1795648 w 1796055"/>
                <a:gd name="connsiteY5" fmla="*/ 1638635 h 2693303"/>
                <a:gd name="connsiteX6" fmla="*/ 1795648 w 1796055"/>
                <a:gd name="connsiteY6" fmla="*/ 1994752 h 2693303"/>
                <a:gd name="connsiteX7" fmla="*/ 1795648 w 1796055"/>
                <a:gd name="connsiteY7" fmla="*/ 2342751 h 2693303"/>
                <a:gd name="connsiteX8" fmla="*/ 1795648 w 1796055"/>
                <a:gd name="connsiteY8" fmla="*/ 2344732 h 2693303"/>
                <a:gd name="connsiteX9" fmla="*/ 1795648 w 1796055"/>
                <a:gd name="connsiteY9" fmla="*/ 2693303 h 2693303"/>
                <a:gd name="connsiteX10" fmla="*/ 819 w 1796055"/>
                <a:gd name="connsiteY10" fmla="*/ 2693303 h 2693303"/>
                <a:gd name="connsiteX11" fmla="*/ 819 w 1796055"/>
                <a:gd name="connsiteY11" fmla="*/ 2344732 h 2693303"/>
                <a:gd name="connsiteX12" fmla="*/ 0 w 1796055"/>
                <a:gd name="connsiteY12" fmla="*/ 2344732 h 2693303"/>
                <a:gd name="connsiteX13" fmla="*/ 0 w 1796055"/>
                <a:gd name="connsiteY13" fmla="*/ 1638635 h 2693303"/>
                <a:gd name="connsiteX14" fmla="*/ 1 w 1796055"/>
                <a:gd name="connsiteY14" fmla="*/ 1638635 h 2693303"/>
                <a:gd name="connsiteX15" fmla="*/ 1 w 1796055"/>
                <a:gd name="connsiteY15" fmla="*/ 896588 h 2693303"/>
                <a:gd name="connsiteX16" fmla="*/ 408 w 1796055"/>
                <a:gd name="connsiteY16" fmla="*/ 896588 h 2693303"/>
                <a:gd name="connsiteX17" fmla="*/ 408 w 1796055"/>
                <a:gd name="connsiteY17" fmla="*/ 894811 h 2693303"/>
                <a:gd name="connsiteX18" fmla="*/ 3070 w 1796055"/>
                <a:gd name="connsiteY18" fmla="*/ 894811 h 269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96055" h="2693303">
                  <a:moveTo>
                    <a:pt x="897881" y="0"/>
                  </a:moveTo>
                  <a:lnTo>
                    <a:pt x="1792693" y="894811"/>
                  </a:lnTo>
                  <a:lnTo>
                    <a:pt x="1796055" y="894811"/>
                  </a:lnTo>
                  <a:lnTo>
                    <a:pt x="1796055" y="940530"/>
                  </a:lnTo>
                  <a:lnTo>
                    <a:pt x="1795648" y="940530"/>
                  </a:lnTo>
                  <a:lnTo>
                    <a:pt x="1795648" y="1638635"/>
                  </a:lnTo>
                  <a:lnTo>
                    <a:pt x="1795648" y="1994752"/>
                  </a:lnTo>
                  <a:lnTo>
                    <a:pt x="1795648" y="2342751"/>
                  </a:lnTo>
                  <a:lnTo>
                    <a:pt x="1795648" y="2344732"/>
                  </a:lnTo>
                  <a:lnTo>
                    <a:pt x="1795648" y="2693303"/>
                  </a:lnTo>
                  <a:lnTo>
                    <a:pt x="819" y="2693303"/>
                  </a:lnTo>
                  <a:lnTo>
                    <a:pt x="819" y="2344732"/>
                  </a:lnTo>
                  <a:lnTo>
                    <a:pt x="0" y="2344732"/>
                  </a:lnTo>
                  <a:lnTo>
                    <a:pt x="0" y="1638635"/>
                  </a:lnTo>
                  <a:lnTo>
                    <a:pt x="1" y="1638635"/>
                  </a:lnTo>
                  <a:lnTo>
                    <a:pt x="1" y="896588"/>
                  </a:lnTo>
                  <a:lnTo>
                    <a:pt x="408" y="896588"/>
                  </a:lnTo>
                  <a:lnTo>
                    <a:pt x="408" y="894811"/>
                  </a:lnTo>
                  <a:lnTo>
                    <a:pt x="3070" y="894811"/>
                  </a:lnTo>
                  <a:close/>
                </a:path>
              </a:pathLst>
            </a:custGeom>
            <a:gradFill>
              <a:gsLst>
                <a:gs pos="69000">
                  <a:srgbClr val="E87071"/>
                </a:gs>
                <a:gs pos="46000">
                  <a:srgbClr val="EC8888"/>
                </a:gs>
                <a:gs pos="0">
                  <a:srgbClr val="ED8F8F"/>
                </a:gs>
                <a:gs pos="100000">
                  <a:srgbClr val="E03C3C"/>
                </a:gs>
              </a:gsLst>
              <a:lin ang="5400000" scaled="1"/>
            </a:gradFill>
            <a:ln w="25400">
              <a:gradFill>
                <a:gsLst>
                  <a:gs pos="0">
                    <a:srgbClr val="EF9F9F"/>
                  </a:gs>
                  <a:gs pos="100000">
                    <a:srgbClr val="E34F4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546525" y="2803751"/>
              <a:ext cx="1796449" cy="2344731"/>
            </a:xfrm>
            <a:custGeom>
              <a:avLst/>
              <a:gdLst>
                <a:gd name="connsiteX0" fmla="*/ 897881 w 1796449"/>
                <a:gd name="connsiteY0" fmla="*/ 0 h 2344731"/>
                <a:gd name="connsiteX1" fmla="*/ 1793329 w 1796449"/>
                <a:gd name="connsiteY1" fmla="*/ 895447 h 2344731"/>
                <a:gd name="connsiteX2" fmla="*/ 1796449 w 1796449"/>
                <a:gd name="connsiteY2" fmla="*/ 895447 h 2344731"/>
                <a:gd name="connsiteX3" fmla="*/ 1796449 w 1796449"/>
                <a:gd name="connsiteY3" fmla="*/ 941166 h 2344731"/>
                <a:gd name="connsiteX4" fmla="*/ 1795648 w 1796449"/>
                <a:gd name="connsiteY4" fmla="*/ 941166 h 2344731"/>
                <a:gd name="connsiteX5" fmla="*/ 1795648 w 1796449"/>
                <a:gd name="connsiteY5" fmla="*/ 1638634 h 2344731"/>
                <a:gd name="connsiteX6" fmla="*/ 1795648 w 1796449"/>
                <a:gd name="connsiteY6" fmla="*/ 1994752 h 2344731"/>
                <a:gd name="connsiteX7" fmla="*/ 1795648 w 1796449"/>
                <a:gd name="connsiteY7" fmla="*/ 2344731 h 2344731"/>
                <a:gd name="connsiteX8" fmla="*/ 0 w 1796449"/>
                <a:gd name="connsiteY8" fmla="*/ 2344731 h 2344731"/>
                <a:gd name="connsiteX9" fmla="*/ 0 w 1796449"/>
                <a:gd name="connsiteY9" fmla="*/ 1638634 h 2344731"/>
                <a:gd name="connsiteX10" fmla="*/ 1 w 1796449"/>
                <a:gd name="connsiteY10" fmla="*/ 1638634 h 2344731"/>
                <a:gd name="connsiteX11" fmla="*/ 1 w 1796449"/>
                <a:gd name="connsiteY11" fmla="*/ 896588 h 2344731"/>
                <a:gd name="connsiteX12" fmla="*/ 802 w 1796449"/>
                <a:gd name="connsiteY12" fmla="*/ 896588 h 2344731"/>
                <a:gd name="connsiteX13" fmla="*/ 802 w 1796449"/>
                <a:gd name="connsiteY13" fmla="*/ 895447 h 2344731"/>
                <a:gd name="connsiteX14" fmla="*/ 2433 w 1796449"/>
                <a:gd name="connsiteY14" fmla="*/ 895447 h 2344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6449" h="2344731">
                  <a:moveTo>
                    <a:pt x="897881" y="0"/>
                  </a:moveTo>
                  <a:lnTo>
                    <a:pt x="1793329" y="895447"/>
                  </a:lnTo>
                  <a:lnTo>
                    <a:pt x="1796449" y="895447"/>
                  </a:lnTo>
                  <a:lnTo>
                    <a:pt x="1796449" y="941166"/>
                  </a:lnTo>
                  <a:lnTo>
                    <a:pt x="1795648" y="941166"/>
                  </a:lnTo>
                  <a:lnTo>
                    <a:pt x="1795648" y="1638634"/>
                  </a:lnTo>
                  <a:lnTo>
                    <a:pt x="1795648" y="1994752"/>
                  </a:lnTo>
                  <a:lnTo>
                    <a:pt x="1795648" y="2344731"/>
                  </a:lnTo>
                  <a:lnTo>
                    <a:pt x="0" y="2344731"/>
                  </a:lnTo>
                  <a:lnTo>
                    <a:pt x="0" y="1638634"/>
                  </a:lnTo>
                  <a:lnTo>
                    <a:pt x="1" y="1638634"/>
                  </a:lnTo>
                  <a:lnTo>
                    <a:pt x="1" y="896588"/>
                  </a:lnTo>
                  <a:lnTo>
                    <a:pt x="802" y="896588"/>
                  </a:lnTo>
                  <a:lnTo>
                    <a:pt x="802" y="895447"/>
                  </a:lnTo>
                  <a:lnTo>
                    <a:pt x="2433" y="895447"/>
                  </a:lnTo>
                  <a:close/>
                </a:path>
              </a:pathLst>
            </a:custGeom>
            <a:gradFill flip="none" rotWithShape="1">
              <a:gsLst>
                <a:gs pos="65000">
                  <a:srgbClr val="01ACBE"/>
                </a:gs>
                <a:gs pos="100000">
                  <a:srgbClr val="018B99"/>
                </a:gs>
                <a:gs pos="0">
                  <a:srgbClr val="01DEF5"/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rgbClr val="0AE7FE"/>
                  </a:gs>
                  <a:gs pos="100000">
                    <a:srgbClr val="018795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998190" y="3708061"/>
              <a:ext cx="1795647" cy="1994752"/>
            </a:xfrm>
            <a:custGeom>
              <a:avLst/>
              <a:gdLst>
                <a:gd name="connsiteX0" fmla="*/ 897881 w 1795647"/>
                <a:gd name="connsiteY0" fmla="*/ 0 h 1994752"/>
                <a:gd name="connsiteX1" fmla="*/ 1794085 w 1795647"/>
                <a:gd name="connsiteY1" fmla="*/ 896204 h 1994752"/>
                <a:gd name="connsiteX2" fmla="*/ 1795647 w 1795647"/>
                <a:gd name="connsiteY2" fmla="*/ 896204 h 1994752"/>
                <a:gd name="connsiteX3" fmla="*/ 1795647 w 1795647"/>
                <a:gd name="connsiteY3" fmla="*/ 896588 h 1994752"/>
                <a:gd name="connsiteX4" fmla="*/ 1795647 w 1795647"/>
                <a:gd name="connsiteY4" fmla="*/ 941923 h 1994752"/>
                <a:gd name="connsiteX5" fmla="*/ 1795647 w 1795647"/>
                <a:gd name="connsiteY5" fmla="*/ 1994752 h 1994752"/>
                <a:gd name="connsiteX6" fmla="*/ 0 w 1795647"/>
                <a:gd name="connsiteY6" fmla="*/ 1994752 h 1994752"/>
                <a:gd name="connsiteX7" fmla="*/ 0 w 1795647"/>
                <a:gd name="connsiteY7" fmla="*/ 941923 h 1994752"/>
                <a:gd name="connsiteX8" fmla="*/ 0 w 1795647"/>
                <a:gd name="connsiteY8" fmla="*/ 896588 h 1994752"/>
                <a:gd name="connsiteX9" fmla="*/ 0 w 1795647"/>
                <a:gd name="connsiteY9" fmla="*/ 896204 h 1994752"/>
                <a:gd name="connsiteX10" fmla="*/ 1675 w 1795647"/>
                <a:gd name="connsiteY10" fmla="*/ 896204 h 199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5647" h="1994752">
                  <a:moveTo>
                    <a:pt x="897881" y="0"/>
                  </a:moveTo>
                  <a:lnTo>
                    <a:pt x="1794085" y="896204"/>
                  </a:lnTo>
                  <a:lnTo>
                    <a:pt x="1795647" y="896204"/>
                  </a:lnTo>
                  <a:lnTo>
                    <a:pt x="1795647" y="896588"/>
                  </a:lnTo>
                  <a:lnTo>
                    <a:pt x="1795647" y="941923"/>
                  </a:lnTo>
                  <a:lnTo>
                    <a:pt x="1795647" y="1994752"/>
                  </a:lnTo>
                  <a:lnTo>
                    <a:pt x="0" y="1994752"/>
                  </a:lnTo>
                  <a:lnTo>
                    <a:pt x="0" y="941923"/>
                  </a:lnTo>
                  <a:lnTo>
                    <a:pt x="0" y="896588"/>
                  </a:lnTo>
                  <a:lnTo>
                    <a:pt x="0" y="896204"/>
                  </a:lnTo>
                  <a:lnTo>
                    <a:pt x="1675" y="896204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FFB850"/>
                </a:gs>
                <a:gs pos="47000">
                  <a:srgbClr val="FFC671"/>
                </a:gs>
                <a:gs pos="100000">
                  <a:srgbClr val="FF9801"/>
                </a:gs>
                <a:gs pos="0">
                  <a:srgbClr val="FFC671"/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rgbClr val="FFDFAF"/>
                  </a:gs>
                  <a:gs pos="100000">
                    <a:srgbClr val="FF9C0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 flipH="1" flipV="1">
              <a:off x="3274368" y="5726817"/>
              <a:ext cx="534099" cy="536715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rgbClr val="FFB446">
                    <a:alpha val="20000"/>
                  </a:srgbClr>
                </a:gs>
                <a:gs pos="42000">
                  <a:srgbClr val="FFB446">
                    <a:alpha val="40000"/>
                  </a:srgbClr>
                </a:gs>
                <a:gs pos="0">
                  <a:srgbClr val="FFB446">
                    <a:alpha val="55000"/>
                  </a:srgbClr>
                </a:gs>
                <a:gs pos="100000">
                  <a:srgbClr val="FFB446">
                    <a:alpha val="0"/>
                  </a:srgb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3697276" y="5162921"/>
              <a:ext cx="661648" cy="664891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rgbClr val="01ACBE">
                    <a:alpha val="25000"/>
                  </a:srgbClr>
                </a:gs>
                <a:gs pos="36000">
                  <a:srgbClr val="01ACBE">
                    <a:alpha val="50000"/>
                  </a:srgbClr>
                </a:gs>
                <a:gs pos="0">
                  <a:srgbClr val="01ACBE">
                    <a:alpha val="60000"/>
                  </a:srgbClr>
                </a:gs>
                <a:gs pos="100000">
                  <a:srgbClr val="01ACBE">
                    <a:alpha val="0"/>
                  </a:srgb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 flipV="1">
              <a:off x="4248795" y="4603968"/>
              <a:ext cx="661648" cy="664891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rgbClr val="E87071">
                    <a:alpha val="30000"/>
                  </a:srgbClr>
                </a:gs>
                <a:gs pos="36000">
                  <a:srgbClr val="E87071">
                    <a:alpha val="50000"/>
                  </a:srgbClr>
                </a:gs>
                <a:gs pos="0">
                  <a:srgbClr val="E87071">
                    <a:alpha val="60000"/>
                  </a:srgbClr>
                </a:gs>
                <a:gs pos="100000">
                  <a:srgbClr val="E87071">
                    <a:alpha val="0"/>
                  </a:srgb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811393" y="4975135"/>
              <a:ext cx="836715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FFB446"/>
                </a:gs>
                <a:gs pos="32000">
                  <a:srgbClr val="FFB446"/>
                </a:gs>
                <a:gs pos="100000">
                  <a:srgbClr val="FFDFAF"/>
                </a:gs>
                <a:gs pos="0">
                  <a:srgbClr val="FF9F1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 flipV="1">
              <a:off x="4786488" y="4045977"/>
              <a:ext cx="661648" cy="664891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rgbClr val="663A77">
                    <a:alpha val="30000"/>
                  </a:srgbClr>
                </a:gs>
                <a:gs pos="36000">
                  <a:srgbClr val="663A77">
                    <a:alpha val="50000"/>
                  </a:srgbClr>
                </a:gs>
                <a:gs pos="0">
                  <a:srgbClr val="663A77"/>
                </a:gs>
                <a:gs pos="100000">
                  <a:srgbClr val="663A77">
                    <a:alpha val="0"/>
                  </a:srgb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832416" y="3003144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93021" y="3613910"/>
              <a:ext cx="1107775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274881" y="3957538"/>
              <a:ext cx="1227025" cy="944965"/>
              <a:chOff x="2640639" y="3716907"/>
              <a:chExt cx="1227025" cy="944965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63500" dir="132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01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729023" y="4323318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365734" y="2150477"/>
              <a:ext cx="1227025" cy="944965"/>
              <a:chOff x="2640639" y="3716907"/>
              <a:chExt cx="1227025" cy="944965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63500" dir="132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03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729023" y="4323318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3899134" y="1229603"/>
              <a:ext cx="1227025" cy="944965"/>
              <a:chOff x="2640639" y="3716907"/>
              <a:chExt cx="1227025" cy="944965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Hiragino Sans GB W6" panose="020B0600000000000000" pitchFamily="34" charset="-122"/>
                  </a:rPr>
                  <a:t>04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2729023" y="4323318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4396425" y="5142828"/>
              <a:ext cx="128675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157361" y="4989564"/>
              <a:ext cx="3185340" cy="58496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制作团队锐普有中国最大的原创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465561" y="4961387"/>
              <a:ext cx="774588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7164980" y="5039818"/>
              <a:ext cx="0" cy="45039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任意多边形 35"/>
            <p:cNvSpPr/>
            <p:nvPr/>
          </p:nvSpPr>
          <p:spPr>
            <a:xfrm>
              <a:off x="4355220" y="4051919"/>
              <a:ext cx="836715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>
              <a:gsLst>
                <a:gs pos="44000">
                  <a:srgbClr val="01ACBE"/>
                </a:gs>
                <a:gs pos="20000">
                  <a:srgbClr val="0194A3"/>
                </a:gs>
                <a:gs pos="100000">
                  <a:srgbClr val="01CFE5"/>
                </a:gs>
                <a:gs pos="0">
                  <a:srgbClr val="01808D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949777" y="4221654"/>
              <a:ext cx="128675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455671" y="4068453"/>
              <a:ext cx="774588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7155091" y="4142058"/>
              <a:ext cx="0" cy="45039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7147471" y="4083645"/>
              <a:ext cx="3185340" cy="58496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制作团队锐普有中国最大的原创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901591" y="3097767"/>
              <a:ext cx="836715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>
              <a:gsLst>
                <a:gs pos="50000">
                  <a:srgbClr val="EC8888"/>
                </a:gs>
                <a:gs pos="30000">
                  <a:srgbClr val="E87071"/>
                </a:gs>
                <a:gs pos="100000">
                  <a:srgbClr val="EF9F9F"/>
                </a:gs>
                <a:gs pos="0">
                  <a:srgbClr val="E24A4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483449" y="3276450"/>
              <a:ext cx="128675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469131" y="3101296"/>
              <a:ext cx="774588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7168551" y="3193303"/>
              <a:ext cx="0" cy="45039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/>
            <p:cNvSpPr txBox="1"/>
            <p:nvPr/>
          </p:nvSpPr>
          <p:spPr>
            <a:xfrm>
              <a:off x="7160931" y="3141073"/>
              <a:ext cx="3185340" cy="58496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制作团队锐普有中国最大的原创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444403" y="2223973"/>
              <a:ext cx="836715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21000">
                  <a:srgbClr val="5A336B"/>
                </a:gs>
                <a:gs pos="38000">
                  <a:srgbClr val="714187"/>
                </a:gs>
                <a:gs pos="100000">
                  <a:srgbClr val="8B50A6"/>
                </a:gs>
                <a:gs pos="0">
                  <a:srgbClr val="4C2B5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025457" y="2404218"/>
              <a:ext cx="128675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465178" y="2225816"/>
              <a:ext cx="738805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7149359" y="2307211"/>
              <a:ext cx="0" cy="45039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7141739" y="2248823"/>
              <a:ext cx="3185340" cy="58496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制作团队锐普有中国最大的原创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7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529446" y="4140409"/>
              <a:ext cx="323135" cy="334675"/>
              <a:chOff x="9450388" y="2662238"/>
              <a:chExt cx="133350" cy="138112"/>
            </a:xfrm>
            <a:solidFill>
              <a:schemeClr val="bg1"/>
            </a:solidFill>
          </p:grpSpPr>
          <p:sp>
            <p:nvSpPr>
              <p:cNvPr id="49" name="Rectangle 239"/>
              <p:cNvSpPr>
                <a:spLocks noChangeArrowheads="1"/>
              </p:cNvSpPr>
              <p:nvPr/>
            </p:nvSpPr>
            <p:spPr bwMode="auto">
              <a:xfrm>
                <a:off x="9450388" y="2778125"/>
                <a:ext cx="269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240"/>
              <p:cNvSpPr>
                <a:spLocks noChangeArrowheads="1"/>
              </p:cNvSpPr>
              <p:nvPr/>
            </p:nvSpPr>
            <p:spPr bwMode="auto">
              <a:xfrm>
                <a:off x="9488488" y="2751138"/>
                <a:ext cx="22225" cy="492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241"/>
              <p:cNvSpPr>
                <a:spLocks noChangeArrowheads="1"/>
              </p:cNvSpPr>
              <p:nvPr/>
            </p:nvSpPr>
            <p:spPr bwMode="auto">
              <a:xfrm>
                <a:off x="9521825" y="2713038"/>
                <a:ext cx="23813" cy="87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242"/>
              <p:cNvSpPr>
                <a:spLocks noChangeArrowheads="1"/>
              </p:cNvSpPr>
              <p:nvPr/>
            </p:nvSpPr>
            <p:spPr bwMode="auto">
              <a:xfrm>
                <a:off x="9556750" y="2662238"/>
                <a:ext cx="26988" cy="138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243"/>
              <p:cNvSpPr>
                <a:spLocks/>
              </p:cNvSpPr>
              <p:nvPr/>
            </p:nvSpPr>
            <p:spPr bwMode="auto">
              <a:xfrm>
                <a:off x="9556750" y="2662238"/>
                <a:ext cx="26988" cy="138112"/>
              </a:xfrm>
              <a:custGeom>
                <a:avLst/>
                <a:gdLst>
                  <a:gd name="T0" fmla="*/ 17 w 17"/>
                  <a:gd name="T1" fmla="*/ 87 h 87"/>
                  <a:gd name="T2" fmla="*/ 0 w 17"/>
                  <a:gd name="T3" fmla="*/ 87 h 87"/>
                  <a:gd name="T4" fmla="*/ 0 w 17"/>
                  <a:gd name="T5" fmla="*/ 0 h 87"/>
                  <a:gd name="T6" fmla="*/ 17 w 1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7">
                    <a:moveTo>
                      <a:pt x="17" y="87"/>
                    </a:moveTo>
                    <a:lnTo>
                      <a:pt x="0" y="87"/>
                    </a:ln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" name="Group 4"/>
            <p:cNvGrpSpPr>
              <a:grpSpLocks noChangeAspect="1"/>
            </p:cNvGrpSpPr>
            <p:nvPr/>
          </p:nvGrpSpPr>
          <p:grpSpPr bwMode="auto">
            <a:xfrm>
              <a:off x="3975285" y="5118247"/>
              <a:ext cx="340187" cy="263051"/>
              <a:chOff x="3494" y="1896"/>
              <a:chExt cx="688" cy="532"/>
            </a:xfrm>
            <a:solidFill>
              <a:schemeClr val="bg1"/>
            </a:solidFill>
          </p:grpSpPr>
          <p:sp>
            <p:nvSpPr>
              <p:cNvPr id="58" name="Rectangle 5"/>
              <p:cNvSpPr>
                <a:spLocks noChangeArrowheads="1"/>
              </p:cNvSpPr>
              <p:nvPr/>
            </p:nvSpPr>
            <p:spPr bwMode="auto">
              <a:xfrm>
                <a:off x="4124" y="2007"/>
                <a:ext cx="58" cy="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"/>
              <p:cNvSpPr>
                <a:spLocks noEditPoints="1"/>
              </p:cNvSpPr>
              <p:nvPr/>
            </p:nvSpPr>
            <p:spPr bwMode="auto">
              <a:xfrm>
                <a:off x="3608" y="1896"/>
                <a:ext cx="459" cy="532"/>
              </a:xfrm>
              <a:custGeom>
                <a:avLst/>
                <a:gdLst>
                  <a:gd name="T0" fmla="*/ 176 w 192"/>
                  <a:gd name="T1" fmla="*/ 46 h 222"/>
                  <a:gd name="T2" fmla="*/ 132 w 192"/>
                  <a:gd name="T3" fmla="*/ 0 h 222"/>
                  <a:gd name="T4" fmla="*/ 60 w 192"/>
                  <a:gd name="T5" fmla="*/ 0 h 222"/>
                  <a:gd name="T6" fmla="*/ 18 w 192"/>
                  <a:gd name="T7" fmla="*/ 46 h 222"/>
                  <a:gd name="T8" fmla="*/ 0 w 192"/>
                  <a:gd name="T9" fmla="*/ 46 h 222"/>
                  <a:gd name="T10" fmla="*/ 0 w 192"/>
                  <a:gd name="T11" fmla="*/ 222 h 222"/>
                  <a:gd name="T12" fmla="*/ 192 w 192"/>
                  <a:gd name="T13" fmla="*/ 222 h 222"/>
                  <a:gd name="T14" fmla="*/ 192 w 192"/>
                  <a:gd name="T15" fmla="*/ 46 h 222"/>
                  <a:gd name="T16" fmla="*/ 176 w 192"/>
                  <a:gd name="T17" fmla="*/ 46 h 222"/>
                  <a:gd name="T18" fmla="*/ 113 w 192"/>
                  <a:gd name="T19" fmla="*/ 42 h 222"/>
                  <a:gd name="T20" fmla="*/ 77 w 192"/>
                  <a:gd name="T21" fmla="*/ 42 h 222"/>
                  <a:gd name="T22" fmla="*/ 67 w 192"/>
                  <a:gd name="T23" fmla="*/ 31 h 222"/>
                  <a:gd name="T24" fmla="*/ 77 w 192"/>
                  <a:gd name="T25" fmla="*/ 20 h 222"/>
                  <a:gd name="T26" fmla="*/ 113 w 192"/>
                  <a:gd name="T27" fmla="*/ 20 h 222"/>
                  <a:gd name="T28" fmla="*/ 124 w 192"/>
                  <a:gd name="T29" fmla="*/ 31 h 222"/>
                  <a:gd name="T30" fmla="*/ 113 w 192"/>
                  <a:gd name="T31" fmla="*/ 4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22">
                    <a:moveTo>
                      <a:pt x="176" y="46"/>
                    </a:moveTo>
                    <a:cubicBezTo>
                      <a:pt x="166" y="26"/>
                      <a:pt x="148" y="0"/>
                      <a:pt x="13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29" y="25"/>
                      <a:pt x="1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192" y="222"/>
                      <a:pt x="192" y="222"/>
                      <a:pt x="192" y="222"/>
                    </a:cubicBezTo>
                    <a:cubicBezTo>
                      <a:pt x="192" y="46"/>
                      <a:pt x="192" y="46"/>
                      <a:pt x="192" y="46"/>
                    </a:cubicBezTo>
                    <a:lnTo>
                      <a:pt x="176" y="46"/>
                    </a:lnTo>
                    <a:close/>
                    <a:moveTo>
                      <a:pt x="113" y="42"/>
                    </a:moveTo>
                    <a:cubicBezTo>
                      <a:pt x="77" y="42"/>
                      <a:pt x="77" y="42"/>
                      <a:pt x="77" y="42"/>
                    </a:cubicBezTo>
                    <a:cubicBezTo>
                      <a:pt x="72" y="42"/>
                      <a:pt x="67" y="37"/>
                      <a:pt x="67" y="31"/>
                    </a:cubicBezTo>
                    <a:cubicBezTo>
                      <a:pt x="67" y="25"/>
                      <a:pt x="72" y="20"/>
                      <a:pt x="77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9" y="20"/>
                      <a:pt x="124" y="25"/>
                      <a:pt x="124" y="31"/>
                    </a:cubicBezTo>
                    <a:cubicBezTo>
                      <a:pt x="124" y="37"/>
                      <a:pt x="119" y="42"/>
                      <a:pt x="11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7"/>
              <p:cNvSpPr>
                <a:spLocks noChangeArrowheads="1"/>
              </p:cNvSpPr>
              <p:nvPr/>
            </p:nvSpPr>
            <p:spPr bwMode="auto">
              <a:xfrm>
                <a:off x="3494" y="2007"/>
                <a:ext cx="57" cy="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033510" y="3199021"/>
              <a:ext cx="357796" cy="358843"/>
              <a:chOff x="458010" y="4063526"/>
              <a:chExt cx="1087437" cy="1090612"/>
            </a:xfrm>
            <a:solidFill>
              <a:schemeClr val="bg1"/>
            </a:solidFill>
          </p:grpSpPr>
          <p:sp>
            <p:nvSpPr>
              <p:cNvPr id="66" name="Freeform 11"/>
              <p:cNvSpPr>
                <a:spLocks noEditPoints="1"/>
              </p:cNvSpPr>
              <p:nvPr/>
            </p:nvSpPr>
            <p:spPr bwMode="auto">
              <a:xfrm>
                <a:off x="458010" y="4063526"/>
                <a:ext cx="1087437" cy="1090612"/>
              </a:xfrm>
              <a:custGeom>
                <a:avLst/>
                <a:gdLst>
                  <a:gd name="T0" fmla="*/ 0 w 685"/>
                  <a:gd name="T1" fmla="*/ 0 h 687"/>
                  <a:gd name="T2" fmla="*/ 0 w 685"/>
                  <a:gd name="T3" fmla="*/ 687 h 687"/>
                  <a:gd name="T4" fmla="*/ 685 w 685"/>
                  <a:gd name="T5" fmla="*/ 687 h 687"/>
                  <a:gd name="T6" fmla="*/ 685 w 685"/>
                  <a:gd name="T7" fmla="*/ 0 h 687"/>
                  <a:gd name="T8" fmla="*/ 0 w 685"/>
                  <a:gd name="T9" fmla="*/ 0 h 687"/>
                  <a:gd name="T10" fmla="*/ 58 w 685"/>
                  <a:gd name="T11" fmla="*/ 57 h 687"/>
                  <a:gd name="T12" fmla="*/ 628 w 685"/>
                  <a:gd name="T13" fmla="*/ 57 h 687"/>
                  <a:gd name="T14" fmla="*/ 628 w 685"/>
                  <a:gd name="T15" fmla="*/ 441 h 687"/>
                  <a:gd name="T16" fmla="*/ 442 w 685"/>
                  <a:gd name="T17" fmla="*/ 630 h 687"/>
                  <a:gd name="T18" fmla="*/ 58 w 685"/>
                  <a:gd name="T19" fmla="*/ 630 h 687"/>
                  <a:gd name="T20" fmla="*/ 58 w 685"/>
                  <a:gd name="T21" fmla="*/ 5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5" h="687">
                    <a:moveTo>
                      <a:pt x="0" y="0"/>
                    </a:moveTo>
                    <a:lnTo>
                      <a:pt x="0" y="687"/>
                    </a:lnTo>
                    <a:lnTo>
                      <a:pt x="685" y="687"/>
                    </a:lnTo>
                    <a:lnTo>
                      <a:pt x="685" y="0"/>
                    </a:lnTo>
                    <a:lnTo>
                      <a:pt x="0" y="0"/>
                    </a:lnTo>
                    <a:close/>
                    <a:moveTo>
                      <a:pt x="58" y="57"/>
                    </a:moveTo>
                    <a:lnTo>
                      <a:pt x="628" y="57"/>
                    </a:lnTo>
                    <a:lnTo>
                      <a:pt x="628" y="441"/>
                    </a:lnTo>
                    <a:lnTo>
                      <a:pt x="442" y="630"/>
                    </a:lnTo>
                    <a:lnTo>
                      <a:pt x="58" y="630"/>
                    </a:lnTo>
                    <a:lnTo>
                      <a:pt x="5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Rectangle 12"/>
              <p:cNvSpPr>
                <a:spLocks noChangeArrowheads="1"/>
              </p:cNvSpPr>
              <p:nvPr/>
            </p:nvSpPr>
            <p:spPr bwMode="auto">
              <a:xfrm>
                <a:off x="682625" y="4338638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tangle 13"/>
              <p:cNvSpPr>
                <a:spLocks noChangeArrowheads="1"/>
              </p:cNvSpPr>
              <p:nvPr/>
            </p:nvSpPr>
            <p:spPr bwMode="auto">
              <a:xfrm>
                <a:off x="682625" y="4562475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Rectangle 14"/>
              <p:cNvSpPr>
                <a:spLocks noChangeArrowheads="1"/>
              </p:cNvSpPr>
              <p:nvPr/>
            </p:nvSpPr>
            <p:spPr bwMode="auto">
              <a:xfrm>
                <a:off x="682625" y="4786313"/>
                <a:ext cx="382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17"/>
            <p:cNvGrpSpPr>
              <a:grpSpLocks noChangeAspect="1"/>
            </p:cNvGrpSpPr>
            <p:nvPr/>
          </p:nvGrpSpPr>
          <p:grpSpPr bwMode="auto">
            <a:xfrm>
              <a:off x="5645114" y="2346655"/>
              <a:ext cx="305423" cy="327855"/>
              <a:chOff x="231" y="1205"/>
              <a:chExt cx="640" cy="687"/>
            </a:xfrm>
            <a:solidFill>
              <a:schemeClr val="bg1"/>
            </a:solidFill>
          </p:grpSpPr>
          <p:sp>
            <p:nvSpPr>
              <p:cNvPr id="89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360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B27359E-ADCC-412E-800B-D132394CFF5D}"/>
              </a:ext>
            </a:extLst>
          </p:cNvPr>
          <p:cNvGrpSpPr/>
          <p:nvPr/>
        </p:nvGrpSpPr>
        <p:grpSpPr>
          <a:xfrm>
            <a:off x="2546567" y="46067"/>
            <a:ext cx="7098869" cy="6312712"/>
            <a:chOff x="2546567" y="46067"/>
            <a:chExt cx="7098869" cy="6312712"/>
          </a:xfrm>
        </p:grpSpPr>
        <p:sp>
          <p:nvSpPr>
            <p:cNvPr id="19" name="等腰三角形 18"/>
            <p:cNvSpPr/>
            <p:nvPr/>
          </p:nvSpPr>
          <p:spPr>
            <a:xfrm>
              <a:off x="4110587" y="914397"/>
              <a:ext cx="1371600" cy="241304"/>
            </a:xfrm>
            <a:custGeom>
              <a:avLst/>
              <a:gdLst>
                <a:gd name="connsiteX0" fmla="*/ 0 w 1249680"/>
                <a:gd name="connsiteY0" fmla="*/ 218444 h 218444"/>
                <a:gd name="connsiteX1" fmla="*/ 1249680 w 1249680"/>
                <a:gd name="connsiteY1" fmla="*/ 0 h 218444"/>
                <a:gd name="connsiteX2" fmla="*/ 1249680 w 1249680"/>
                <a:gd name="connsiteY2" fmla="*/ 218444 h 218444"/>
                <a:gd name="connsiteX3" fmla="*/ 0 w 1249680"/>
                <a:gd name="connsiteY3" fmla="*/ 218444 h 218444"/>
                <a:gd name="connsiteX0" fmla="*/ 0 w 1371600"/>
                <a:gd name="connsiteY0" fmla="*/ 241304 h 241304"/>
                <a:gd name="connsiteX1" fmla="*/ 1371600 w 1371600"/>
                <a:gd name="connsiteY1" fmla="*/ 0 h 241304"/>
                <a:gd name="connsiteX2" fmla="*/ 1249680 w 1371600"/>
                <a:gd name="connsiteY2" fmla="*/ 241304 h 241304"/>
                <a:gd name="connsiteX3" fmla="*/ 0 w 1371600"/>
                <a:gd name="connsiteY3" fmla="*/ 241304 h 24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241304">
                  <a:moveTo>
                    <a:pt x="0" y="241304"/>
                  </a:moveTo>
                  <a:lnTo>
                    <a:pt x="1371600" y="0"/>
                  </a:lnTo>
                  <a:lnTo>
                    <a:pt x="1249680" y="241304"/>
                  </a:lnTo>
                  <a:lnTo>
                    <a:pt x="0" y="241304"/>
                  </a:lnTo>
                  <a:close/>
                </a:path>
              </a:pathLst>
            </a:custGeom>
            <a:solidFill>
              <a:srgbClr val="FF9A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等腰三角形 18"/>
            <p:cNvSpPr/>
            <p:nvPr/>
          </p:nvSpPr>
          <p:spPr>
            <a:xfrm>
              <a:off x="2546567" y="4264447"/>
              <a:ext cx="1371600" cy="241304"/>
            </a:xfrm>
            <a:custGeom>
              <a:avLst/>
              <a:gdLst>
                <a:gd name="connsiteX0" fmla="*/ 0 w 1249680"/>
                <a:gd name="connsiteY0" fmla="*/ 218444 h 218444"/>
                <a:gd name="connsiteX1" fmla="*/ 1249680 w 1249680"/>
                <a:gd name="connsiteY1" fmla="*/ 0 h 218444"/>
                <a:gd name="connsiteX2" fmla="*/ 1249680 w 1249680"/>
                <a:gd name="connsiteY2" fmla="*/ 218444 h 218444"/>
                <a:gd name="connsiteX3" fmla="*/ 0 w 1249680"/>
                <a:gd name="connsiteY3" fmla="*/ 218444 h 218444"/>
                <a:gd name="connsiteX0" fmla="*/ 0 w 1371600"/>
                <a:gd name="connsiteY0" fmla="*/ 241304 h 241304"/>
                <a:gd name="connsiteX1" fmla="*/ 1371600 w 1371600"/>
                <a:gd name="connsiteY1" fmla="*/ 0 h 241304"/>
                <a:gd name="connsiteX2" fmla="*/ 1249680 w 1371600"/>
                <a:gd name="connsiteY2" fmla="*/ 241304 h 241304"/>
                <a:gd name="connsiteX3" fmla="*/ 0 w 1371600"/>
                <a:gd name="connsiteY3" fmla="*/ 241304 h 24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241304">
                  <a:moveTo>
                    <a:pt x="0" y="241304"/>
                  </a:moveTo>
                  <a:lnTo>
                    <a:pt x="1371600" y="0"/>
                  </a:lnTo>
                  <a:lnTo>
                    <a:pt x="1249680" y="241304"/>
                  </a:lnTo>
                  <a:lnTo>
                    <a:pt x="0" y="241304"/>
                  </a:lnTo>
                  <a:close/>
                </a:path>
              </a:pathLst>
            </a:custGeom>
            <a:solidFill>
              <a:srgbClr val="633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等腰三角形 18"/>
            <p:cNvSpPr/>
            <p:nvPr/>
          </p:nvSpPr>
          <p:spPr>
            <a:xfrm>
              <a:off x="3083160" y="3145519"/>
              <a:ext cx="1371600" cy="241304"/>
            </a:xfrm>
            <a:custGeom>
              <a:avLst/>
              <a:gdLst>
                <a:gd name="connsiteX0" fmla="*/ 0 w 1249680"/>
                <a:gd name="connsiteY0" fmla="*/ 218444 h 218444"/>
                <a:gd name="connsiteX1" fmla="*/ 1249680 w 1249680"/>
                <a:gd name="connsiteY1" fmla="*/ 0 h 218444"/>
                <a:gd name="connsiteX2" fmla="*/ 1249680 w 1249680"/>
                <a:gd name="connsiteY2" fmla="*/ 218444 h 218444"/>
                <a:gd name="connsiteX3" fmla="*/ 0 w 1249680"/>
                <a:gd name="connsiteY3" fmla="*/ 218444 h 218444"/>
                <a:gd name="connsiteX0" fmla="*/ 0 w 1371600"/>
                <a:gd name="connsiteY0" fmla="*/ 241304 h 241304"/>
                <a:gd name="connsiteX1" fmla="*/ 1371600 w 1371600"/>
                <a:gd name="connsiteY1" fmla="*/ 0 h 241304"/>
                <a:gd name="connsiteX2" fmla="*/ 1249680 w 1371600"/>
                <a:gd name="connsiteY2" fmla="*/ 241304 h 241304"/>
                <a:gd name="connsiteX3" fmla="*/ 0 w 1371600"/>
                <a:gd name="connsiteY3" fmla="*/ 241304 h 24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241304">
                  <a:moveTo>
                    <a:pt x="0" y="241304"/>
                  </a:moveTo>
                  <a:lnTo>
                    <a:pt x="1371600" y="0"/>
                  </a:lnTo>
                  <a:lnTo>
                    <a:pt x="1249680" y="241304"/>
                  </a:lnTo>
                  <a:lnTo>
                    <a:pt x="0" y="241304"/>
                  </a:lnTo>
                  <a:close/>
                </a:path>
              </a:pathLst>
            </a:custGeom>
            <a:solidFill>
              <a:srgbClr val="DF39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等腰三角形 18"/>
            <p:cNvSpPr/>
            <p:nvPr/>
          </p:nvSpPr>
          <p:spPr>
            <a:xfrm>
              <a:off x="3602223" y="2033329"/>
              <a:ext cx="1371600" cy="241304"/>
            </a:xfrm>
            <a:custGeom>
              <a:avLst/>
              <a:gdLst>
                <a:gd name="connsiteX0" fmla="*/ 0 w 1249680"/>
                <a:gd name="connsiteY0" fmla="*/ 218444 h 218444"/>
                <a:gd name="connsiteX1" fmla="*/ 1249680 w 1249680"/>
                <a:gd name="connsiteY1" fmla="*/ 0 h 218444"/>
                <a:gd name="connsiteX2" fmla="*/ 1249680 w 1249680"/>
                <a:gd name="connsiteY2" fmla="*/ 218444 h 218444"/>
                <a:gd name="connsiteX3" fmla="*/ 0 w 1249680"/>
                <a:gd name="connsiteY3" fmla="*/ 218444 h 218444"/>
                <a:gd name="connsiteX0" fmla="*/ 0 w 1371600"/>
                <a:gd name="connsiteY0" fmla="*/ 241304 h 241304"/>
                <a:gd name="connsiteX1" fmla="*/ 1371600 w 1371600"/>
                <a:gd name="connsiteY1" fmla="*/ 0 h 241304"/>
                <a:gd name="connsiteX2" fmla="*/ 1249680 w 1371600"/>
                <a:gd name="connsiteY2" fmla="*/ 241304 h 241304"/>
                <a:gd name="connsiteX3" fmla="*/ 0 w 1371600"/>
                <a:gd name="connsiteY3" fmla="*/ 241304 h 24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241304">
                  <a:moveTo>
                    <a:pt x="0" y="241304"/>
                  </a:moveTo>
                  <a:lnTo>
                    <a:pt x="1371600" y="0"/>
                  </a:lnTo>
                  <a:lnTo>
                    <a:pt x="1249680" y="241304"/>
                  </a:lnTo>
                  <a:lnTo>
                    <a:pt x="0" y="241304"/>
                  </a:lnTo>
                  <a:close/>
                </a:path>
              </a:pathLst>
            </a:custGeom>
            <a:solidFill>
              <a:srgbClr val="0183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6900000" flipH="1">
              <a:off x="746336" y="2738731"/>
              <a:ext cx="6312712" cy="927384"/>
            </a:xfrm>
            <a:prstGeom prst="rect">
              <a:avLst/>
            </a:prstGeom>
          </p:spPr>
        </p:pic>
        <p:sp>
          <p:nvSpPr>
            <p:cNvPr id="6" name="梯形 5"/>
            <p:cNvSpPr/>
            <p:nvPr/>
          </p:nvSpPr>
          <p:spPr>
            <a:xfrm>
              <a:off x="4838485" y="1155705"/>
              <a:ext cx="4806951" cy="1120140"/>
            </a:xfrm>
            <a:prstGeom prst="trapezoid">
              <a:avLst>
                <a:gd name="adj" fmla="val 47115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梯形 14"/>
            <p:cNvSpPr/>
            <p:nvPr/>
          </p:nvSpPr>
          <p:spPr>
            <a:xfrm>
              <a:off x="4305085" y="2275845"/>
              <a:ext cx="4806951" cy="1120140"/>
            </a:xfrm>
            <a:prstGeom prst="trapezoid">
              <a:avLst>
                <a:gd name="adj" fmla="val 47115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梯形 15"/>
            <p:cNvSpPr/>
            <p:nvPr/>
          </p:nvSpPr>
          <p:spPr>
            <a:xfrm>
              <a:off x="3793818" y="3385281"/>
              <a:ext cx="4806951" cy="1120140"/>
            </a:xfrm>
            <a:prstGeom prst="trapezoid">
              <a:avLst>
                <a:gd name="adj" fmla="val 47115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梯形 16"/>
            <p:cNvSpPr/>
            <p:nvPr/>
          </p:nvSpPr>
          <p:spPr>
            <a:xfrm>
              <a:off x="3275658" y="4501610"/>
              <a:ext cx="4806951" cy="1120140"/>
            </a:xfrm>
            <a:prstGeom prst="trapezoid">
              <a:avLst>
                <a:gd name="adj" fmla="val 47115"/>
              </a:avLst>
            </a:prstGeom>
            <a:solidFill>
              <a:srgbClr val="864D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4127732" y="1155704"/>
              <a:ext cx="1249680" cy="1120139"/>
            </a:xfrm>
            <a:prstGeom prst="triangle">
              <a:avLst>
                <a:gd name="adj" fmla="val 57927"/>
              </a:avLst>
            </a:prstGeom>
            <a:solidFill>
              <a:srgbClr val="FFA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2556092" y="4505752"/>
              <a:ext cx="1249680" cy="1120139"/>
            </a:xfrm>
            <a:prstGeom prst="triangle">
              <a:avLst>
                <a:gd name="adj" fmla="val 57927"/>
              </a:avLst>
            </a:prstGeom>
            <a:solidFill>
              <a:srgbClr val="78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3083160" y="3386825"/>
              <a:ext cx="1249680" cy="1120139"/>
            </a:xfrm>
            <a:prstGeom prst="triangle">
              <a:avLst>
                <a:gd name="adj" fmla="val 57927"/>
              </a:avLst>
            </a:prstGeom>
            <a:solidFill>
              <a:srgbClr val="E34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3602223" y="2274636"/>
              <a:ext cx="1249680" cy="1120139"/>
            </a:xfrm>
            <a:prstGeom prst="triangle">
              <a:avLst>
                <a:gd name="adj" fmla="val 57927"/>
              </a:avLst>
            </a:prstGeom>
            <a:solidFill>
              <a:srgbClr val="0194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697929" y="1340694"/>
              <a:ext cx="2325935" cy="763759"/>
              <a:chOff x="5813057" y="1493091"/>
              <a:chExt cx="2206508" cy="76376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5813057" y="1493091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831393" y="1795186"/>
                <a:ext cx="21881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253429" y="2452823"/>
              <a:ext cx="2325935" cy="763759"/>
              <a:chOff x="5813057" y="1493091"/>
              <a:chExt cx="2206508" cy="76376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813057" y="1493091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5831393" y="1795186"/>
                <a:ext cx="21881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4643829" y="3572269"/>
              <a:ext cx="2325935" cy="763759"/>
              <a:chOff x="5813057" y="1493091"/>
              <a:chExt cx="2206508" cy="763760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5813057" y="1493091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831393" y="1795186"/>
                <a:ext cx="21881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135829" y="4681705"/>
              <a:ext cx="2325935" cy="763759"/>
              <a:chOff x="5813057" y="1493091"/>
              <a:chExt cx="2206508" cy="763760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813057" y="1493091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831393" y="1795186"/>
                <a:ext cx="21881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8662676" y="1647253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" name="椭圆 46"/>
            <p:cNvSpPr/>
            <p:nvPr/>
          </p:nvSpPr>
          <p:spPr>
            <a:xfrm>
              <a:off x="8084093" y="2770091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8" name="椭圆 47"/>
            <p:cNvSpPr/>
            <p:nvPr/>
          </p:nvSpPr>
          <p:spPr>
            <a:xfrm>
              <a:off x="7558519" y="3884807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7098208" y="4991127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3018387" y="4684139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3554980" y="3595055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6" name="椭圆 55"/>
            <p:cNvSpPr/>
            <p:nvPr/>
          </p:nvSpPr>
          <p:spPr>
            <a:xfrm>
              <a:off x="4074043" y="2472075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4567167" y="1323068"/>
              <a:ext cx="427960" cy="4279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439601" y="1313673"/>
              <a:ext cx="68309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946475" y="2451453"/>
              <a:ext cx="68309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431938" y="3582832"/>
              <a:ext cx="68309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890819" y="4666976"/>
              <a:ext cx="683095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3" name="Group 4"/>
            <p:cNvGrpSpPr>
              <a:grpSpLocks noChangeAspect="1"/>
            </p:cNvGrpSpPr>
            <p:nvPr/>
          </p:nvGrpSpPr>
          <p:grpSpPr bwMode="auto">
            <a:xfrm>
              <a:off x="8759754" y="1708461"/>
              <a:ext cx="236407" cy="277043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8" name="Group 18"/>
            <p:cNvGrpSpPr>
              <a:grpSpLocks noChangeAspect="1"/>
            </p:cNvGrpSpPr>
            <p:nvPr/>
          </p:nvGrpSpPr>
          <p:grpSpPr bwMode="auto">
            <a:xfrm>
              <a:off x="8178833" y="2868838"/>
              <a:ext cx="240092" cy="223721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69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4" name="Group 13"/>
            <p:cNvGrpSpPr>
              <a:grpSpLocks noChangeAspect="1"/>
            </p:cNvGrpSpPr>
            <p:nvPr/>
          </p:nvGrpSpPr>
          <p:grpSpPr bwMode="auto">
            <a:xfrm>
              <a:off x="7637686" y="3959139"/>
              <a:ext cx="288289" cy="291695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75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Freeform 108"/>
            <p:cNvSpPr>
              <a:spLocks noEditPoints="1"/>
            </p:cNvSpPr>
            <p:nvPr/>
          </p:nvSpPr>
          <p:spPr bwMode="auto">
            <a:xfrm>
              <a:off x="7171798" y="5054655"/>
              <a:ext cx="299828" cy="30090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29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FBFCF465-63B0-4317-BEA4-66FE9D965C02}"/>
              </a:ext>
            </a:extLst>
          </p:cNvPr>
          <p:cNvSpPr txBox="1"/>
          <p:nvPr/>
        </p:nvSpPr>
        <p:spPr>
          <a:xfrm>
            <a:off x="4196179" y="1886506"/>
            <a:ext cx="5042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更多实用资料，请关注微信号：精习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D36FAC-8F70-4EEE-A0BA-D031D8045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838" y="3297315"/>
            <a:ext cx="1736324" cy="173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4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4495EEC-2C47-489E-9C23-56D1D8462226}"/>
              </a:ext>
            </a:extLst>
          </p:cNvPr>
          <p:cNvGrpSpPr/>
          <p:nvPr/>
        </p:nvGrpSpPr>
        <p:grpSpPr>
          <a:xfrm>
            <a:off x="889282" y="823771"/>
            <a:ext cx="10805315" cy="6617118"/>
            <a:chOff x="970304" y="534404"/>
            <a:chExt cx="10805315" cy="6617118"/>
          </a:xfrm>
        </p:grpSpPr>
        <p:grpSp>
          <p:nvGrpSpPr>
            <p:cNvPr id="89" name="Group 4"/>
            <p:cNvGrpSpPr>
              <a:grpSpLocks noChangeAspect="1"/>
            </p:cNvGrpSpPr>
            <p:nvPr/>
          </p:nvGrpSpPr>
          <p:grpSpPr bwMode="auto">
            <a:xfrm>
              <a:off x="4430913" y="1936841"/>
              <a:ext cx="2957295" cy="2957295"/>
              <a:chOff x="2162" y="480"/>
              <a:chExt cx="3358" cy="3358"/>
            </a:xfrm>
            <a:solidFill>
              <a:schemeClr val="bg1"/>
            </a:solidFill>
          </p:grpSpPr>
          <p:sp>
            <p:nvSpPr>
              <p:cNvPr id="91" name="Freeform 5"/>
              <p:cNvSpPr>
                <a:spLocks noEditPoints="1"/>
              </p:cNvSpPr>
              <p:nvPr/>
            </p:nvSpPr>
            <p:spPr bwMode="auto">
              <a:xfrm>
                <a:off x="2252" y="570"/>
                <a:ext cx="3178" cy="3178"/>
              </a:xfrm>
              <a:custGeom>
                <a:avLst/>
                <a:gdLst>
                  <a:gd name="T0" fmla="*/ 671 w 1342"/>
                  <a:gd name="T1" fmla="*/ 1277 h 1342"/>
                  <a:gd name="T2" fmla="*/ 65 w 1342"/>
                  <a:gd name="T3" fmla="*/ 671 h 1342"/>
                  <a:gd name="T4" fmla="*/ 671 w 1342"/>
                  <a:gd name="T5" fmla="*/ 65 h 1342"/>
                  <a:gd name="T6" fmla="*/ 1277 w 1342"/>
                  <a:gd name="T7" fmla="*/ 671 h 1342"/>
                  <a:gd name="T8" fmla="*/ 671 w 1342"/>
                  <a:gd name="T9" fmla="*/ 1277 h 1342"/>
                  <a:gd name="T10" fmla="*/ 671 w 1342"/>
                  <a:gd name="T11" fmla="*/ 0 h 1342"/>
                  <a:gd name="T12" fmla="*/ 0 w 1342"/>
                  <a:gd name="T13" fmla="*/ 671 h 1342"/>
                  <a:gd name="T14" fmla="*/ 671 w 1342"/>
                  <a:gd name="T15" fmla="*/ 1342 h 1342"/>
                  <a:gd name="T16" fmla="*/ 1342 w 1342"/>
                  <a:gd name="T17" fmla="*/ 671 h 1342"/>
                  <a:gd name="T18" fmla="*/ 671 w 1342"/>
                  <a:gd name="T19" fmla="*/ 0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2" h="1342">
                    <a:moveTo>
                      <a:pt x="671" y="1277"/>
                    </a:moveTo>
                    <a:cubicBezTo>
                      <a:pt x="337" y="1277"/>
                      <a:pt x="65" y="1005"/>
                      <a:pt x="65" y="671"/>
                    </a:cubicBezTo>
                    <a:cubicBezTo>
                      <a:pt x="65" y="337"/>
                      <a:pt x="337" y="65"/>
                      <a:pt x="671" y="65"/>
                    </a:cubicBezTo>
                    <a:cubicBezTo>
                      <a:pt x="1005" y="65"/>
                      <a:pt x="1277" y="337"/>
                      <a:pt x="1277" y="671"/>
                    </a:cubicBezTo>
                    <a:cubicBezTo>
                      <a:pt x="1277" y="1005"/>
                      <a:pt x="1005" y="1277"/>
                      <a:pt x="671" y="1277"/>
                    </a:cubicBezTo>
                    <a:moveTo>
                      <a:pt x="671" y="0"/>
                    </a:moveTo>
                    <a:cubicBezTo>
                      <a:pt x="301" y="0"/>
                      <a:pt x="0" y="301"/>
                      <a:pt x="0" y="671"/>
                    </a:cubicBezTo>
                    <a:cubicBezTo>
                      <a:pt x="0" y="1041"/>
                      <a:pt x="301" y="1342"/>
                      <a:pt x="671" y="1342"/>
                    </a:cubicBezTo>
                    <a:cubicBezTo>
                      <a:pt x="1041" y="1342"/>
                      <a:pt x="1342" y="1041"/>
                      <a:pt x="1342" y="671"/>
                    </a:cubicBezTo>
                    <a:cubicBezTo>
                      <a:pt x="1342" y="301"/>
                      <a:pt x="1041" y="0"/>
                      <a:pt x="6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92" name="Freeform 6"/>
              <p:cNvSpPr>
                <a:spLocks noEditPoints="1"/>
              </p:cNvSpPr>
              <p:nvPr/>
            </p:nvSpPr>
            <p:spPr bwMode="auto">
              <a:xfrm>
                <a:off x="2162" y="480"/>
                <a:ext cx="3358" cy="3358"/>
              </a:xfrm>
              <a:custGeom>
                <a:avLst/>
                <a:gdLst>
                  <a:gd name="T0" fmla="*/ 709 w 1418"/>
                  <a:gd name="T1" fmla="*/ 1406 h 1418"/>
                  <a:gd name="T2" fmla="*/ 13 w 1418"/>
                  <a:gd name="T3" fmla="*/ 709 h 1418"/>
                  <a:gd name="T4" fmla="*/ 709 w 1418"/>
                  <a:gd name="T5" fmla="*/ 12 h 1418"/>
                  <a:gd name="T6" fmla="*/ 1406 w 1418"/>
                  <a:gd name="T7" fmla="*/ 709 h 1418"/>
                  <a:gd name="T8" fmla="*/ 709 w 1418"/>
                  <a:gd name="T9" fmla="*/ 1406 h 1418"/>
                  <a:gd name="T10" fmla="*/ 709 w 1418"/>
                  <a:gd name="T11" fmla="*/ 0 h 1418"/>
                  <a:gd name="T12" fmla="*/ 0 w 1418"/>
                  <a:gd name="T13" fmla="*/ 709 h 1418"/>
                  <a:gd name="T14" fmla="*/ 709 w 1418"/>
                  <a:gd name="T15" fmla="*/ 1418 h 1418"/>
                  <a:gd name="T16" fmla="*/ 1418 w 1418"/>
                  <a:gd name="T17" fmla="*/ 709 h 1418"/>
                  <a:gd name="T18" fmla="*/ 709 w 1418"/>
                  <a:gd name="T19" fmla="*/ 0 h 1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8" h="1418">
                    <a:moveTo>
                      <a:pt x="709" y="1406"/>
                    </a:moveTo>
                    <a:cubicBezTo>
                      <a:pt x="325" y="1406"/>
                      <a:pt x="13" y="1093"/>
                      <a:pt x="13" y="709"/>
                    </a:cubicBezTo>
                    <a:cubicBezTo>
                      <a:pt x="13" y="325"/>
                      <a:pt x="325" y="12"/>
                      <a:pt x="709" y="12"/>
                    </a:cubicBezTo>
                    <a:cubicBezTo>
                      <a:pt x="1093" y="12"/>
                      <a:pt x="1406" y="325"/>
                      <a:pt x="1406" y="709"/>
                    </a:cubicBezTo>
                    <a:cubicBezTo>
                      <a:pt x="1406" y="1093"/>
                      <a:pt x="1093" y="1406"/>
                      <a:pt x="709" y="1406"/>
                    </a:cubicBezTo>
                    <a:moveTo>
                      <a:pt x="709" y="0"/>
                    </a:moveTo>
                    <a:cubicBezTo>
                      <a:pt x="318" y="0"/>
                      <a:pt x="0" y="318"/>
                      <a:pt x="0" y="709"/>
                    </a:cubicBezTo>
                    <a:cubicBezTo>
                      <a:pt x="0" y="1100"/>
                      <a:pt x="318" y="1418"/>
                      <a:pt x="709" y="1418"/>
                    </a:cubicBezTo>
                    <a:cubicBezTo>
                      <a:pt x="1100" y="1418"/>
                      <a:pt x="1418" y="1100"/>
                      <a:pt x="1418" y="709"/>
                    </a:cubicBezTo>
                    <a:cubicBezTo>
                      <a:pt x="1418" y="318"/>
                      <a:pt x="1100" y="0"/>
                      <a:pt x="70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261221" y="534404"/>
              <a:ext cx="1877715" cy="2339553"/>
              <a:chOff x="7380501" y="2927403"/>
              <a:chExt cx="2311884" cy="2880513"/>
            </a:xfrm>
          </p:grpSpPr>
          <p:sp>
            <p:nvSpPr>
              <p:cNvPr id="14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108925" y="2615809"/>
              <a:ext cx="1877715" cy="2339553"/>
              <a:chOff x="7380501" y="2927403"/>
              <a:chExt cx="2311884" cy="2880513"/>
            </a:xfrm>
          </p:grpSpPr>
          <p:sp>
            <p:nvSpPr>
              <p:cNvPr id="22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388205" y="2615809"/>
              <a:ext cx="1877715" cy="2339553"/>
              <a:chOff x="7380501" y="2927403"/>
              <a:chExt cx="2311884" cy="2880513"/>
            </a:xfrm>
          </p:grpSpPr>
          <p:sp>
            <p:nvSpPr>
              <p:cNvPr id="30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261221" y="4811969"/>
              <a:ext cx="1877715" cy="2339553"/>
              <a:chOff x="7380501" y="2927403"/>
              <a:chExt cx="2311884" cy="2880513"/>
            </a:xfrm>
          </p:grpSpPr>
          <p:sp>
            <p:nvSpPr>
              <p:cNvPr id="34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8100000">
              <a:off x="4240305" y="1997748"/>
              <a:ext cx="798447" cy="163155"/>
              <a:chOff x="8725719" y="1669670"/>
              <a:chExt cx="1424726" cy="29113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725719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9292517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9859315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8100000">
              <a:off x="6851067" y="4626029"/>
              <a:ext cx="798447" cy="163155"/>
              <a:chOff x="8725719" y="1669670"/>
              <a:chExt cx="1424726" cy="29113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8725719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9292517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9859315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rot="13500000">
              <a:off x="6837018" y="1983805"/>
              <a:ext cx="798447" cy="163155"/>
              <a:chOff x="8725719" y="1669670"/>
              <a:chExt cx="1424726" cy="291130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8725719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9292517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9859315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 rot="13500000">
              <a:off x="4208730" y="4594567"/>
              <a:ext cx="798447" cy="163155"/>
              <a:chOff x="8725719" y="1669670"/>
              <a:chExt cx="1424726" cy="29113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725719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9292517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9859315" y="1669670"/>
                <a:ext cx="291130" cy="291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 flipV="1">
              <a:off x="1730658" y="3075165"/>
              <a:ext cx="1249327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970304" y="2014385"/>
              <a:ext cx="2682025" cy="1070525"/>
              <a:chOff x="7015886" y="725479"/>
              <a:chExt cx="2682025" cy="1070524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7037155" y="1026369"/>
                <a:ext cx="2006602" cy="769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 flipH="1">
              <a:off x="8857285" y="3427590"/>
              <a:ext cx="1249327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9093594" y="3801247"/>
              <a:ext cx="2682025" cy="1070525"/>
              <a:chOff x="7015886" y="725479"/>
              <a:chExt cx="2682025" cy="1070524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7037155" y="1026369"/>
                <a:ext cx="2006602" cy="769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125" name="任意多边形 124"/>
            <p:cNvSpPr/>
            <p:nvPr/>
          </p:nvSpPr>
          <p:spPr>
            <a:xfrm flipV="1">
              <a:off x="1801221" y="5228849"/>
              <a:ext cx="3283899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970304" y="4136321"/>
              <a:ext cx="2682025" cy="1070525"/>
              <a:chOff x="7015886" y="725479"/>
              <a:chExt cx="2682025" cy="1070524"/>
            </a:xfrm>
          </p:grpSpPr>
          <p:sp>
            <p:nvSpPr>
              <p:cNvPr id="127" name="文本框 126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128" name="文本框 127"/>
              <p:cNvSpPr txBox="1"/>
              <p:nvPr/>
            </p:nvSpPr>
            <p:spPr>
              <a:xfrm>
                <a:off x="7037155" y="1026369"/>
                <a:ext cx="2006602" cy="769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129" name="任意多边形 128"/>
            <p:cNvSpPr/>
            <p:nvPr/>
          </p:nvSpPr>
          <p:spPr>
            <a:xfrm flipH="1">
              <a:off x="6805381" y="1279568"/>
              <a:ext cx="3263129" cy="357465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9093594" y="1679424"/>
              <a:ext cx="2682025" cy="1070525"/>
              <a:chOff x="7015886" y="725479"/>
              <a:chExt cx="2682025" cy="1070524"/>
            </a:xfrm>
          </p:grpSpPr>
          <p:sp>
            <p:nvSpPr>
              <p:cNvPr id="131" name="文本框 130"/>
              <p:cNvSpPr txBox="1"/>
              <p:nvPr/>
            </p:nvSpPr>
            <p:spPr>
              <a:xfrm>
                <a:off x="7015886" y="725479"/>
                <a:ext cx="26820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在此添加标题</a:t>
                </a:r>
              </a:p>
            </p:txBody>
          </p:sp>
          <p:sp>
            <p:nvSpPr>
              <p:cNvPr id="132" name="文本框 131"/>
              <p:cNvSpPr txBox="1"/>
              <p:nvPr/>
            </p:nvSpPr>
            <p:spPr>
              <a:xfrm>
                <a:off x="7037155" y="1026369"/>
                <a:ext cx="2006602" cy="769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7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</p:grpSp>
        <p:sp>
          <p:nvSpPr>
            <p:cNvPr id="165" name="文本框 164"/>
            <p:cNvSpPr txBox="1"/>
            <p:nvPr/>
          </p:nvSpPr>
          <p:spPr>
            <a:xfrm>
              <a:off x="4992573" y="3146904"/>
              <a:ext cx="2073319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5713342" y="980391"/>
              <a:ext cx="365268" cy="536356"/>
              <a:chOff x="3540" y="531"/>
              <a:chExt cx="348" cy="511"/>
            </a:xfrm>
            <a:solidFill>
              <a:srgbClr val="FFB850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3540" y="801"/>
                <a:ext cx="348" cy="241"/>
              </a:xfrm>
              <a:custGeom>
                <a:avLst/>
                <a:gdLst>
                  <a:gd name="T0" fmla="*/ 78 w 97"/>
                  <a:gd name="T1" fmla="*/ 0 h 68"/>
                  <a:gd name="T2" fmla="*/ 70 w 97"/>
                  <a:gd name="T3" fmla="*/ 20 h 68"/>
                  <a:gd name="T4" fmla="*/ 49 w 97"/>
                  <a:gd name="T5" fmla="*/ 66 h 68"/>
                  <a:gd name="T6" fmla="*/ 29 w 97"/>
                  <a:gd name="T7" fmla="*/ 20 h 68"/>
                  <a:gd name="T8" fmla="*/ 20 w 97"/>
                  <a:gd name="T9" fmla="*/ 0 h 68"/>
                  <a:gd name="T10" fmla="*/ 0 w 97"/>
                  <a:gd name="T11" fmla="*/ 39 h 68"/>
                  <a:gd name="T12" fmla="*/ 0 w 97"/>
                  <a:gd name="T13" fmla="*/ 50 h 68"/>
                  <a:gd name="T14" fmla="*/ 49 w 97"/>
                  <a:gd name="T15" fmla="*/ 68 h 68"/>
                  <a:gd name="T16" fmla="*/ 97 w 97"/>
                  <a:gd name="T17" fmla="*/ 50 h 68"/>
                  <a:gd name="T18" fmla="*/ 97 w 97"/>
                  <a:gd name="T19" fmla="*/ 39 h 68"/>
                  <a:gd name="T20" fmla="*/ 78 w 9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68">
                    <a:moveTo>
                      <a:pt x="78" y="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8"/>
                      <a:pt x="0" y="23"/>
                      <a:pt x="0" y="3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61"/>
                      <a:pt x="30" y="68"/>
                      <a:pt x="49" y="68"/>
                    </a:cubicBezTo>
                    <a:cubicBezTo>
                      <a:pt x="67" y="68"/>
                      <a:pt x="84" y="61"/>
                      <a:pt x="97" y="50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23"/>
                      <a:pt x="90" y="9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3687" y="833"/>
                <a:ext cx="58" cy="156"/>
              </a:xfrm>
              <a:custGeom>
                <a:avLst/>
                <a:gdLst>
                  <a:gd name="T0" fmla="*/ 0 w 16"/>
                  <a:gd name="T1" fmla="*/ 0 h 44"/>
                  <a:gd name="T2" fmla="*/ 3 w 16"/>
                  <a:gd name="T3" fmla="*/ 7 h 44"/>
                  <a:gd name="T4" fmla="*/ 0 w 16"/>
                  <a:gd name="T5" fmla="*/ 36 h 44"/>
                  <a:gd name="T6" fmla="*/ 8 w 16"/>
                  <a:gd name="T7" fmla="*/ 44 h 44"/>
                  <a:gd name="T8" fmla="*/ 15 w 16"/>
                  <a:gd name="T9" fmla="*/ 36 h 44"/>
                  <a:gd name="T10" fmla="*/ 12 w 16"/>
                  <a:gd name="T11" fmla="*/ 7 h 44"/>
                  <a:gd name="T12" fmla="*/ 16 w 16"/>
                  <a:gd name="T13" fmla="*/ 0 h 44"/>
                  <a:gd name="T14" fmla="*/ 8 w 16"/>
                  <a:gd name="T15" fmla="*/ 1 h 44"/>
                  <a:gd name="T16" fmla="*/ 0 w 16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4">
                    <a:moveTo>
                      <a:pt x="0" y="0"/>
                    </a:moveTo>
                    <a:cubicBezTo>
                      <a:pt x="0" y="3"/>
                      <a:pt x="1" y="5"/>
                      <a:pt x="3" y="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5" y="3"/>
                      <a:pt x="16" y="0"/>
                    </a:cubicBezTo>
                    <a:cubicBezTo>
                      <a:pt x="13" y="1"/>
                      <a:pt x="10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3609" y="652"/>
                <a:ext cx="215" cy="181"/>
              </a:xfrm>
              <a:custGeom>
                <a:avLst/>
                <a:gdLst>
                  <a:gd name="T0" fmla="*/ 30 w 60"/>
                  <a:gd name="T1" fmla="*/ 5 h 51"/>
                  <a:gd name="T2" fmla="*/ 13 w 60"/>
                  <a:gd name="T3" fmla="*/ 0 h 51"/>
                  <a:gd name="T4" fmla="*/ 1 w 60"/>
                  <a:gd name="T5" fmla="*/ 0 h 51"/>
                  <a:gd name="T6" fmla="*/ 0 w 60"/>
                  <a:gd name="T7" fmla="*/ 0 h 51"/>
                  <a:gd name="T8" fmla="*/ 0 w 60"/>
                  <a:gd name="T9" fmla="*/ 6 h 51"/>
                  <a:gd name="T10" fmla="*/ 0 w 60"/>
                  <a:gd name="T11" fmla="*/ 24 h 51"/>
                  <a:gd name="T12" fmla="*/ 22 w 60"/>
                  <a:gd name="T13" fmla="*/ 50 h 51"/>
                  <a:gd name="T14" fmla="*/ 30 w 60"/>
                  <a:gd name="T15" fmla="*/ 51 h 51"/>
                  <a:gd name="T16" fmla="*/ 38 w 60"/>
                  <a:gd name="T17" fmla="*/ 50 h 51"/>
                  <a:gd name="T18" fmla="*/ 60 w 60"/>
                  <a:gd name="T19" fmla="*/ 24 h 51"/>
                  <a:gd name="T20" fmla="*/ 60 w 60"/>
                  <a:gd name="T21" fmla="*/ 6 h 51"/>
                  <a:gd name="T22" fmla="*/ 59 w 60"/>
                  <a:gd name="T23" fmla="*/ 0 h 51"/>
                  <a:gd name="T24" fmla="*/ 47 w 60"/>
                  <a:gd name="T25" fmla="*/ 0 h 51"/>
                  <a:gd name="T26" fmla="*/ 30 w 60"/>
                  <a:gd name="T27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51">
                    <a:moveTo>
                      <a:pt x="30" y="5"/>
                    </a:moveTo>
                    <a:cubicBezTo>
                      <a:pt x="22" y="5"/>
                      <a:pt x="15" y="3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6"/>
                      <a:pt x="9" y="47"/>
                      <a:pt x="22" y="50"/>
                    </a:cubicBezTo>
                    <a:cubicBezTo>
                      <a:pt x="24" y="51"/>
                      <a:pt x="27" y="51"/>
                      <a:pt x="30" y="51"/>
                    </a:cubicBezTo>
                    <a:cubicBezTo>
                      <a:pt x="32" y="51"/>
                      <a:pt x="35" y="51"/>
                      <a:pt x="38" y="50"/>
                    </a:cubicBezTo>
                    <a:cubicBezTo>
                      <a:pt x="50" y="47"/>
                      <a:pt x="60" y="36"/>
                      <a:pt x="60" y="2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4"/>
                      <a:pt x="59" y="2"/>
                      <a:pt x="5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3"/>
                      <a:pt x="38" y="5"/>
                      <a:pt x="3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3598" y="531"/>
                <a:ext cx="240" cy="128"/>
              </a:xfrm>
              <a:custGeom>
                <a:avLst/>
                <a:gdLst>
                  <a:gd name="T0" fmla="*/ 33 w 67"/>
                  <a:gd name="T1" fmla="*/ 0 h 36"/>
                  <a:gd name="T2" fmla="*/ 0 w 67"/>
                  <a:gd name="T3" fmla="*/ 31 h 36"/>
                  <a:gd name="T4" fmla="*/ 4 w 67"/>
                  <a:gd name="T5" fmla="*/ 31 h 36"/>
                  <a:gd name="T6" fmla="*/ 4 w 67"/>
                  <a:gd name="T7" fmla="*/ 31 h 36"/>
                  <a:gd name="T8" fmla="*/ 16 w 67"/>
                  <a:gd name="T9" fmla="*/ 31 h 36"/>
                  <a:gd name="T10" fmla="*/ 33 w 67"/>
                  <a:gd name="T11" fmla="*/ 36 h 36"/>
                  <a:gd name="T12" fmla="*/ 51 w 67"/>
                  <a:gd name="T13" fmla="*/ 31 h 36"/>
                  <a:gd name="T14" fmla="*/ 62 w 67"/>
                  <a:gd name="T15" fmla="*/ 31 h 36"/>
                  <a:gd name="T16" fmla="*/ 64 w 67"/>
                  <a:gd name="T17" fmla="*/ 31 h 36"/>
                  <a:gd name="T18" fmla="*/ 67 w 67"/>
                  <a:gd name="T19" fmla="*/ 31 h 36"/>
                  <a:gd name="T20" fmla="*/ 33 w 67"/>
                  <a:gd name="T21" fmla="*/ 0 h 36"/>
                  <a:gd name="T22" fmla="*/ 33 w 67"/>
                  <a:gd name="T23" fmla="*/ 26 h 36"/>
                  <a:gd name="T24" fmla="*/ 27 w 67"/>
                  <a:gd name="T25" fmla="*/ 20 h 36"/>
                  <a:gd name="T26" fmla="*/ 33 w 67"/>
                  <a:gd name="T27" fmla="*/ 14 h 36"/>
                  <a:gd name="T28" fmla="*/ 40 w 67"/>
                  <a:gd name="T29" fmla="*/ 20 h 36"/>
                  <a:gd name="T30" fmla="*/ 33 w 67"/>
                  <a:gd name="T3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36">
                    <a:moveTo>
                      <a:pt x="33" y="0"/>
                    </a:moveTo>
                    <a:cubicBezTo>
                      <a:pt x="15" y="0"/>
                      <a:pt x="1" y="14"/>
                      <a:pt x="0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4"/>
                      <a:pt x="25" y="36"/>
                      <a:pt x="33" y="36"/>
                    </a:cubicBezTo>
                    <a:cubicBezTo>
                      <a:pt x="42" y="36"/>
                      <a:pt x="49" y="34"/>
                      <a:pt x="51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26"/>
                    </a:moveTo>
                    <a:cubicBezTo>
                      <a:pt x="30" y="26"/>
                      <a:pt x="27" y="24"/>
                      <a:pt x="27" y="20"/>
                    </a:cubicBezTo>
                    <a:cubicBezTo>
                      <a:pt x="27" y="17"/>
                      <a:pt x="30" y="14"/>
                      <a:pt x="33" y="14"/>
                    </a:cubicBezTo>
                    <a:cubicBezTo>
                      <a:pt x="37" y="14"/>
                      <a:pt x="40" y="17"/>
                      <a:pt x="40" y="20"/>
                    </a:cubicBezTo>
                    <a:cubicBezTo>
                      <a:pt x="40" y="24"/>
                      <a:pt x="37" y="26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10" name="Group 11"/>
            <p:cNvGrpSpPr>
              <a:grpSpLocks noChangeAspect="1"/>
            </p:cNvGrpSpPr>
            <p:nvPr/>
          </p:nvGrpSpPr>
          <p:grpSpPr bwMode="auto">
            <a:xfrm>
              <a:off x="7813989" y="3135607"/>
              <a:ext cx="521663" cy="453436"/>
              <a:chOff x="4838" y="1902"/>
              <a:chExt cx="497" cy="432"/>
            </a:xfrm>
            <a:solidFill>
              <a:srgbClr val="663A77"/>
            </a:solidFill>
          </p:grpSpPr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3515375" y="3161105"/>
              <a:ext cx="483792" cy="361068"/>
            </a:xfrm>
            <a:custGeom>
              <a:avLst/>
              <a:gdLst>
                <a:gd name="T0" fmla="*/ 82 w 112"/>
                <a:gd name="T1" fmla="*/ 53 h 83"/>
                <a:gd name="T2" fmla="*/ 99 w 112"/>
                <a:gd name="T3" fmla="*/ 36 h 83"/>
                <a:gd name="T4" fmla="*/ 104 w 112"/>
                <a:gd name="T5" fmla="*/ 37 h 83"/>
                <a:gd name="T6" fmla="*/ 104 w 112"/>
                <a:gd name="T7" fmla="*/ 24 h 83"/>
                <a:gd name="T8" fmla="*/ 92 w 112"/>
                <a:gd name="T9" fmla="*/ 12 h 83"/>
                <a:gd name="T10" fmla="*/ 49 w 112"/>
                <a:gd name="T11" fmla="*/ 12 h 83"/>
                <a:gd name="T12" fmla="*/ 39 w 112"/>
                <a:gd name="T13" fmla="*/ 0 h 83"/>
                <a:gd name="T14" fmla="*/ 14 w 112"/>
                <a:gd name="T15" fmla="*/ 0 h 83"/>
                <a:gd name="T16" fmla="*/ 2 w 112"/>
                <a:gd name="T17" fmla="*/ 6 h 83"/>
                <a:gd name="T18" fmla="*/ 0 w 112"/>
                <a:gd name="T19" fmla="*/ 13 h 83"/>
                <a:gd name="T20" fmla="*/ 0 w 112"/>
                <a:gd name="T21" fmla="*/ 13 h 83"/>
                <a:gd name="T22" fmla="*/ 0 w 112"/>
                <a:gd name="T23" fmla="*/ 14 h 83"/>
                <a:gd name="T24" fmla="*/ 0 w 112"/>
                <a:gd name="T25" fmla="*/ 16 h 83"/>
                <a:gd name="T26" fmla="*/ 0 w 112"/>
                <a:gd name="T27" fmla="*/ 34 h 83"/>
                <a:gd name="T28" fmla="*/ 0 w 112"/>
                <a:gd name="T29" fmla="*/ 71 h 83"/>
                <a:gd name="T30" fmla="*/ 12 w 112"/>
                <a:gd name="T31" fmla="*/ 83 h 83"/>
                <a:gd name="T32" fmla="*/ 92 w 112"/>
                <a:gd name="T33" fmla="*/ 83 h 83"/>
                <a:gd name="T34" fmla="*/ 104 w 112"/>
                <a:gd name="T35" fmla="*/ 71 h 83"/>
                <a:gd name="T36" fmla="*/ 104 w 112"/>
                <a:gd name="T37" fmla="*/ 69 h 83"/>
                <a:gd name="T38" fmla="*/ 99 w 112"/>
                <a:gd name="T39" fmla="*/ 69 h 83"/>
                <a:gd name="T40" fmla="*/ 82 w 112"/>
                <a:gd name="T41" fmla="*/ 53 h 83"/>
                <a:gd name="T42" fmla="*/ 104 w 112"/>
                <a:gd name="T43" fmla="*/ 40 h 83"/>
                <a:gd name="T44" fmla="*/ 99 w 112"/>
                <a:gd name="T45" fmla="*/ 39 h 83"/>
                <a:gd name="T46" fmla="*/ 85 w 112"/>
                <a:gd name="T47" fmla="*/ 53 h 83"/>
                <a:gd name="T48" fmla="*/ 99 w 112"/>
                <a:gd name="T49" fmla="*/ 66 h 83"/>
                <a:gd name="T50" fmla="*/ 104 w 112"/>
                <a:gd name="T51" fmla="*/ 65 h 83"/>
                <a:gd name="T52" fmla="*/ 112 w 112"/>
                <a:gd name="T53" fmla="*/ 53 h 83"/>
                <a:gd name="T54" fmla="*/ 104 w 112"/>
                <a:gd name="T55" fmla="*/ 40 h 83"/>
                <a:gd name="T56" fmla="*/ 104 w 112"/>
                <a:gd name="T57" fmla="*/ 56 h 83"/>
                <a:gd name="T58" fmla="*/ 99 w 112"/>
                <a:gd name="T59" fmla="*/ 63 h 83"/>
                <a:gd name="T60" fmla="*/ 98 w 112"/>
                <a:gd name="T61" fmla="*/ 64 h 83"/>
                <a:gd name="T62" fmla="*/ 98 w 112"/>
                <a:gd name="T63" fmla="*/ 64 h 83"/>
                <a:gd name="T64" fmla="*/ 97 w 112"/>
                <a:gd name="T65" fmla="*/ 63 h 83"/>
                <a:gd name="T66" fmla="*/ 89 w 112"/>
                <a:gd name="T67" fmla="*/ 53 h 83"/>
                <a:gd name="T68" fmla="*/ 89 w 112"/>
                <a:gd name="T69" fmla="*/ 53 h 83"/>
                <a:gd name="T70" fmla="*/ 93 w 112"/>
                <a:gd name="T71" fmla="*/ 53 h 83"/>
                <a:gd name="T72" fmla="*/ 98 w 112"/>
                <a:gd name="T73" fmla="*/ 59 h 83"/>
                <a:gd name="T74" fmla="*/ 104 w 112"/>
                <a:gd name="T75" fmla="*/ 50 h 83"/>
                <a:gd name="T76" fmla="*/ 107 w 112"/>
                <a:gd name="T77" fmla="*/ 45 h 83"/>
                <a:gd name="T78" fmla="*/ 109 w 112"/>
                <a:gd name="T79" fmla="*/ 45 h 83"/>
                <a:gd name="T80" fmla="*/ 110 w 112"/>
                <a:gd name="T81" fmla="*/ 47 h 83"/>
                <a:gd name="T82" fmla="*/ 104 w 112"/>
                <a:gd name="T8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83">
                  <a:moveTo>
                    <a:pt x="82" y="53"/>
                  </a:moveTo>
                  <a:cubicBezTo>
                    <a:pt x="82" y="44"/>
                    <a:pt x="90" y="36"/>
                    <a:pt x="99" y="36"/>
                  </a:cubicBezTo>
                  <a:cubicBezTo>
                    <a:pt x="100" y="36"/>
                    <a:pt x="102" y="37"/>
                    <a:pt x="104" y="3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7"/>
                    <a:pt x="99" y="12"/>
                    <a:pt x="9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5"/>
                    <a:pt x="43" y="0"/>
                    <a:pt x="3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3"/>
                    <a:pt x="1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9" y="83"/>
                    <a:pt x="104" y="78"/>
                    <a:pt x="104" y="7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2" y="69"/>
                    <a:pt x="100" y="69"/>
                    <a:pt x="99" y="69"/>
                  </a:cubicBezTo>
                  <a:cubicBezTo>
                    <a:pt x="90" y="69"/>
                    <a:pt x="82" y="62"/>
                    <a:pt x="82" y="53"/>
                  </a:cubicBezTo>
                  <a:close/>
                  <a:moveTo>
                    <a:pt x="104" y="40"/>
                  </a:moveTo>
                  <a:cubicBezTo>
                    <a:pt x="102" y="40"/>
                    <a:pt x="101" y="39"/>
                    <a:pt x="99" y="39"/>
                  </a:cubicBezTo>
                  <a:cubicBezTo>
                    <a:pt x="91" y="39"/>
                    <a:pt x="85" y="45"/>
                    <a:pt x="85" y="53"/>
                  </a:cubicBezTo>
                  <a:cubicBezTo>
                    <a:pt x="85" y="60"/>
                    <a:pt x="91" y="66"/>
                    <a:pt x="99" y="66"/>
                  </a:cubicBezTo>
                  <a:cubicBezTo>
                    <a:pt x="101" y="66"/>
                    <a:pt x="102" y="66"/>
                    <a:pt x="104" y="65"/>
                  </a:cubicBezTo>
                  <a:cubicBezTo>
                    <a:pt x="109" y="63"/>
                    <a:pt x="112" y="59"/>
                    <a:pt x="112" y="53"/>
                  </a:cubicBezTo>
                  <a:cubicBezTo>
                    <a:pt x="112" y="47"/>
                    <a:pt x="109" y="42"/>
                    <a:pt x="104" y="40"/>
                  </a:cubicBezTo>
                  <a:close/>
                  <a:moveTo>
                    <a:pt x="104" y="56"/>
                  </a:move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4"/>
                    <a:pt x="108" y="44"/>
                    <a:pt x="109" y="45"/>
                  </a:cubicBezTo>
                  <a:cubicBezTo>
                    <a:pt x="110" y="45"/>
                    <a:pt x="110" y="46"/>
                    <a:pt x="110" y="47"/>
                  </a:cubicBezTo>
                  <a:lnTo>
                    <a:pt x="104" y="56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28" name="Group 21"/>
            <p:cNvGrpSpPr>
              <a:grpSpLocks noChangeAspect="1"/>
            </p:cNvGrpSpPr>
            <p:nvPr/>
          </p:nvGrpSpPr>
          <p:grpSpPr bwMode="auto">
            <a:xfrm>
              <a:off x="5775527" y="5292279"/>
              <a:ext cx="287500" cy="521308"/>
              <a:chOff x="5127" y="3041"/>
              <a:chExt cx="166" cy="301"/>
            </a:xfrm>
            <a:solidFill>
              <a:srgbClr val="E87071"/>
            </a:solidFill>
          </p:grpSpPr>
          <p:sp>
            <p:nvSpPr>
              <p:cNvPr id="38" name="Freeform 22"/>
              <p:cNvSpPr>
                <a:spLocks noEditPoints="1"/>
              </p:cNvSpPr>
              <p:nvPr/>
            </p:nvSpPr>
            <p:spPr bwMode="auto">
              <a:xfrm>
                <a:off x="5127" y="3041"/>
                <a:ext cx="166" cy="213"/>
              </a:xfrm>
              <a:custGeom>
                <a:avLst/>
                <a:gdLst>
                  <a:gd name="T0" fmla="*/ 49 w 68"/>
                  <a:gd name="T1" fmla="*/ 88 h 89"/>
                  <a:gd name="T2" fmla="*/ 52 w 68"/>
                  <a:gd name="T3" fmla="*/ 89 h 89"/>
                  <a:gd name="T4" fmla="*/ 52 w 68"/>
                  <a:gd name="T5" fmla="*/ 83 h 89"/>
                  <a:gd name="T6" fmla="*/ 68 w 68"/>
                  <a:gd name="T7" fmla="*/ 33 h 89"/>
                  <a:gd name="T8" fmla="*/ 34 w 68"/>
                  <a:gd name="T9" fmla="*/ 0 h 89"/>
                  <a:gd name="T10" fmla="*/ 0 w 68"/>
                  <a:gd name="T11" fmla="*/ 33 h 89"/>
                  <a:gd name="T12" fmla="*/ 16 w 68"/>
                  <a:gd name="T13" fmla="*/ 83 h 89"/>
                  <a:gd name="T14" fmla="*/ 16 w 68"/>
                  <a:gd name="T15" fmla="*/ 89 h 89"/>
                  <a:gd name="T16" fmla="*/ 18 w 68"/>
                  <a:gd name="T17" fmla="*/ 88 h 89"/>
                  <a:gd name="T18" fmla="*/ 49 w 68"/>
                  <a:gd name="T19" fmla="*/ 88 h 89"/>
                  <a:gd name="T20" fmla="*/ 11 w 68"/>
                  <a:gd name="T21" fmla="*/ 37 h 89"/>
                  <a:gd name="T22" fmla="*/ 9 w 68"/>
                  <a:gd name="T23" fmla="*/ 39 h 89"/>
                  <a:gd name="T24" fmla="*/ 7 w 68"/>
                  <a:gd name="T25" fmla="*/ 37 h 89"/>
                  <a:gd name="T26" fmla="*/ 7 w 68"/>
                  <a:gd name="T27" fmla="*/ 26 h 89"/>
                  <a:gd name="T28" fmla="*/ 9 w 68"/>
                  <a:gd name="T29" fmla="*/ 24 h 89"/>
                  <a:gd name="T30" fmla="*/ 11 w 68"/>
                  <a:gd name="T31" fmla="*/ 26 h 89"/>
                  <a:gd name="T32" fmla="*/ 11 w 68"/>
                  <a:gd name="T33" fmla="*/ 3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89">
                    <a:moveTo>
                      <a:pt x="49" y="88"/>
                    </a:moveTo>
                    <a:cubicBezTo>
                      <a:pt x="50" y="88"/>
                      <a:pt x="51" y="88"/>
                      <a:pt x="52" y="89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52" y="73"/>
                      <a:pt x="68" y="41"/>
                      <a:pt x="68" y="33"/>
                    </a:cubicBezTo>
                    <a:cubicBezTo>
                      <a:pt x="68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15" y="74"/>
                      <a:pt x="16" y="83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6" y="88"/>
                      <a:pt x="17" y="88"/>
                      <a:pt x="18" y="88"/>
                    </a:cubicBezTo>
                    <a:lnTo>
                      <a:pt x="49" y="88"/>
                    </a:lnTo>
                    <a:close/>
                    <a:moveTo>
                      <a:pt x="11" y="37"/>
                    </a:moveTo>
                    <a:cubicBezTo>
                      <a:pt x="11" y="38"/>
                      <a:pt x="10" y="39"/>
                      <a:pt x="9" y="39"/>
                    </a:cubicBezTo>
                    <a:cubicBezTo>
                      <a:pt x="8" y="39"/>
                      <a:pt x="7" y="38"/>
                      <a:pt x="7" y="3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5"/>
                      <a:pt x="8" y="24"/>
                      <a:pt x="9" y="24"/>
                    </a:cubicBezTo>
                    <a:cubicBezTo>
                      <a:pt x="10" y="24"/>
                      <a:pt x="11" y="25"/>
                      <a:pt x="11" y="26"/>
                    </a:cubicBezTo>
                    <a:lnTo>
                      <a:pt x="11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5176" y="3325"/>
                <a:ext cx="65" cy="17"/>
              </a:xfrm>
              <a:custGeom>
                <a:avLst/>
                <a:gdLst>
                  <a:gd name="T0" fmla="*/ 0 w 27"/>
                  <a:gd name="T1" fmla="*/ 5 h 7"/>
                  <a:gd name="T2" fmla="*/ 3 w 27"/>
                  <a:gd name="T3" fmla="*/ 7 h 7"/>
                  <a:gd name="T4" fmla="*/ 25 w 27"/>
                  <a:gd name="T5" fmla="*/ 7 h 7"/>
                  <a:gd name="T6" fmla="*/ 27 w 27"/>
                  <a:gd name="T7" fmla="*/ 5 h 7"/>
                  <a:gd name="T8" fmla="*/ 27 w 27"/>
                  <a:gd name="T9" fmla="*/ 0 h 7"/>
                  <a:gd name="T10" fmla="*/ 0 w 27"/>
                  <a:gd name="T11" fmla="*/ 0 h 7"/>
                  <a:gd name="T12" fmla="*/ 0 w 27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">
                    <a:moveTo>
                      <a:pt x="0" y="5"/>
                    </a:moveTo>
                    <a:cubicBezTo>
                      <a:pt x="0" y="6"/>
                      <a:pt x="1" y="7"/>
                      <a:pt x="3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7" y="6"/>
                      <a:pt x="27" y="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0" name="Freeform 24"/>
              <p:cNvSpPr>
                <a:spLocks/>
              </p:cNvSpPr>
              <p:nvPr/>
            </p:nvSpPr>
            <p:spPr bwMode="auto">
              <a:xfrm>
                <a:off x="5161" y="3256"/>
                <a:ext cx="95" cy="67"/>
              </a:xfrm>
              <a:custGeom>
                <a:avLst/>
                <a:gdLst>
                  <a:gd name="T0" fmla="*/ 38 w 39"/>
                  <a:gd name="T1" fmla="*/ 0 h 28"/>
                  <a:gd name="T2" fmla="*/ 35 w 39"/>
                  <a:gd name="T3" fmla="*/ 0 h 28"/>
                  <a:gd name="T4" fmla="*/ 4 w 39"/>
                  <a:gd name="T5" fmla="*/ 0 h 28"/>
                  <a:gd name="T6" fmla="*/ 2 w 39"/>
                  <a:gd name="T7" fmla="*/ 0 h 28"/>
                  <a:gd name="T8" fmla="*/ 0 w 39"/>
                  <a:gd name="T9" fmla="*/ 4 h 28"/>
                  <a:gd name="T10" fmla="*/ 0 w 39"/>
                  <a:gd name="T11" fmla="*/ 23 h 28"/>
                  <a:gd name="T12" fmla="*/ 4 w 39"/>
                  <a:gd name="T13" fmla="*/ 28 h 28"/>
                  <a:gd name="T14" fmla="*/ 6 w 39"/>
                  <a:gd name="T15" fmla="*/ 28 h 28"/>
                  <a:gd name="T16" fmla="*/ 33 w 39"/>
                  <a:gd name="T17" fmla="*/ 28 h 28"/>
                  <a:gd name="T18" fmla="*/ 35 w 39"/>
                  <a:gd name="T19" fmla="*/ 28 h 28"/>
                  <a:gd name="T20" fmla="*/ 39 w 39"/>
                  <a:gd name="T21" fmla="*/ 23 h 28"/>
                  <a:gd name="T22" fmla="*/ 39 w 39"/>
                  <a:gd name="T23" fmla="*/ 4 h 28"/>
                  <a:gd name="T24" fmla="*/ 38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38" y="0"/>
                    </a:moveTo>
                    <a:cubicBezTo>
                      <a:pt x="37" y="0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8" y="28"/>
                      <a:pt x="39" y="26"/>
                      <a:pt x="39" y="2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3"/>
                      <a:pt x="39" y="1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6695190" y="1240451"/>
              <a:ext cx="73471" cy="7347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2" name="椭圆 81"/>
            <p:cNvSpPr/>
            <p:nvPr/>
          </p:nvSpPr>
          <p:spPr>
            <a:xfrm>
              <a:off x="8768870" y="3396199"/>
              <a:ext cx="73471" cy="7347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6" name="椭圆 95"/>
            <p:cNvSpPr/>
            <p:nvPr/>
          </p:nvSpPr>
          <p:spPr>
            <a:xfrm flipH="1" flipV="1">
              <a:off x="5125715" y="5551970"/>
              <a:ext cx="73471" cy="7347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1" name="椭圆 80"/>
            <p:cNvSpPr/>
            <p:nvPr/>
          </p:nvSpPr>
          <p:spPr>
            <a:xfrm>
              <a:off x="2999382" y="3396531"/>
              <a:ext cx="73471" cy="7347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62530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34288A6-7825-45FA-A824-4B561E7DBAE7}"/>
              </a:ext>
            </a:extLst>
          </p:cNvPr>
          <p:cNvGrpSpPr/>
          <p:nvPr/>
        </p:nvGrpSpPr>
        <p:grpSpPr>
          <a:xfrm>
            <a:off x="1163715" y="1235075"/>
            <a:ext cx="9864571" cy="4810125"/>
            <a:chOff x="1163715" y="1235075"/>
            <a:chExt cx="9864571" cy="4810125"/>
          </a:xfrm>
        </p:grpSpPr>
        <p:sp>
          <p:nvSpPr>
            <p:cNvPr id="4" name="矩形 3"/>
            <p:cNvSpPr/>
            <p:nvPr/>
          </p:nvSpPr>
          <p:spPr>
            <a:xfrm>
              <a:off x="1163715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5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1120513" y="5227749"/>
              <a:ext cx="699771" cy="603251"/>
            </a:xfrm>
            <a:prstGeom prst="hexagon">
              <a:avLst/>
            </a:prstGeom>
            <a:solidFill>
              <a:srgbClr val="FFB850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144722" y="1568453"/>
              <a:ext cx="897303" cy="1794603"/>
            </a:xfrm>
            <a:custGeom>
              <a:avLst/>
              <a:gdLst>
                <a:gd name="connsiteX0" fmla="*/ 1033462 w 1033462"/>
                <a:gd name="connsiteY0" fmla="*/ 0 h 2066924"/>
                <a:gd name="connsiteX1" fmla="*/ 1033462 w 1033462"/>
                <a:gd name="connsiteY1" fmla="*/ 2066924 h 2066924"/>
                <a:gd name="connsiteX2" fmla="*/ 0 w 1033462"/>
                <a:gd name="connsiteY2" fmla="*/ 1033462 h 2066924"/>
                <a:gd name="connsiteX3" fmla="*/ 1033462 w 1033462"/>
                <a:gd name="connsiteY3" fmla="*/ 0 h 20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62" h="2066924">
                  <a:moveTo>
                    <a:pt x="1033462" y="0"/>
                  </a:moveTo>
                  <a:lnTo>
                    <a:pt x="1033462" y="2066924"/>
                  </a:lnTo>
                  <a:cubicBezTo>
                    <a:pt x="462697" y="2066924"/>
                    <a:pt x="0" y="1604227"/>
                    <a:pt x="0" y="1033462"/>
                  </a:cubicBezTo>
                  <a:cubicBezTo>
                    <a:pt x="0" y="462697"/>
                    <a:pt x="462697" y="0"/>
                    <a:pt x="1033462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139700" dist="50800" dir="10800000">
                <a:srgbClr val="000000">
                  <a:alpha val="43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72003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 rot="16200000">
              <a:off x="3728801" y="5227749"/>
              <a:ext cx="699771" cy="603251"/>
            </a:xfrm>
            <a:prstGeom prst="hexagon">
              <a:avLst/>
            </a:prstGeom>
            <a:solidFill>
              <a:srgbClr val="01ACBE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753010" y="1568453"/>
              <a:ext cx="897303" cy="1794603"/>
            </a:xfrm>
            <a:custGeom>
              <a:avLst/>
              <a:gdLst>
                <a:gd name="connsiteX0" fmla="*/ 1033462 w 1033462"/>
                <a:gd name="connsiteY0" fmla="*/ 0 h 2066924"/>
                <a:gd name="connsiteX1" fmla="*/ 1033462 w 1033462"/>
                <a:gd name="connsiteY1" fmla="*/ 2066924 h 2066924"/>
                <a:gd name="connsiteX2" fmla="*/ 0 w 1033462"/>
                <a:gd name="connsiteY2" fmla="*/ 1033462 h 2066924"/>
                <a:gd name="connsiteX3" fmla="*/ 1033462 w 1033462"/>
                <a:gd name="connsiteY3" fmla="*/ 0 h 20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62" h="2066924">
                  <a:moveTo>
                    <a:pt x="1033462" y="0"/>
                  </a:moveTo>
                  <a:lnTo>
                    <a:pt x="1033462" y="2066924"/>
                  </a:lnTo>
                  <a:cubicBezTo>
                    <a:pt x="462697" y="2066924"/>
                    <a:pt x="0" y="1604227"/>
                    <a:pt x="0" y="1033462"/>
                  </a:cubicBezTo>
                  <a:cubicBezTo>
                    <a:pt x="0" y="462697"/>
                    <a:pt x="462697" y="0"/>
                    <a:pt x="1033462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139700" dist="50800" dir="10800000">
                <a:srgbClr val="000000">
                  <a:alpha val="43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380291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 rot="16200000">
              <a:off x="6337089" y="5227749"/>
              <a:ext cx="699771" cy="603251"/>
            </a:xfrm>
            <a:prstGeom prst="hexagon">
              <a:avLst/>
            </a:prstGeom>
            <a:solidFill>
              <a:srgbClr val="E87071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361298" y="1568453"/>
              <a:ext cx="897303" cy="1794603"/>
            </a:xfrm>
            <a:custGeom>
              <a:avLst/>
              <a:gdLst>
                <a:gd name="connsiteX0" fmla="*/ 1033462 w 1033462"/>
                <a:gd name="connsiteY0" fmla="*/ 0 h 2066924"/>
                <a:gd name="connsiteX1" fmla="*/ 1033462 w 1033462"/>
                <a:gd name="connsiteY1" fmla="*/ 2066924 h 2066924"/>
                <a:gd name="connsiteX2" fmla="*/ 0 w 1033462"/>
                <a:gd name="connsiteY2" fmla="*/ 1033462 h 2066924"/>
                <a:gd name="connsiteX3" fmla="*/ 1033462 w 1033462"/>
                <a:gd name="connsiteY3" fmla="*/ 0 h 20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62" h="2066924">
                  <a:moveTo>
                    <a:pt x="1033462" y="0"/>
                  </a:moveTo>
                  <a:lnTo>
                    <a:pt x="1033462" y="2066924"/>
                  </a:lnTo>
                  <a:cubicBezTo>
                    <a:pt x="462697" y="2066924"/>
                    <a:pt x="0" y="1604227"/>
                    <a:pt x="0" y="1033462"/>
                  </a:cubicBezTo>
                  <a:cubicBezTo>
                    <a:pt x="0" y="462697"/>
                    <a:pt x="462697" y="0"/>
                    <a:pt x="1033462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innerShdw blurRad="139700" dist="50800" dir="10800000">
                <a:srgbClr val="000000">
                  <a:alpha val="43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988579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 rot="16200000">
              <a:off x="8945377" y="5227749"/>
              <a:ext cx="699771" cy="603251"/>
            </a:xfrm>
            <a:prstGeom prst="hexagon">
              <a:avLst/>
            </a:prstGeom>
            <a:solidFill>
              <a:srgbClr val="663A77"/>
            </a:solidFill>
            <a:ln>
              <a:noFill/>
            </a:ln>
            <a:effectLst>
              <a:innerShdw blurRad="101600" dist="50800" dir="18900000">
                <a:prstClr val="black">
                  <a:alpha val="5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969586" y="1568453"/>
              <a:ext cx="897303" cy="1794603"/>
            </a:xfrm>
            <a:custGeom>
              <a:avLst/>
              <a:gdLst>
                <a:gd name="connsiteX0" fmla="*/ 1033462 w 1033462"/>
                <a:gd name="connsiteY0" fmla="*/ 0 h 2066924"/>
                <a:gd name="connsiteX1" fmla="*/ 1033462 w 1033462"/>
                <a:gd name="connsiteY1" fmla="*/ 2066924 h 2066924"/>
                <a:gd name="connsiteX2" fmla="*/ 0 w 1033462"/>
                <a:gd name="connsiteY2" fmla="*/ 1033462 h 2066924"/>
                <a:gd name="connsiteX3" fmla="*/ 1033462 w 1033462"/>
                <a:gd name="connsiteY3" fmla="*/ 0 h 20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62" h="2066924">
                  <a:moveTo>
                    <a:pt x="1033462" y="0"/>
                  </a:moveTo>
                  <a:lnTo>
                    <a:pt x="1033462" y="2066924"/>
                  </a:lnTo>
                  <a:cubicBezTo>
                    <a:pt x="462697" y="2066924"/>
                    <a:pt x="0" y="1604227"/>
                    <a:pt x="0" y="1033462"/>
                  </a:cubicBezTo>
                  <a:cubicBezTo>
                    <a:pt x="0" y="462697"/>
                    <a:pt x="462697" y="0"/>
                    <a:pt x="1033462" y="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innerShdw blurRad="139700" dist="50800" dir="10800000">
                <a:srgbClr val="000000">
                  <a:alpha val="43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350376" y="1921793"/>
              <a:ext cx="680171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Kozuka Gothic Pro H" panose="020B0800000000000000" pitchFamily="34" charset="-128"/>
                  <a:ea typeface="Kozuka Gothic Pro H" panose="020B0800000000000000" pitchFamily="34" charset="-128"/>
                </a:rPr>
                <a:t>1</a:t>
              </a:r>
              <a:endParaRPr lang="zh-CN" altLang="en-US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71557" y="1921793"/>
              <a:ext cx="680171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Kozuka Gothic Pro H" panose="020B0800000000000000" pitchFamily="34" charset="-128"/>
                  <a:ea typeface="Kozuka Gothic Pro H" panose="020B0800000000000000" pitchFamily="34" charset="-128"/>
                </a:rPr>
                <a:t>2</a:t>
              </a:r>
              <a:endParaRPr lang="zh-CN" altLang="en-US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579845" y="1921793"/>
              <a:ext cx="680171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Kozuka Gothic Pro H" panose="020B0800000000000000" pitchFamily="34" charset="-128"/>
                  <a:ea typeface="Kozuka Gothic Pro H" panose="020B0800000000000000" pitchFamily="34" charset="-128"/>
                </a:rPr>
                <a:t>3</a:t>
              </a:r>
              <a:endParaRPr lang="zh-CN" altLang="en-US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186717" y="1921793"/>
              <a:ext cx="680171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latin typeface="Kozuka Gothic Pro H" panose="020B0800000000000000" pitchFamily="34" charset="-128"/>
                  <a:ea typeface="Kozuka Gothic Pro H" panose="020B0800000000000000" pitchFamily="34" charset="-128"/>
                </a:rPr>
                <a:t>4</a:t>
              </a:r>
              <a:endParaRPr lang="zh-CN" altLang="en-US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10538" y="2550091"/>
              <a:ext cx="78140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1600" spc="-100" dirty="0">
                  <a:solidFill>
                    <a:prstClr val="white">
                      <a:lumMod val="95000"/>
                    </a:prstClr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tittle</a:t>
              </a:r>
              <a:endParaRPr lang="zh-CN" altLang="en-US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031721" y="2550091"/>
              <a:ext cx="78140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1600" spc="-100" dirty="0">
                  <a:solidFill>
                    <a:prstClr val="white">
                      <a:lumMod val="95000"/>
                    </a:prstClr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tittle</a:t>
              </a:r>
              <a:endParaRPr lang="zh-CN" altLang="en-US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640009" y="2550091"/>
              <a:ext cx="78140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1600" spc="-100" dirty="0">
                  <a:solidFill>
                    <a:prstClr val="white">
                      <a:lumMod val="95000"/>
                    </a:prstClr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tittle</a:t>
              </a:r>
              <a:endParaRPr lang="zh-CN" altLang="en-US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246879" y="2550091"/>
              <a:ext cx="781407" cy="33855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1600" spc="-100" dirty="0">
                  <a:solidFill>
                    <a:prstClr val="white">
                      <a:lumMod val="95000"/>
                    </a:prstClr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tittle</a:t>
              </a:r>
              <a:endParaRPr lang="zh-CN" altLang="en-US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251601" y="3576570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43793" y="3916438"/>
              <a:ext cx="1718175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862989" y="3576570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855181" y="3916438"/>
              <a:ext cx="1718175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78334" y="3576570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70526" y="3916438"/>
              <a:ext cx="1718175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085965" y="3576570"/>
              <a:ext cx="1768273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78157" y="3916438"/>
              <a:ext cx="1718175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grpSp>
          <p:nvGrpSpPr>
            <p:cNvPr id="44" name="Group 11"/>
            <p:cNvGrpSpPr>
              <a:grpSpLocks noChangeAspect="1"/>
            </p:cNvGrpSpPr>
            <p:nvPr/>
          </p:nvGrpSpPr>
          <p:grpSpPr bwMode="auto">
            <a:xfrm>
              <a:off x="6497847" y="5351523"/>
              <a:ext cx="409220" cy="355700"/>
              <a:chOff x="4838" y="1902"/>
              <a:chExt cx="497" cy="432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48" name="Freeform 18"/>
            <p:cNvSpPr>
              <a:spLocks noEditPoints="1"/>
            </p:cNvSpPr>
            <p:nvPr/>
          </p:nvSpPr>
          <p:spPr bwMode="auto">
            <a:xfrm>
              <a:off x="9093001" y="5376774"/>
              <a:ext cx="404523" cy="301905"/>
            </a:xfrm>
            <a:custGeom>
              <a:avLst/>
              <a:gdLst>
                <a:gd name="T0" fmla="*/ 82 w 112"/>
                <a:gd name="T1" fmla="*/ 53 h 83"/>
                <a:gd name="T2" fmla="*/ 99 w 112"/>
                <a:gd name="T3" fmla="*/ 36 h 83"/>
                <a:gd name="T4" fmla="*/ 104 w 112"/>
                <a:gd name="T5" fmla="*/ 37 h 83"/>
                <a:gd name="T6" fmla="*/ 104 w 112"/>
                <a:gd name="T7" fmla="*/ 24 h 83"/>
                <a:gd name="T8" fmla="*/ 92 w 112"/>
                <a:gd name="T9" fmla="*/ 12 h 83"/>
                <a:gd name="T10" fmla="*/ 49 w 112"/>
                <a:gd name="T11" fmla="*/ 12 h 83"/>
                <a:gd name="T12" fmla="*/ 39 w 112"/>
                <a:gd name="T13" fmla="*/ 0 h 83"/>
                <a:gd name="T14" fmla="*/ 14 w 112"/>
                <a:gd name="T15" fmla="*/ 0 h 83"/>
                <a:gd name="T16" fmla="*/ 2 w 112"/>
                <a:gd name="T17" fmla="*/ 6 h 83"/>
                <a:gd name="T18" fmla="*/ 0 w 112"/>
                <a:gd name="T19" fmla="*/ 13 h 83"/>
                <a:gd name="T20" fmla="*/ 0 w 112"/>
                <a:gd name="T21" fmla="*/ 13 h 83"/>
                <a:gd name="T22" fmla="*/ 0 w 112"/>
                <a:gd name="T23" fmla="*/ 14 h 83"/>
                <a:gd name="T24" fmla="*/ 0 w 112"/>
                <a:gd name="T25" fmla="*/ 16 h 83"/>
                <a:gd name="T26" fmla="*/ 0 w 112"/>
                <a:gd name="T27" fmla="*/ 34 h 83"/>
                <a:gd name="T28" fmla="*/ 0 w 112"/>
                <a:gd name="T29" fmla="*/ 71 h 83"/>
                <a:gd name="T30" fmla="*/ 12 w 112"/>
                <a:gd name="T31" fmla="*/ 83 h 83"/>
                <a:gd name="T32" fmla="*/ 92 w 112"/>
                <a:gd name="T33" fmla="*/ 83 h 83"/>
                <a:gd name="T34" fmla="*/ 104 w 112"/>
                <a:gd name="T35" fmla="*/ 71 h 83"/>
                <a:gd name="T36" fmla="*/ 104 w 112"/>
                <a:gd name="T37" fmla="*/ 69 h 83"/>
                <a:gd name="T38" fmla="*/ 99 w 112"/>
                <a:gd name="T39" fmla="*/ 69 h 83"/>
                <a:gd name="T40" fmla="*/ 82 w 112"/>
                <a:gd name="T41" fmla="*/ 53 h 83"/>
                <a:gd name="T42" fmla="*/ 104 w 112"/>
                <a:gd name="T43" fmla="*/ 40 h 83"/>
                <a:gd name="T44" fmla="*/ 99 w 112"/>
                <a:gd name="T45" fmla="*/ 39 h 83"/>
                <a:gd name="T46" fmla="*/ 85 w 112"/>
                <a:gd name="T47" fmla="*/ 53 h 83"/>
                <a:gd name="T48" fmla="*/ 99 w 112"/>
                <a:gd name="T49" fmla="*/ 66 h 83"/>
                <a:gd name="T50" fmla="*/ 104 w 112"/>
                <a:gd name="T51" fmla="*/ 65 h 83"/>
                <a:gd name="T52" fmla="*/ 112 w 112"/>
                <a:gd name="T53" fmla="*/ 53 h 83"/>
                <a:gd name="T54" fmla="*/ 104 w 112"/>
                <a:gd name="T55" fmla="*/ 40 h 83"/>
                <a:gd name="T56" fmla="*/ 104 w 112"/>
                <a:gd name="T57" fmla="*/ 56 h 83"/>
                <a:gd name="T58" fmla="*/ 99 w 112"/>
                <a:gd name="T59" fmla="*/ 63 h 83"/>
                <a:gd name="T60" fmla="*/ 98 w 112"/>
                <a:gd name="T61" fmla="*/ 64 h 83"/>
                <a:gd name="T62" fmla="*/ 98 w 112"/>
                <a:gd name="T63" fmla="*/ 64 h 83"/>
                <a:gd name="T64" fmla="*/ 97 w 112"/>
                <a:gd name="T65" fmla="*/ 63 h 83"/>
                <a:gd name="T66" fmla="*/ 89 w 112"/>
                <a:gd name="T67" fmla="*/ 53 h 83"/>
                <a:gd name="T68" fmla="*/ 89 w 112"/>
                <a:gd name="T69" fmla="*/ 53 h 83"/>
                <a:gd name="T70" fmla="*/ 93 w 112"/>
                <a:gd name="T71" fmla="*/ 53 h 83"/>
                <a:gd name="T72" fmla="*/ 98 w 112"/>
                <a:gd name="T73" fmla="*/ 59 h 83"/>
                <a:gd name="T74" fmla="*/ 104 w 112"/>
                <a:gd name="T75" fmla="*/ 50 h 83"/>
                <a:gd name="T76" fmla="*/ 107 w 112"/>
                <a:gd name="T77" fmla="*/ 45 h 83"/>
                <a:gd name="T78" fmla="*/ 109 w 112"/>
                <a:gd name="T79" fmla="*/ 45 h 83"/>
                <a:gd name="T80" fmla="*/ 110 w 112"/>
                <a:gd name="T81" fmla="*/ 47 h 83"/>
                <a:gd name="T82" fmla="*/ 104 w 112"/>
                <a:gd name="T8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83">
                  <a:moveTo>
                    <a:pt x="82" y="53"/>
                  </a:moveTo>
                  <a:cubicBezTo>
                    <a:pt x="82" y="44"/>
                    <a:pt x="90" y="36"/>
                    <a:pt x="99" y="36"/>
                  </a:cubicBezTo>
                  <a:cubicBezTo>
                    <a:pt x="100" y="36"/>
                    <a:pt x="102" y="37"/>
                    <a:pt x="104" y="3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7"/>
                    <a:pt x="99" y="12"/>
                    <a:pt x="9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5"/>
                    <a:pt x="43" y="0"/>
                    <a:pt x="3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3"/>
                    <a:pt x="1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9" y="83"/>
                    <a:pt x="104" y="78"/>
                    <a:pt x="104" y="7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2" y="69"/>
                    <a:pt x="100" y="69"/>
                    <a:pt x="99" y="69"/>
                  </a:cubicBezTo>
                  <a:cubicBezTo>
                    <a:pt x="90" y="69"/>
                    <a:pt x="82" y="62"/>
                    <a:pt x="82" y="53"/>
                  </a:cubicBezTo>
                  <a:close/>
                  <a:moveTo>
                    <a:pt x="104" y="40"/>
                  </a:moveTo>
                  <a:cubicBezTo>
                    <a:pt x="102" y="40"/>
                    <a:pt x="101" y="39"/>
                    <a:pt x="99" y="39"/>
                  </a:cubicBezTo>
                  <a:cubicBezTo>
                    <a:pt x="91" y="39"/>
                    <a:pt x="85" y="45"/>
                    <a:pt x="85" y="53"/>
                  </a:cubicBezTo>
                  <a:cubicBezTo>
                    <a:pt x="85" y="60"/>
                    <a:pt x="91" y="66"/>
                    <a:pt x="99" y="66"/>
                  </a:cubicBezTo>
                  <a:cubicBezTo>
                    <a:pt x="101" y="66"/>
                    <a:pt x="102" y="66"/>
                    <a:pt x="104" y="65"/>
                  </a:cubicBezTo>
                  <a:cubicBezTo>
                    <a:pt x="109" y="63"/>
                    <a:pt x="112" y="59"/>
                    <a:pt x="112" y="53"/>
                  </a:cubicBezTo>
                  <a:cubicBezTo>
                    <a:pt x="112" y="47"/>
                    <a:pt x="109" y="42"/>
                    <a:pt x="104" y="40"/>
                  </a:cubicBezTo>
                  <a:close/>
                  <a:moveTo>
                    <a:pt x="104" y="56"/>
                  </a:move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4"/>
                    <a:pt x="108" y="44"/>
                    <a:pt x="109" y="45"/>
                  </a:cubicBezTo>
                  <a:cubicBezTo>
                    <a:pt x="110" y="45"/>
                    <a:pt x="110" y="46"/>
                    <a:pt x="110" y="47"/>
                  </a:cubicBezTo>
                  <a:lnTo>
                    <a:pt x="104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891273" y="5379399"/>
              <a:ext cx="374827" cy="339164"/>
              <a:chOff x="8578850" y="285750"/>
              <a:chExt cx="817563" cy="739775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8578850" y="530225"/>
                <a:ext cx="615950" cy="495300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8777288" y="285750"/>
                <a:ext cx="619125" cy="469900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52" name="Freeform 32"/>
            <p:cNvSpPr>
              <a:spLocks noEditPoints="1"/>
            </p:cNvSpPr>
            <p:nvPr/>
          </p:nvSpPr>
          <p:spPr bwMode="auto">
            <a:xfrm>
              <a:off x="1260870" y="5379398"/>
              <a:ext cx="419057" cy="299951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43295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FC83650-0D20-4F79-BB85-2C4E730FF358}"/>
              </a:ext>
            </a:extLst>
          </p:cNvPr>
          <p:cNvGrpSpPr/>
          <p:nvPr/>
        </p:nvGrpSpPr>
        <p:grpSpPr>
          <a:xfrm>
            <a:off x="1163715" y="1235075"/>
            <a:ext cx="9703172" cy="4810125"/>
            <a:chOff x="1163715" y="1235075"/>
            <a:chExt cx="9703172" cy="4810125"/>
          </a:xfrm>
        </p:grpSpPr>
        <p:sp>
          <p:nvSpPr>
            <p:cNvPr id="4" name="矩形 3"/>
            <p:cNvSpPr/>
            <p:nvPr/>
          </p:nvSpPr>
          <p:spPr>
            <a:xfrm>
              <a:off x="1163715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5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1120513" y="5227749"/>
              <a:ext cx="699771" cy="603251"/>
            </a:xfrm>
            <a:prstGeom prst="hexagon">
              <a:avLst/>
            </a:prstGeom>
            <a:solidFill>
              <a:srgbClr val="FFB850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72003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" name="六边形 9"/>
            <p:cNvSpPr/>
            <p:nvPr/>
          </p:nvSpPr>
          <p:spPr>
            <a:xfrm rot="16200000">
              <a:off x="3728801" y="5227749"/>
              <a:ext cx="699771" cy="603251"/>
            </a:xfrm>
            <a:prstGeom prst="hexagon">
              <a:avLst/>
            </a:prstGeom>
            <a:solidFill>
              <a:srgbClr val="01ACBE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380291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 rot="16200000">
              <a:off x="6337089" y="5227749"/>
              <a:ext cx="699771" cy="603251"/>
            </a:xfrm>
            <a:prstGeom prst="hexagon">
              <a:avLst/>
            </a:prstGeom>
            <a:solidFill>
              <a:srgbClr val="E87071"/>
            </a:solidFill>
            <a:ln>
              <a:noFill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988579" y="1235075"/>
              <a:ext cx="1878308" cy="4810125"/>
            </a:xfrm>
            <a:prstGeom prst="rect">
              <a:avLst/>
            </a:prstGeom>
            <a:gradFill>
              <a:gsLst>
                <a:gs pos="100000">
                  <a:srgbClr val="D4D5D7"/>
                </a:gs>
                <a:gs pos="60000">
                  <a:srgbClr val="ECECEC"/>
                </a:gs>
                <a:gs pos="45000">
                  <a:srgbClr val="F0F0F0"/>
                </a:gs>
                <a:gs pos="11000">
                  <a:srgbClr val="FDFDFD"/>
                </a:gs>
              </a:gsLst>
              <a:lin ang="2700000" scaled="0"/>
            </a:gradFill>
            <a:ln>
              <a:noFill/>
            </a:ln>
            <a:effectLst>
              <a:outerShdw blurRad="127000" dist="1143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 rot="16200000">
              <a:off x="8945377" y="5227749"/>
              <a:ext cx="699771" cy="603251"/>
            </a:xfrm>
            <a:prstGeom prst="hexagon">
              <a:avLst/>
            </a:prstGeom>
            <a:solidFill>
              <a:srgbClr val="663A77"/>
            </a:solidFill>
            <a:ln>
              <a:noFill/>
            </a:ln>
            <a:effectLst>
              <a:innerShdw blurRad="101600" dist="50800" dir="18900000">
                <a:prstClr val="black">
                  <a:alpha val="5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44" name="Group 11"/>
            <p:cNvGrpSpPr>
              <a:grpSpLocks noChangeAspect="1"/>
            </p:cNvGrpSpPr>
            <p:nvPr/>
          </p:nvGrpSpPr>
          <p:grpSpPr bwMode="auto">
            <a:xfrm>
              <a:off x="6497847" y="5351523"/>
              <a:ext cx="409220" cy="355700"/>
              <a:chOff x="4838" y="1902"/>
              <a:chExt cx="497" cy="432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Freeform 18"/>
            <p:cNvSpPr>
              <a:spLocks noEditPoints="1"/>
            </p:cNvSpPr>
            <p:nvPr/>
          </p:nvSpPr>
          <p:spPr bwMode="auto">
            <a:xfrm>
              <a:off x="9093001" y="5376774"/>
              <a:ext cx="404523" cy="301905"/>
            </a:xfrm>
            <a:custGeom>
              <a:avLst/>
              <a:gdLst>
                <a:gd name="T0" fmla="*/ 82 w 112"/>
                <a:gd name="T1" fmla="*/ 53 h 83"/>
                <a:gd name="T2" fmla="*/ 99 w 112"/>
                <a:gd name="T3" fmla="*/ 36 h 83"/>
                <a:gd name="T4" fmla="*/ 104 w 112"/>
                <a:gd name="T5" fmla="*/ 37 h 83"/>
                <a:gd name="T6" fmla="*/ 104 w 112"/>
                <a:gd name="T7" fmla="*/ 24 h 83"/>
                <a:gd name="T8" fmla="*/ 92 w 112"/>
                <a:gd name="T9" fmla="*/ 12 h 83"/>
                <a:gd name="T10" fmla="*/ 49 w 112"/>
                <a:gd name="T11" fmla="*/ 12 h 83"/>
                <a:gd name="T12" fmla="*/ 39 w 112"/>
                <a:gd name="T13" fmla="*/ 0 h 83"/>
                <a:gd name="T14" fmla="*/ 14 w 112"/>
                <a:gd name="T15" fmla="*/ 0 h 83"/>
                <a:gd name="T16" fmla="*/ 2 w 112"/>
                <a:gd name="T17" fmla="*/ 6 h 83"/>
                <a:gd name="T18" fmla="*/ 0 w 112"/>
                <a:gd name="T19" fmla="*/ 13 h 83"/>
                <a:gd name="T20" fmla="*/ 0 w 112"/>
                <a:gd name="T21" fmla="*/ 13 h 83"/>
                <a:gd name="T22" fmla="*/ 0 w 112"/>
                <a:gd name="T23" fmla="*/ 14 h 83"/>
                <a:gd name="T24" fmla="*/ 0 w 112"/>
                <a:gd name="T25" fmla="*/ 16 h 83"/>
                <a:gd name="T26" fmla="*/ 0 w 112"/>
                <a:gd name="T27" fmla="*/ 34 h 83"/>
                <a:gd name="T28" fmla="*/ 0 w 112"/>
                <a:gd name="T29" fmla="*/ 71 h 83"/>
                <a:gd name="T30" fmla="*/ 12 w 112"/>
                <a:gd name="T31" fmla="*/ 83 h 83"/>
                <a:gd name="T32" fmla="*/ 92 w 112"/>
                <a:gd name="T33" fmla="*/ 83 h 83"/>
                <a:gd name="T34" fmla="*/ 104 w 112"/>
                <a:gd name="T35" fmla="*/ 71 h 83"/>
                <a:gd name="T36" fmla="*/ 104 w 112"/>
                <a:gd name="T37" fmla="*/ 69 h 83"/>
                <a:gd name="T38" fmla="*/ 99 w 112"/>
                <a:gd name="T39" fmla="*/ 69 h 83"/>
                <a:gd name="T40" fmla="*/ 82 w 112"/>
                <a:gd name="T41" fmla="*/ 53 h 83"/>
                <a:gd name="T42" fmla="*/ 104 w 112"/>
                <a:gd name="T43" fmla="*/ 40 h 83"/>
                <a:gd name="T44" fmla="*/ 99 w 112"/>
                <a:gd name="T45" fmla="*/ 39 h 83"/>
                <a:gd name="T46" fmla="*/ 85 w 112"/>
                <a:gd name="T47" fmla="*/ 53 h 83"/>
                <a:gd name="T48" fmla="*/ 99 w 112"/>
                <a:gd name="T49" fmla="*/ 66 h 83"/>
                <a:gd name="T50" fmla="*/ 104 w 112"/>
                <a:gd name="T51" fmla="*/ 65 h 83"/>
                <a:gd name="T52" fmla="*/ 112 w 112"/>
                <a:gd name="T53" fmla="*/ 53 h 83"/>
                <a:gd name="T54" fmla="*/ 104 w 112"/>
                <a:gd name="T55" fmla="*/ 40 h 83"/>
                <a:gd name="T56" fmla="*/ 104 w 112"/>
                <a:gd name="T57" fmla="*/ 56 h 83"/>
                <a:gd name="T58" fmla="*/ 99 w 112"/>
                <a:gd name="T59" fmla="*/ 63 h 83"/>
                <a:gd name="T60" fmla="*/ 98 w 112"/>
                <a:gd name="T61" fmla="*/ 64 h 83"/>
                <a:gd name="T62" fmla="*/ 98 w 112"/>
                <a:gd name="T63" fmla="*/ 64 h 83"/>
                <a:gd name="T64" fmla="*/ 97 w 112"/>
                <a:gd name="T65" fmla="*/ 63 h 83"/>
                <a:gd name="T66" fmla="*/ 89 w 112"/>
                <a:gd name="T67" fmla="*/ 53 h 83"/>
                <a:gd name="T68" fmla="*/ 89 w 112"/>
                <a:gd name="T69" fmla="*/ 53 h 83"/>
                <a:gd name="T70" fmla="*/ 93 w 112"/>
                <a:gd name="T71" fmla="*/ 53 h 83"/>
                <a:gd name="T72" fmla="*/ 98 w 112"/>
                <a:gd name="T73" fmla="*/ 59 h 83"/>
                <a:gd name="T74" fmla="*/ 104 w 112"/>
                <a:gd name="T75" fmla="*/ 50 h 83"/>
                <a:gd name="T76" fmla="*/ 107 w 112"/>
                <a:gd name="T77" fmla="*/ 45 h 83"/>
                <a:gd name="T78" fmla="*/ 109 w 112"/>
                <a:gd name="T79" fmla="*/ 45 h 83"/>
                <a:gd name="T80" fmla="*/ 110 w 112"/>
                <a:gd name="T81" fmla="*/ 47 h 83"/>
                <a:gd name="T82" fmla="*/ 104 w 112"/>
                <a:gd name="T8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83">
                  <a:moveTo>
                    <a:pt x="82" y="53"/>
                  </a:moveTo>
                  <a:cubicBezTo>
                    <a:pt x="82" y="44"/>
                    <a:pt x="90" y="36"/>
                    <a:pt x="99" y="36"/>
                  </a:cubicBezTo>
                  <a:cubicBezTo>
                    <a:pt x="100" y="36"/>
                    <a:pt x="102" y="37"/>
                    <a:pt x="104" y="3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7"/>
                    <a:pt x="99" y="12"/>
                    <a:pt x="9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5"/>
                    <a:pt x="43" y="0"/>
                    <a:pt x="3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3"/>
                    <a:pt x="1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9" y="83"/>
                    <a:pt x="104" y="78"/>
                    <a:pt x="104" y="7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2" y="69"/>
                    <a:pt x="100" y="69"/>
                    <a:pt x="99" y="69"/>
                  </a:cubicBezTo>
                  <a:cubicBezTo>
                    <a:pt x="90" y="69"/>
                    <a:pt x="82" y="62"/>
                    <a:pt x="82" y="53"/>
                  </a:cubicBezTo>
                  <a:close/>
                  <a:moveTo>
                    <a:pt x="104" y="40"/>
                  </a:moveTo>
                  <a:cubicBezTo>
                    <a:pt x="102" y="40"/>
                    <a:pt x="101" y="39"/>
                    <a:pt x="99" y="39"/>
                  </a:cubicBezTo>
                  <a:cubicBezTo>
                    <a:pt x="91" y="39"/>
                    <a:pt x="85" y="45"/>
                    <a:pt x="85" y="53"/>
                  </a:cubicBezTo>
                  <a:cubicBezTo>
                    <a:pt x="85" y="60"/>
                    <a:pt x="91" y="66"/>
                    <a:pt x="99" y="66"/>
                  </a:cubicBezTo>
                  <a:cubicBezTo>
                    <a:pt x="101" y="66"/>
                    <a:pt x="102" y="66"/>
                    <a:pt x="104" y="65"/>
                  </a:cubicBezTo>
                  <a:cubicBezTo>
                    <a:pt x="109" y="63"/>
                    <a:pt x="112" y="59"/>
                    <a:pt x="112" y="53"/>
                  </a:cubicBezTo>
                  <a:cubicBezTo>
                    <a:pt x="112" y="47"/>
                    <a:pt x="109" y="42"/>
                    <a:pt x="104" y="40"/>
                  </a:cubicBezTo>
                  <a:close/>
                  <a:moveTo>
                    <a:pt x="104" y="56"/>
                  </a:move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4"/>
                    <a:pt x="108" y="44"/>
                    <a:pt x="109" y="45"/>
                  </a:cubicBezTo>
                  <a:cubicBezTo>
                    <a:pt x="110" y="45"/>
                    <a:pt x="110" y="46"/>
                    <a:pt x="110" y="47"/>
                  </a:cubicBezTo>
                  <a:lnTo>
                    <a:pt x="104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891273" y="5379399"/>
              <a:ext cx="374827" cy="339164"/>
              <a:chOff x="8578850" y="285750"/>
              <a:chExt cx="817563" cy="739775"/>
            </a:xfrm>
            <a:solidFill>
              <a:schemeClr val="bg1"/>
            </a:solidFill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8578850" y="530225"/>
                <a:ext cx="615950" cy="495300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8777288" y="285750"/>
                <a:ext cx="619125" cy="469900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" name="Freeform 32"/>
            <p:cNvSpPr>
              <a:spLocks noEditPoints="1"/>
            </p:cNvSpPr>
            <p:nvPr/>
          </p:nvSpPr>
          <p:spPr bwMode="auto">
            <a:xfrm>
              <a:off x="1260870" y="5379398"/>
              <a:ext cx="419057" cy="299951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641728" y="1742884"/>
              <a:ext cx="1221845" cy="696960"/>
              <a:chOff x="1472778" y="1737104"/>
              <a:chExt cx="1764876" cy="1006714"/>
            </a:xfrm>
            <a:solidFill>
              <a:srgbClr val="E76F71"/>
            </a:solidFill>
            <a:effectLst/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1472778" y="1737104"/>
                <a:ext cx="1764876" cy="1006714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703678" y="1954711"/>
                <a:ext cx="140998" cy="58846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934578" y="1954711"/>
                <a:ext cx="140998" cy="58846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4280651" y="1742884"/>
              <a:ext cx="1221845" cy="696960"/>
              <a:chOff x="1472778" y="1737104"/>
              <a:chExt cx="1764876" cy="1006714"/>
            </a:xfrm>
            <a:solidFill>
              <a:srgbClr val="E76F71"/>
            </a:solidFill>
            <a:effectLst/>
          </p:grpSpPr>
          <p:sp>
            <p:nvSpPr>
              <p:cNvPr id="58" name="Freeform 10"/>
              <p:cNvSpPr>
                <a:spLocks noEditPoints="1"/>
              </p:cNvSpPr>
              <p:nvPr/>
            </p:nvSpPr>
            <p:spPr bwMode="auto">
              <a:xfrm>
                <a:off x="1472778" y="1737104"/>
                <a:ext cx="1764876" cy="1006714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703678" y="1954711"/>
                <a:ext cx="140998" cy="588464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1934578" y="1954711"/>
                <a:ext cx="140998" cy="588464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182344" y="1954711"/>
                <a:ext cx="140999" cy="588465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6804820" y="1742884"/>
              <a:ext cx="1221845" cy="696960"/>
              <a:chOff x="1472778" y="1737104"/>
              <a:chExt cx="1764876" cy="1006714"/>
            </a:xfrm>
            <a:solidFill>
              <a:srgbClr val="E76F71"/>
            </a:solidFill>
            <a:effectLst/>
          </p:grpSpPr>
          <p:sp>
            <p:nvSpPr>
              <p:cNvPr id="63" name="Freeform 10"/>
              <p:cNvSpPr>
                <a:spLocks noEditPoints="1"/>
              </p:cNvSpPr>
              <p:nvPr/>
            </p:nvSpPr>
            <p:spPr bwMode="auto">
              <a:xfrm>
                <a:off x="1472778" y="1737104"/>
                <a:ext cx="1764876" cy="1006714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703678" y="1954711"/>
                <a:ext cx="140998" cy="588464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1945585" y="1954711"/>
                <a:ext cx="140999" cy="588465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203383" y="1954711"/>
                <a:ext cx="140999" cy="588465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470187" y="1954711"/>
                <a:ext cx="140999" cy="588465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342880" y="1742884"/>
              <a:ext cx="1221845" cy="696960"/>
              <a:chOff x="1472778" y="1737104"/>
              <a:chExt cx="1764876" cy="1006714"/>
            </a:xfrm>
            <a:solidFill>
              <a:srgbClr val="00AF92"/>
            </a:solidFill>
            <a:effectLst/>
          </p:grpSpPr>
          <p:sp>
            <p:nvSpPr>
              <p:cNvPr id="69" name="Freeform 10"/>
              <p:cNvSpPr>
                <a:spLocks noEditPoints="1"/>
              </p:cNvSpPr>
              <p:nvPr/>
            </p:nvSpPr>
            <p:spPr bwMode="auto">
              <a:xfrm>
                <a:off x="1472778" y="1737104"/>
                <a:ext cx="1764876" cy="1006714"/>
              </a:xfrm>
              <a:custGeom>
                <a:avLst/>
                <a:gdLst>
                  <a:gd name="T0" fmla="*/ 82 w 85"/>
                  <a:gd name="T1" fmla="*/ 13 h 46"/>
                  <a:gd name="T2" fmla="*/ 77 w 85"/>
                  <a:gd name="T3" fmla="*/ 13 h 46"/>
                  <a:gd name="T4" fmla="*/ 77 w 85"/>
                  <a:gd name="T5" fmla="*/ 8 h 46"/>
                  <a:gd name="T6" fmla="*/ 69 w 85"/>
                  <a:gd name="T7" fmla="*/ 0 h 46"/>
                  <a:gd name="T8" fmla="*/ 8 w 85"/>
                  <a:gd name="T9" fmla="*/ 0 h 46"/>
                  <a:gd name="T10" fmla="*/ 0 w 85"/>
                  <a:gd name="T11" fmla="*/ 8 h 46"/>
                  <a:gd name="T12" fmla="*/ 0 w 85"/>
                  <a:gd name="T13" fmla="*/ 38 h 46"/>
                  <a:gd name="T14" fmla="*/ 8 w 85"/>
                  <a:gd name="T15" fmla="*/ 46 h 46"/>
                  <a:gd name="T16" fmla="*/ 69 w 85"/>
                  <a:gd name="T17" fmla="*/ 46 h 46"/>
                  <a:gd name="T18" fmla="*/ 77 w 85"/>
                  <a:gd name="T19" fmla="*/ 38 h 46"/>
                  <a:gd name="T20" fmla="*/ 77 w 85"/>
                  <a:gd name="T21" fmla="*/ 33 h 46"/>
                  <a:gd name="T22" fmla="*/ 82 w 85"/>
                  <a:gd name="T23" fmla="*/ 33 h 46"/>
                  <a:gd name="T24" fmla="*/ 85 w 85"/>
                  <a:gd name="T25" fmla="*/ 31 h 46"/>
                  <a:gd name="T26" fmla="*/ 85 w 85"/>
                  <a:gd name="T27" fmla="*/ 15 h 46"/>
                  <a:gd name="T28" fmla="*/ 82 w 85"/>
                  <a:gd name="T29" fmla="*/ 13 h 46"/>
                  <a:gd name="T30" fmla="*/ 72 w 85"/>
                  <a:gd name="T31" fmla="*/ 38 h 46"/>
                  <a:gd name="T32" fmla="*/ 69 w 85"/>
                  <a:gd name="T33" fmla="*/ 41 h 46"/>
                  <a:gd name="T34" fmla="*/ 8 w 85"/>
                  <a:gd name="T35" fmla="*/ 41 h 46"/>
                  <a:gd name="T36" fmla="*/ 5 w 85"/>
                  <a:gd name="T37" fmla="*/ 38 h 46"/>
                  <a:gd name="T38" fmla="*/ 5 w 85"/>
                  <a:gd name="T39" fmla="*/ 8 h 46"/>
                  <a:gd name="T40" fmla="*/ 8 w 85"/>
                  <a:gd name="T41" fmla="*/ 5 h 46"/>
                  <a:gd name="T42" fmla="*/ 69 w 85"/>
                  <a:gd name="T43" fmla="*/ 5 h 46"/>
                  <a:gd name="T44" fmla="*/ 72 w 85"/>
                  <a:gd name="T45" fmla="*/ 8 h 46"/>
                  <a:gd name="T46" fmla="*/ 72 w 85"/>
                  <a:gd name="T47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6">
                    <a:moveTo>
                      <a:pt x="82" y="13"/>
                    </a:move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3"/>
                      <a:pt x="74" y="0"/>
                      <a:pt x="6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7" y="43"/>
                      <a:pt x="77" y="38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4" y="33"/>
                      <a:pt x="85" y="32"/>
                      <a:pt x="85" y="31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5" y="14"/>
                      <a:pt x="84" y="13"/>
                      <a:pt x="82" y="13"/>
                    </a:cubicBezTo>
                    <a:close/>
                    <a:moveTo>
                      <a:pt x="72" y="38"/>
                    </a:moveTo>
                    <a:cubicBezTo>
                      <a:pt x="72" y="40"/>
                      <a:pt x="71" y="41"/>
                      <a:pt x="69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7" y="41"/>
                      <a:pt x="5" y="40"/>
                      <a:pt x="5" y="3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2" y="6"/>
                      <a:pt x="72" y="8"/>
                    </a:cubicBezTo>
                    <a:lnTo>
                      <a:pt x="72" y="38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1703678" y="1954711"/>
                <a:ext cx="140998" cy="58846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1945585" y="1954711"/>
                <a:ext cx="140999" cy="588465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214217" y="1954711"/>
                <a:ext cx="140999" cy="588465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2445117" y="1954711"/>
                <a:ext cx="140999" cy="588465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694474" y="1954711"/>
                <a:ext cx="140999" cy="588465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63500" dist="50800" dir="135000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714052" y="2607577"/>
              <a:ext cx="99293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76F71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2000" dirty="0">
                  <a:solidFill>
                    <a:srgbClr val="E76F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E76F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331852" y="2607578"/>
              <a:ext cx="99293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862967" y="2607578"/>
              <a:ext cx="992933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375703" y="2607578"/>
              <a:ext cx="1156199" cy="5847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0AF92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2000" dirty="0">
                  <a:solidFill>
                    <a:srgbClr val="00AF92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249448" y="3219870"/>
              <a:ext cx="174973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第一季度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857200" y="3219870"/>
              <a:ext cx="174973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第二季度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451976" y="3219870"/>
              <a:ext cx="174973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第三季度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062895" y="3219870"/>
              <a:ext cx="1749731" cy="46166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第四季度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61019" y="3726026"/>
              <a:ext cx="1726588" cy="99540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932027" y="3726026"/>
              <a:ext cx="1726588" cy="99540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463547" y="3726026"/>
              <a:ext cx="1726588" cy="99540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9074467" y="3726026"/>
              <a:ext cx="1726588" cy="99540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just"/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67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3332443" y="3309855"/>
              <a:ext cx="305335" cy="23929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40000"/>
                  </a:schemeClr>
                </a:gs>
              </a:gsLst>
              <a:lin ang="81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8" name="等腰三角形 87"/>
            <p:cNvSpPr/>
            <p:nvPr/>
          </p:nvSpPr>
          <p:spPr>
            <a:xfrm rot="5400000">
              <a:off x="5959810" y="3309856"/>
              <a:ext cx="305335" cy="23929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40000"/>
                  </a:schemeClr>
                </a:gs>
              </a:gsLst>
              <a:lin ang="81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8532106" y="3309857"/>
              <a:ext cx="305335" cy="239291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40000"/>
                  </a:schemeClr>
                </a:gs>
              </a:gsLst>
              <a:lin ang="81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99253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0" name="组合 3069">
            <a:extLst>
              <a:ext uri="{FF2B5EF4-FFF2-40B4-BE49-F238E27FC236}">
                <a16:creationId xmlns:a16="http://schemas.microsoft.com/office/drawing/2014/main" id="{5D1E5F83-2847-4605-9D85-D836C3208506}"/>
              </a:ext>
            </a:extLst>
          </p:cNvPr>
          <p:cNvGrpSpPr/>
          <p:nvPr/>
        </p:nvGrpSpPr>
        <p:grpSpPr>
          <a:xfrm>
            <a:off x="1063877" y="1071563"/>
            <a:ext cx="10193086" cy="5384175"/>
            <a:chOff x="1063877" y="1071563"/>
            <a:chExt cx="10193086" cy="5384175"/>
          </a:xfrm>
        </p:grpSpPr>
        <p:grpSp>
          <p:nvGrpSpPr>
            <p:cNvPr id="4178" name="组合 4177"/>
            <p:cNvGrpSpPr/>
            <p:nvPr/>
          </p:nvGrpSpPr>
          <p:grpSpPr>
            <a:xfrm>
              <a:off x="1063877" y="2589701"/>
              <a:ext cx="2177132" cy="2059601"/>
              <a:chOff x="4506913" y="1927225"/>
              <a:chExt cx="3087688" cy="2921001"/>
            </a:xfrm>
            <a:effectLst>
              <a:outerShdw blurRad="114300" dist="508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073" name="Freeform 3074"/>
              <p:cNvSpPr>
                <a:spLocks/>
              </p:cNvSpPr>
              <p:nvPr/>
            </p:nvSpPr>
            <p:spPr bwMode="auto">
              <a:xfrm>
                <a:off x="4506913" y="1927225"/>
                <a:ext cx="3087688" cy="2921000"/>
              </a:xfrm>
              <a:custGeom>
                <a:avLst/>
                <a:gdLst>
                  <a:gd name="T0" fmla="*/ 3 w 821"/>
                  <a:gd name="T1" fmla="*/ 756 h 776"/>
                  <a:gd name="T2" fmla="*/ 47 w 821"/>
                  <a:gd name="T3" fmla="*/ 753 h 776"/>
                  <a:gd name="T4" fmla="*/ 78 w 821"/>
                  <a:gd name="T5" fmla="*/ 755 h 776"/>
                  <a:gd name="T6" fmla="*/ 96 w 821"/>
                  <a:gd name="T7" fmla="*/ 756 h 776"/>
                  <a:gd name="T8" fmla="*/ 99 w 821"/>
                  <a:gd name="T9" fmla="*/ 753 h 776"/>
                  <a:gd name="T10" fmla="*/ 117 w 821"/>
                  <a:gd name="T11" fmla="*/ 762 h 776"/>
                  <a:gd name="T12" fmla="*/ 142 w 821"/>
                  <a:gd name="T13" fmla="*/ 759 h 776"/>
                  <a:gd name="T14" fmla="*/ 169 w 821"/>
                  <a:gd name="T15" fmla="*/ 760 h 776"/>
                  <a:gd name="T16" fmla="*/ 193 w 821"/>
                  <a:gd name="T17" fmla="*/ 760 h 776"/>
                  <a:gd name="T18" fmla="*/ 221 w 821"/>
                  <a:gd name="T19" fmla="*/ 753 h 776"/>
                  <a:gd name="T20" fmla="*/ 262 w 821"/>
                  <a:gd name="T21" fmla="*/ 756 h 776"/>
                  <a:gd name="T22" fmla="*/ 330 w 821"/>
                  <a:gd name="T23" fmla="*/ 755 h 776"/>
                  <a:gd name="T24" fmla="*/ 354 w 821"/>
                  <a:gd name="T25" fmla="*/ 753 h 776"/>
                  <a:gd name="T26" fmla="*/ 383 w 821"/>
                  <a:gd name="T27" fmla="*/ 761 h 776"/>
                  <a:gd name="T28" fmla="*/ 444 w 821"/>
                  <a:gd name="T29" fmla="*/ 752 h 776"/>
                  <a:gd name="T30" fmla="*/ 517 w 821"/>
                  <a:gd name="T31" fmla="*/ 766 h 776"/>
                  <a:gd name="T32" fmla="*/ 612 w 821"/>
                  <a:gd name="T33" fmla="*/ 751 h 776"/>
                  <a:gd name="T34" fmla="*/ 655 w 821"/>
                  <a:gd name="T35" fmla="*/ 764 h 776"/>
                  <a:gd name="T36" fmla="*/ 693 w 821"/>
                  <a:gd name="T37" fmla="*/ 765 h 776"/>
                  <a:gd name="T38" fmla="*/ 749 w 821"/>
                  <a:gd name="T39" fmla="*/ 765 h 776"/>
                  <a:gd name="T40" fmla="*/ 820 w 821"/>
                  <a:gd name="T41" fmla="*/ 758 h 776"/>
                  <a:gd name="T42" fmla="*/ 820 w 821"/>
                  <a:gd name="T43" fmla="*/ 752 h 776"/>
                  <a:gd name="T44" fmla="*/ 821 w 821"/>
                  <a:gd name="T45" fmla="*/ 299 h 776"/>
                  <a:gd name="T46" fmla="*/ 388 w 821"/>
                  <a:gd name="T47" fmla="*/ 0 h 776"/>
                  <a:gd name="T48" fmla="*/ 0 w 821"/>
                  <a:gd name="T49" fmla="*/ 297 h 776"/>
                  <a:gd name="T50" fmla="*/ 3 w 821"/>
                  <a:gd name="T51" fmla="*/ 749 h 776"/>
                  <a:gd name="T52" fmla="*/ 3 w 821"/>
                  <a:gd name="T53" fmla="*/ 75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1" h="776">
                    <a:moveTo>
                      <a:pt x="3" y="756"/>
                    </a:moveTo>
                    <a:cubicBezTo>
                      <a:pt x="13" y="756"/>
                      <a:pt x="35" y="753"/>
                      <a:pt x="47" y="753"/>
                    </a:cubicBezTo>
                    <a:cubicBezTo>
                      <a:pt x="60" y="753"/>
                      <a:pt x="67" y="755"/>
                      <a:pt x="78" y="755"/>
                    </a:cubicBezTo>
                    <a:cubicBezTo>
                      <a:pt x="89" y="755"/>
                      <a:pt x="93" y="760"/>
                      <a:pt x="96" y="756"/>
                    </a:cubicBezTo>
                    <a:cubicBezTo>
                      <a:pt x="99" y="753"/>
                      <a:pt x="93" y="747"/>
                      <a:pt x="99" y="753"/>
                    </a:cubicBezTo>
                    <a:cubicBezTo>
                      <a:pt x="106" y="759"/>
                      <a:pt x="107" y="762"/>
                      <a:pt x="117" y="762"/>
                    </a:cubicBezTo>
                    <a:cubicBezTo>
                      <a:pt x="126" y="762"/>
                      <a:pt x="128" y="759"/>
                      <a:pt x="142" y="759"/>
                    </a:cubicBezTo>
                    <a:cubicBezTo>
                      <a:pt x="157" y="759"/>
                      <a:pt x="162" y="753"/>
                      <a:pt x="169" y="760"/>
                    </a:cubicBezTo>
                    <a:cubicBezTo>
                      <a:pt x="176" y="767"/>
                      <a:pt x="184" y="770"/>
                      <a:pt x="193" y="760"/>
                    </a:cubicBezTo>
                    <a:cubicBezTo>
                      <a:pt x="202" y="751"/>
                      <a:pt x="201" y="753"/>
                      <a:pt x="221" y="753"/>
                    </a:cubicBezTo>
                    <a:cubicBezTo>
                      <a:pt x="241" y="753"/>
                      <a:pt x="227" y="753"/>
                      <a:pt x="262" y="756"/>
                    </a:cubicBezTo>
                    <a:cubicBezTo>
                      <a:pt x="297" y="759"/>
                      <a:pt x="323" y="761"/>
                      <a:pt x="330" y="755"/>
                    </a:cubicBezTo>
                    <a:cubicBezTo>
                      <a:pt x="336" y="749"/>
                      <a:pt x="344" y="742"/>
                      <a:pt x="354" y="753"/>
                    </a:cubicBezTo>
                    <a:cubicBezTo>
                      <a:pt x="364" y="763"/>
                      <a:pt x="349" y="761"/>
                      <a:pt x="383" y="761"/>
                    </a:cubicBezTo>
                    <a:cubicBezTo>
                      <a:pt x="418" y="761"/>
                      <a:pt x="427" y="744"/>
                      <a:pt x="444" y="752"/>
                    </a:cubicBezTo>
                    <a:cubicBezTo>
                      <a:pt x="461" y="760"/>
                      <a:pt x="470" y="766"/>
                      <a:pt x="517" y="766"/>
                    </a:cubicBezTo>
                    <a:cubicBezTo>
                      <a:pt x="564" y="766"/>
                      <a:pt x="579" y="743"/>
                      <a:pt x="612" y="751"/>
                    </a:cubicBezTo>
                    <a:cubicBezTo>
                      <a:pt x="646" y="759"/>
                      <a:pt x="636" y="760"/>
                      <a:pt x="655" y="764"/>
                    </a:cubicBezTo>
                    <a:cubicBezTo>
                      <a:pt x="674" y="769"/>
                      <a:pt x="672" y="765"/>
                      <a:pt x="693" y="765"/>
                    </a:cubicBezTo>
                    <a:cubicBezTo>
                      <a:pt x="715" y="765"/>
                      <a:pt x="711" y="753"/>
                      <a:pt x="749" y="765"/>
                    </a:cubicBezTo>
                    <a:cubicBezTo>
                      <a:pt x="787" y="776"/>
                      <a:pt x="820" y="758"/>
                      <a:pt x="820" y="758"/>
                    </a:cubicBezTo>
                    <a:cubicBezTo>
                      <a:pt x="820" y="752"/>
                      <a:pt x="820" y="752"/>
                      <a:pt x="820" y="752"/>
                    </a:cubicBezTo>
                    <a:cubicBezTo>
                      <a:pt x="821" y="299"/>
                      <a:pt x="821" y="299"/>
                      <a:pt x="821" y="299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3" y="749"/>
                      <a:pt x="3" y="749"/>
                      <a:pt x="3" y="749"/>
                    </a:cubicBezTo>
                    <a:lnTo>
                      <a:pt x="3" y="756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074" name="Freeform 3075"/>
              <p:cNvSpPr>
                <a:spLocks/>
              </p:cNvSpPr>
              <p:nvPr/>
            </p:nvSpPr>
            <p:spPr bwMode="auto">
              <a:xfrm>
                <a:off x="4510088" y="4538663"/>
                <a:ext cx="3081338" cy="309563"/>
              </a:xfrm>
              <a:custGeom>
                <a:avLst/>
                <a:gdLst>
                  <a:gd name="T0" fmla="*/ 2 w 819"/>
                  <a:gd name="T1" fmla="*/ 62 h 82"/>
                  <a:gd name="T2" fmla="*/ 46 w 819"/>
                  <a:gd name="T3" fmla="*/ 59 h 82"/>
                  <a:gd name="T4" fmla="*/ 77 w 819"/>
                  <a:gd name="T5" fmla="*/ 61 h 82"/>
                  <a:gd name="T6" fmla="*/ 95 w 819"/>
                  <a:gd name="T7" fmla="*/ 62 h 82"/>
                  <a:gd name="T8" fmla="*/ 98 w 819"/>
                  <a:gd name="T9" fmla="*/ 59 h 82"/>
                  <a:gd name="T10" fmla="*/ 116 w 819"/>
                  <a:gd name="T11" fmla="*/ 68 h 82"/>
                  <a:gd name="T12" fmla="*/ 141 w 819"/>
                  <a:gd name="T13" fmla="*/ 65 h 82"/>
                  <a:gd name="T14" fmla="*/ 168 w 819"/>
                  <a:gd name="T15" fmla="*/ 66 h 82"/>
                  <a:gd name="T16" fmla="*/ 192 w 819"/>
                  <a:gd name="T17" fmla="*/ 66 h 82"/>
                  <a:gd name="T18" fmla="*/ 220 w 819"/>
                  <a:gd name="T19" fmla="*/ 59 h 82"/>
                  <a:gd name="T20" fmla="*/ 261 w 819"/>
                  <a:gd name="T21" fmla="*/ 62 h 82"/>
                  <a:gd name="T22" fmla="*/ 329 w 819"/>
                  <a:gd name="T23" fmla="*/ 61 h 82"/>
                  <a:gd name="T24" fmla="*/ 353 w 819"/>
                  <a:gd name="T25" fmla="*/ 59 h 82"/>
                  <a:gd name="T26" fmla="*/ 382 w 819"/>
                  <a:gd name="T27" fmla="*/ 67 h 82"/>
                  <a:gd name="T28" fmla="*/ 443 w 819"/>
                  <a:gd name="T29" fmla="*/ 58 h 82"/>
                  <a:gd name="T30" fmla="*/ 516 w 819"/>
                  <a:gd name="T31" fmla="*/ 72 h 82"/>
                  <a:gd name="T32" fmla="*/ 611 w 819"/>
                  <a:gd name="T33" fmla="*/ 57 h 82"/>
                  <a:gd name="T34" fmla="*/ 654 w 819"/>
                  <a:gd name="T35" fmla="*/ 70 h 82"/>
                  <a:gd name="T36" fmla="*/ 692 w 819"/>
                  <a:gd name="T37" fmla="*/ 71 h 82"/>
                  <a:gd name="T38" fmla="*/ 748 w 819"/>
                  <a:gd name="T39" fmla="*/ 71 h 82"/>
                  <a:gd name="T40" fmla="*/ 819 w 819"/>
                  <a:gd name="T41" fmla="*/ 64 h 82"/>
                  <a:gd name="T42" fmla="*/ 819 w 819"/>
                  <a:gd name="T43" fmla="*/ 58 h 82"/>
                  <a:gd name="T44" fmla="*/ 819 w 819"/>
                  <a:gd name="T45" fmla="*/ 33 h 82"/>
                  <a:gd name="T46" fmla="*/ 769 w 819"/>
                  <a:gd name="T47" fmla="*/ 54 h 82"/>
                  <a:gd name="T48" fmla="*/ 679 w 819"/>
                  <a:gd name="T49" fmla="*/ 56 h 82"/>
                  <a:gd name="T50" fmla="*/ 590 w 819"/>
                  <a:gd name="T51" fmla="*/ 44 h 82"/>
                  <a:gd name="T52" fmla="*/ 477 w 819"/>
                  <a:gd name="T53" fmla="*/ 49 h 82"/>
                  <a:gd name="T54" fmla="*/ 360 w 819"/>
                  <a:gd name="T55" fmla="*/ 45 h 82"/>
                  <a:gd name="T56" fmla="*/ 259 w 819"/>
                  <a:gd name="T57" fmla="*/ 35 h 82"/>
                  <a:gd name="T58" fmla="*/ 162 w 819"/>
                  <a:gd name="T59" fmla="*/ 52 h 82"/>
                  <a:gd name="T60" fmla="*/ 54 w 819"/>
                  <a:gd name="T61" fmla="*/ 30 h 82"/>
                  <a:gd name="T62" fmla="*/ 2 w 819"/>
                  <a:gd name="T63" fmla="*/ 12 h 82"/>
                  <a:gd name="T64" fmla="*/ 2 w 819"/>
                  <a:gd name="T65" fmla="*/ 55 h 82"/>
                  <a:gd name="T66" fmla="*/ 2 w 819"/>
                  <a:gd name="T67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9" h="82">
                    <a:moveTo>
                      <a:pt x="2" y="62"/>
                    </a:moveTo>
                    <a:cubicBezTo>
                      <a:pt x="12" y="62"/>
                      <a:pt x="34" y="59"/>
                      <a:pt x="46" y="59"/>
                    </a:cubicBezTo>
                    <a:cubicBezTo>
                      <a:pt x="59" y="59"/>
                      <a:pt x="66" y="61"/>
                      <a:pt x="77" y="61"/>
                    </a:cubicBezTo>
                    <a:cubicBezTo>
                      <a:pt x="88" y="61"/>
                      <a:pt x="92" y="66"/>
                      <a:pt x="95" y="62"/>
                    </a:cubicBezTo>
                    <a:cubicBezTo>
                      <a:pt x="98" y="59"/>
                      <a:pt x="92" y="53"/>
                      <a:pt x="98" y="59"/>
                    </a:cubicBezTo>
                    <a:cubicBezTo>
                      <a:pt x="105" y="65"/>
                      <a:pt x="106" y="68"/>
                      <a:pt x="116" y="68"/>
                    </a:cubicBezTo>
                    <a:cubicBezTo>
                      <a:pt x="125" y="68"/>
                      <a:pt x="127" y="65"/>
                      <a:pt x="141" y="65"/>
                    </a:cubicBezTo>
                    <a:cubicBezTo>
                      <a:pt x="156" y="65"/>
                      <a:pt x="161" y="59"/>
                      <a:pt x="168" y="66"/>
                    </a:cubicBezTo>
                    <a:cubicBezTo>
                      <a:pt x="175" y="73"/>
                      <a:pt x="183" y="76"/>
                      <a:pt x="192" y="66"/>
                    </a:cubicBezTo>
                    <a:cubicBezTo>
                      <a:pt x="201" y="57"/>
                      <a:pt x="200" y="59"/>
                      <a:pt x="220" y="59"/>
                    </a:cubicBezTo>
                    <a:cubicBezTo>
                      <a:pt x="240" y="59"/>
                      <a:pt x="226" y="59"/>
                      <a:pt x="261" y="62"/>
                    </a:cubicBezTo>
                    <a:cubicBezTo>
                      <a:pt x="296" y="65"/>
                      <a:pt x="322" y="67"/>
                      <a:pt x="329" y="61"/>
                    </a:cubicBezTo>
                    <a:cubicBezTo>
                      <a:pt x="335" y="55"/>
                      <a:pt x="343" y="48"/>
                      <a:pt x="353" y="59"/>
                    </a:cubicBezTo>
                    <a:cubicBezTo>
                      <a:pt x="363" y="69"/>
                      <a:pt x="348" y="67"/>
                      <a:pt x="382" y="67"/>
                    </a:cubicBezTo>
                    <a:cubicBezTo>
                      <a:pt x="417" y="67"/>
                      <a:pt x="426" y="50"/>
                      <a:pt x="443" y="58"/>
                    </a:cubicBezTo>
                    <a:cubicBezTo>
                      <a:pt x="460" y="66"/>
                      <a:pt x="469" y="72"/>
                      <a:pt x="516" y="72"/>
                    </a:cubicBezTo>
                    <a:cubicBezTo>
                      <a:pt x="563" y="72"/>
                      <a:pt x="578" y="49"/>
                      <a:pt x="611" y="57"/>
                    </a:cubicBezTo>
                    <a:cubicBezTo>
                      <a:pt x="645" y="65"/>
                      <a:pt x="635" y="66"/>
                      <a:pt x="654" y="70"/>
                    </a:cubicBezTo>
                    <a:cubicBezTo>
                      <a:pt x="673" y="75"/>
                      <a:pt x="671" y="71"/>
                      <a:pt x="692" y="71"/>
                    </a:cubicBezTo>
                    <a:cubicBezTo>
                      <a:pt x="714" y="71"/>
                      <a:pt x="710" y="59"/>
                      <a:pt x="748" y="71"/>
                    </a:cubicBezTo>
                    <a:cubicBezTo>
                      <a:pt x="786" y="82"/>
                      <a:pt x="819" y="64"/>
                      <a:pt x="819" y="64"/>
                    </a:cubicBezTo>
                    <a:cubicBezTo>
                      <a:pt x="819" y="58"/>
                      <a:pt x="819" y="58"/>
                      <a:pt x="819" y="58"/>
                    </a:cubicBezTo>
                    <a:cubicBezTo>
                      <a:pt x="819" y="58"/>
                      <a:pt x="819" y="42"/>
                      <a:pt x="819" y="33"/>
                    </a:cubicBezTo>
                    <a:cubicBezTo>
                      <a:pt x="819" y="13"/>
                      <a:pt x="789" y="55"/>
                      <a:pt x="769" y="54"/>
                    </a:cubicBezTo>
                    <a:cubicBezTo>
                      <a:pt x="755" y="53"/>
                      <a:pt x="693" y="57"/>
                      <a:pt x="679" y="56"/>
                    </a:cubicBezTo>
                    <a:cubicBezTo>
                      <a:pt x="657" y="55"/>
                      <a:pt x="611" y="45"/>
                      <a:pt x="590" y="44"/>
                    </a:cubicBezTo>
                    <a:cubicBezTo>
                      <a:pt x="561" y="43"/>
                      <a:pt x="506" y="50"/>
                      <a:pt x="477" y="49"/>
                    </a:cubicBezTo>
                    <a:cubicBezTo>
                      <a:pt x="449" y="47"/>
                      <a:pt x="388" y="60"/>
                      <a:pt x="360" y="45"/>
                    </a:cubicBezTo>
                    <a:cubicBezTo>
                      <a:pt x="332" y="30"/>
                      <a:pt x="291" y="35"/>
                      <a:pt x="259" y="35"/>
                    </a:cubicBezTo>
                    <a:cubicBezTo>
                      <a:pt x="238" y="35"/>
                      <a:pt x="183" y="52"/>
                      <a:pt x="162" y="52"/>
                    </a:cubicBezTo>
                    <a:cubicBezTo>
                      <a:pt x="136" y="52"/>
                      <a:pt x="81" y="30"/>
                      <a:pt x="54" y="30"/>
                    </a:cubicBezTo>
                    <a:cubicBezTo>
                      <a:pt x="42" y="30"/>
                      <a:pt x="4" y="0"/>
                      <a:pt x="2" y="12"/>
                    </a:cubicBezTo>
                    <a:cubicBezTo>
                      <a:pt x="0" y="21"/>
                      <a:pt x="2" y="55"/>
                      <a:pt x="2" y="55"/>
                    </a:cubicBez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188" name="组合 3187"/>
            <p:cNvGrpSpPr/>
            <p:nvPr/>
          </p:nvGrpSpPr>
          <p:grpSpPr>
            <a:xfrm>
              <a:off x="4303867" y="1150937"/>
              <a:ext cx="2177132" cy="2059601"/>
              <a:chOff x="4506913" y="1927225"/>
              <a:chExt cx="3087688" cy="2921001"/>
            </a:xfrm>
            <a:effectLst>
              <a:outerShdw blurRad="114300" dist="508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189" name="Freeform 3074"/>
              <p:cNvSpPr>
                <a:spLocks/>
              </p:cNvSpPr>
              <p:nvPr/>
            </p:nvSpPr>
            <p:spPr bwMode="auto">
              <a:xfrm>
                <a:off x="4506913" y="1927225"/>
                <a:ext cx="3087688" cy="2921000"/>
              </a:xfrm>
              <a:custGeom>
                <a:avLst/>
                <a:gdLst>
                  <a:gd name="T0" fmla="*/ 3 w 821"/>
                  <a:gd name="T1" fmla="*/ 756 h 776"/>
                  <a:gd name="T2" fmla="*/ 47 w 821"/>
                  <a:gd name="T3" fmla="*/ 753 h 776"/>
                  <a:gd name="T4" fmla="*/ 78 w 821"/>
                  <a:gd name="T5" fmla="*/ 755 h 776"/>
                  <a:gd name="T6" fmla="*/ 96 w 821"/>
                  <a:gd name="T7" fmla="*/ 756 h 776"/>
                  <a:gd name="T8" fmla="*/ 99 w 821"/>
                  <a:gd name="T9" fmla="*/ 753 h 776"/>
                  <a:gd name="T10" fmla="*/ 117 w 821"/>
                  <a:gd name="T11" fmla="*/ 762 h 776"/>
                  <a:gd name="T12" fmla="*/ 142 w 821"/>
                  <a:gd name="T13" fmla="*/ 759 h 776"/>
                  <a:gd name="T14" fmla="*/ 169 w 821"/>
                  <a:gd name="T15" fmla="*/ 760 h 776"/>
                  <a:gd name="T16" fmla="*/ 193 w 821"/>
                  <a:gd name="T17" fmla="*/ 760 h 776"/>
                  <a:gd name="T18" fmla="*/ 221 w 821"/>
                  <a:gd name="T19" fmla="*/ 753 h 776"/>
                  <a:gd name="T20" fmla="*/ 262 w 821"/>
                  <a:gd name="T21" fmla="*/ 756 h 776"/>
                  <a:gd name="T22" fmla="*/ 330 w 821"/>
                  <a:gd name="T23" fmla="*/ 755 h 776"/>
                  <a:gd name="T24" fmla="*/ 354 w 821"/>
                  <a:gd name="T25" fmla="*/ 753 h 776"/>
                  <a:gd name="T26" fmla="*/ 383 w 821"/>
                  <a:gd name="T27" fmla="*/ 761 h 776"/>
                  <a:gd name="T28" fmla="*/ 444 w 821"/>
                  <a:gd name="T29" fmla="*/ 752 h 776"/>
                  <a:gd name="T30" fmla="*/ 517 w 821"/>
                  <a:gd name="T31" fmla="*/ 766 h 776"/>
                  <a:gd name="T32" fmla="*/ 612 w 821"/>
                  <a:gd name="T33" fmla="*/ 751 h 776"/>
                  <a:gd name="T34" fmla="*/ 655 w 821"/>
                  <a:gd name="T35" fmla="*/ 764 h 776"/>
                  <a:gd name="T36" fmla="*/ 693 w 821"/>
                  <a:gd name="T37" fmla="*/ 765 h 776"/>
                  <a:gd name="T38" fmla="*/ 749 w 821"/>
                  <a:gd name="T39" fmla="*/ 765 h 776"/>
                  <a:gd name="T40" fmla="*/ 820 w 821"/>
                  <a:gd name="T41" fmla="*/ 758 h 776"/>
                  <a:gd name="T42" fmla="*/ 820 w 821"/>
                  <a:gd name="T43" fmla="*/ 752 h 776"/>
                  <a:gd name="T44" fmla="*/ 821 w 821"/>
                  <a:gd name="T45" fmla="*/ 299 h 776"/>
                  <a:gd name="T46" fmla="*/ 388 w 821"/>
                  <a:gd name="T47" fmla="*/ 0 h 776"/>
                  <a:gd name="T48" fmla="*/ 0 w 821"/>
                  <a:gd name="T49" fmla="*/ 297 h 776"/>
                  <a:gd name="T50" fmla="*/ 3 w 821"/>
                  <a:gd name="T51" fmla="*/ 749 h 776"/>
                  <a:gd name="T52" fmla="*/ 3 w 821"/>
                  <a:gd name="T53" fmla="*/ 75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1" h="776">
                    <a:moveTo>
                      <a:pt x="3" y="756"/>
                    </a:moveTo>
                    <a:cubicBezTo>
                      <a:pt x="13" y="756"/>
                      <a:pt x="35" y="753"/>
                      <a:pt x="47" y="753"/>
                    </a:cubicBezTo>
                    <a:cubicBezTo>
                      <a:pt x="60" y="753"/>
                      <a:pt x="67" y="755"/>
                      <a:pt x="78" y="755"/>
                    </a:cubicBezTo>
                    <a:cubicBezTo>
                      <a:pt x="89" y="755"/>
                      <a:pt x="93" y="760"/>
                      <a:pt x="96" y="756"/>
                    </a:cubicBezTo>
                    <a:cubicBezTo>
                      <a:pt x="99" y="753"/>
                      <a:pt x="93" y="747"/>
                      <a:pt x="99" y="753"/>
                    </a:cubicBezTo>
                    <a:cubicBezTo>
                      <a:pt x="106" y="759"/>
                      <a:pt x="107" y="762"/>
                      <a:pt x="117" y="762"/>
                    </a:cubicBezTo>
                    <a:cubicBezTo>
                      <a:pt x="126" y="762"/>
                      <a:pt x="128" y="759"/>
                      <a:pt x="142" y="759"/>
                    </a:cubicBezTo>
                    <a:cubicBezTo>
                      <a:pt x="157" y="759"/>
                      <a:pt x="162" y="753"/>
                      <a:pt x="169" y="760"/>
                    </a:cubicBezTo>
                    <a:cubicBezTo>
                      <a:pt x="176" y="767"/>
                      <a:pt x="184" y="770"/>
                      <a:pt x="193" y="760"/>
                    </a:cubicBezTo>
                    <a:cubicBezTo>
                      <a:pt x="202" y="751"/>
                      <a:pt x="201" y="753"/>
                      <a:pt x="221" y="753"/>
                    </a:cubicBezTo>
                    <a:cubicBezTo>
                      <a:pt x="241" y="753"/>
                      <a:pt x="227" y="753"/>
                      <a:pt x="262" y="756"/>
                    </a:cubicBezTo>
                    <a:cubicBezTo>
                      <a:pt x="297" y="759"/>
                      <a:pt x="323" y="761"/>
                      <a:pt x="330" y="755"/>
                    </a:cubicBezTo>
                    <a:cubicBezTo>
                      <a:pt x="336" y="749"/>
                      <a:pt x="344" y="742"/>
                      <a:pt x="354" y="753"/>
                    </a:cubicBezTo>
                    <a:cubicBezTo>
                      <a:pt x="364" y="763"/>
                      <a:pt x="349" y="761"/>
                      <a:pt x="383" y="761"/>
                    </a:cubicBezTo>
                    <a:cubicBezTo>
                      <a:pt x="418" y="761"/>
                      <a:pt x="427" y="744"/>
                      <a:pt x="444" y="752"/>
                    </a:cubicBezTo>
                    <a:cubicBezTo>
                      <a:pt x="461" y="760"/>
                      <a:pt x="470" y="766"/>
                      <a:pt x="517" y="766"/>
                    </a:cubicBezTo>
                    <a:cubicBezTo>
                      <a:pt x="564" y="766"/>
                      <a:pt x="579" y="743"/>
                      <a:pt x="612" y="751"/>
                    </a:cubicBezTo>
                    <a:cubicBezTo>
                      <a:pt x="646" y="759"/>
                      <a:pt x="636" y="760"/>
                      <a:pt x="655" y="764"/>
                    </a:cubicBezTo>
                    <a:cubicBezTo>
                      <a:pt x="674" y="769"/>
                      <a:pt x="672" y="765"/>
                      <a:pt x="693" y="765"/>
                    </a:cubicBezTo>
                    <a:cubicBezTo>
                      <a:pt x="715" y="765"/>
                      <a:pt x="711" y="753"/>
                      <a:pt x="749" y="765"/>
                    </a:cubicBezTo>
                    <a:cubicBezTo>
                      <a:pt x="787" y="776"/>
                      <a:pt x="820" y="758"/>
                      <a:pt x="820" y="758"/>
                    </a:cubicBezTo>
                    <a:cubicBezTo>
                      <a:pt x="820" y="752"/>
                      <a:pt x="820" y="752"/>
                      <a:pt x="820" y="752"/>
                    </a:cubicBezTo>
                    <a:cubicBezTo>
                      <a:pt x="821" y="299"/>
                      <a:pt x="821" y="299"/>
                      <a:pt x="821" y="299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3" y="749"/>
                      <a:pt x="3" y="749"/>
                      <a:pt x="3" y="749"/>
                    </a:cubicBezTo>
                    <a:lnTo>
                      <a:pt x="3" y="756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90" name="Freeform 3075"/>
              <p:cNvSpPr>
                <a:spLocks/>
              </p:cNvSpPr>
              <p:nvPr/>
            </p:nvSpPr>
            <p:spPr bwMode="auto">
              <a:xfrm>
                <a:off x="4510088" y="4538663"/>
                <a:ext cx="3081338" cy="309563"/>
              </a:xfrm>
              <a:custGeom>
                <a:avLst/>
                <a:gdLst>
                  <a:gd name="T0" fmla="*/ 2 w 819"/>
                  <a:gd name="T1" fmla="*/ 62 h 82"/>
                  <a:gd name="T2" fmla="*/ 46 w 819"/>
                  <a:gd name="T3" fmla="*/ 59 h 82"/>
                  <a:gd name="T4" fmla="*/ 77 w 819"/>
                  <a:gd name="T5" fmla="*/ 61 h 82"/>
                  <a:gd name="T6" fmla="*/ 95 w 819"/>
                  <a:gd name="T7" fmla="*/ 62 h 82"/>
                  <a:gd name="T8" fmla="*/ 98 w 819"/>
                  <a:gd name="T9" fmla="*/ 59 h 82"/>
                  <a:gd name="T10" fmla="*/ 116 w 819"/>
                  <a:gd name="T11" fmla="*/ 68 h 82"/>
                  <a:gd name="T12" fmla="*/ 141 w 819"/>
                  <a:gd name="T13" fmla="*/ 65 h 82"/>
                  <a:gd name="T14" fmla="*/ 168 w 819"/>
                  <a:gd name="T15" fmla="*/ 66 h 82"/>
                  <a:gd name="T16" fmla="*/ 192 w 819"/>
                  <a:gd name="T17" fmla="*/ 66 h 82"/>
                  <a:gd name="T18" fmla="*/ 220 w 819"/>
                  <a:gd name="T19" fmla="*/ 59 h 82"/>
                  <a:gd name="T20" fmla="*/ 261 w 819"/>
                  <a:gd name="T21" fmla="*/ 62 h 82"/>
                  <a:gd name="T22" fmla="*/ 329 w 819"/>
                  <a:gd name="T23" fmla="*/ 61 h 82"/>
                  <a:gd name="T24" fmla="*/ 353 w 819"/>
                  <a:gd name="T25" fmla="*/ 59 h 82"/>
                  <a:gd name="T26" fmla="*/ 382 w 819"/>
                  <a:gd name="T27" fmla="*/ 67 h 82"/>
                  <a:gd name="T28" fmla="*/ 443 w 819"/>
                  <a:gd name="T29" fmla="*/ 58 h 82"/>
                  <a:gd name="T30" fmla="*/ 516 w 819"/>
                  <a:gd name="T31" fmla="*/ 72 h 82"/>
                  <a:gd name="T32" fmla="*/ 611 w 819"/>
                  <a:gd name="T33" fmla="*/ 57 h 82"/>
                  <a:gd name="T34" fmla="*/ 654 w 819"/>
                  <a:gd name="T35" fmla="*/ 70 h 82"/>
                  <a:gd name="T36" fmla="*/ 692 w 819"/>
                  <a:gd name="T37" fmla="*/ 71 h 82"/>
                  <a:gd name="T38" fmla="*/ 748 w 819"/>
                  <a:gd name="T39" fmla="*/ 71 h 82"/>
                  <a:gd name="T40" fmla="*/ 819 w 819"/>
                  <a:gd name="T41" fmla="*/ 64 h 82"/>
                  <a:gd name="T42" fmla="*/ 819 w 819"/>
                  <a:gd name="T43" fmla="*/ 58 h 82"/>
                  <a:gd name="T44" fmla="*/ 819 w 819"/>
                  <a:gd name="T45" fmla="*/ 33 h 82"/>
                  <a:gd name="T46" fmla="*/ 769 w 819"/>
                  <a:gd name="T47" fmla="*/ 54 h 82"/>
                  <a:gd name="T48" fmla="*/ 679 w 819"/>
                  <a:gd name="T49" fmla="*/ 56 h 82"/>
                  <a:gd name="T50" fmla="*/ 590 w 819"/>
                  <a:gd name="T51" fmla="*/ 44 h 82"/>
                  <a:gd name="T52" fmla="*/ 477 w 819"/>
                  <a:gd name="T53" fmla="*/ 49 h 82"/>
                  <a:gd name="T54" fmla="*/ 360 w 819"/>
                  <a:gd name="T55" fmla="*/ 45 h 82"/>
                  <a:gd name="T56" fmla="*/ 259 w 819"/>
                  <a:gd name="T57" fmla="*/ 35 h 82"/>
                  <a:gd name="T58" fmla="*/ 162 w 819"/>
                  <a:gd name="T59" fmla="*/ 52 h 82"/>
                  <a:gd name="T60" fmla="*/ 54 w 819"/>
                  <a:gd name="T61" fmla="*/ 30 h 82"/>
                  <a:gd name="T62" fmla="*/ 2 w 819"/>
                  <a:gd name="T63" fmla="*/ 12 h 82"/>
                  <a:gd name="T64" fmla="*/ 2 w 819"/>
                  <a:gd name="T65" fmla="*/ 55 h 82"/>
                  <a:gd name="T66" fmla="*/ 2 w 819"/>
                  <a:gd name="T67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9" h="82">
                    <a:moveTo>
                      <a:pt x="2" y="62"/>
                    </a:moveTo>
                    <a:cubicBezTo>
                      <a:pt x="12" y="62"/>
                      <a:pt x="34" y="59"/>
                      <a:pt x="46" y="59"/>
                    </a:cubicBezTo>
                    <a:cubicBezTo>
                      <a:pt x="59" y="59"/>
                      <a:pt x="66" y="61"/>
                      <a:pt x="77" y="61"/>
                    </a:cubicBezTo>
                    <a:cubicBezTo>
                      <a:pt x="88" y="61"/>
                      <a:pt x="92" y="66"/>
                      <a:pt x="95" y="62"/>
                    </a:cubicBezTo>
                    <a:cubicBezTo>
                      <a:pt x="98" y="59"/>
                      <a:pt x="92" y="53"/>
                      <a:pt x="98" y="59"/>
                    </a:cubicBezTo>
                    <a:cubicBezTo>
                      <a:pt x="105" y="65"/>
                      <a:pt x="106" y="68"/>
                      <a:pt x="116" y="68"/>
                    </a:cubicBezTo>
                    <a:cubicBezTo>
                      <a:pt x="125" y="68"/>
                      <a:pt x="127" y="65"/>
                      <a:pt x="141" y="65"/>
                    </a:cubicBezTo>
                    <a:cubicBezTo>
                      <a:pt x="156" y="65"/>
                      <a:pt x="161" y="59"/>
                      <a:pt x="168" y="66"/>
                    </a:cubicBezTo>
                    <a:cubicBezTo>
                      <a:pt x="175" y="73"/>
                      <a:pt x="183" y="76"/>
                      <a:pt x="192" y="66"/>
                    </a:cubicBezTo>
                    <a:cubicBezTo>
                      <a:pt x="201" y="57"/>
                      <a:pt x="200" y="59"/>
                      <a:pt x="220" y="59"/>
                    </a:cubicBezTo>
                    <a:cubicBezTo>
                      <a:pt x="240" y="59"/>
                      <a:pt x="226" y="59"/>
                      <a:pt x="261" y="62"/>
                    </a:cubicBezTo>
                    <a:cubicBezTo>
                      <a:pt x="296" y="65"/>
                      <a:pt x="322" y="67"/>
                      <a:pt x="329" y="61"/>
                    </a:cubicBezTo>
                    <a:cubicBezTo>
                      <a:pt x="335" y="55"/>
                      <a:pt x="343" y="48"/>
                      <a:pt x="353" y="59"/>
                    </a:cubicBezTo>
                    <a:cubicBezTo>
                      <a:pt x="363" y="69"/>
                      <a:pt x="348" y="67"/>
                      <a:pt x="382" y="67"/>
                    </a:cubicBezTo>
                    <a:cubicBezTo>
                      <a:pt x="417" y="67"/>
                      <a:pt x="426" y="50"/>
                      <a:pt x="443" y="58"/>
                    </a:cubicBezTo>
                    <a:cubicBezTo>
                      <a:pt x="460" y="66"/>
                      <a:pt x="469" y="72"/>
                      <a:pt x="516" y="72"/>
                    </a:cubicBezTo>
                    <a:cubicBezTo>
                      <a:pt x="563" y="72"/>
                      <a:pt x="578" y="49"/>
                      <a:pt x="611" y="57"/>
                    </a:cubicBezTo>
                    <a:cubicBezTo>
                      <a:pt x="645" y="65"/>
                      <a:pt x="635" y="66"/>
                      <a:pt x="654" y="70"/>
                    </a:cubicBezTo>
                    <a:cubicBezTo>
                      <a:pt x="673" y="75"/>
                      <a:pt x="671" y="71"/>
                      <a:pt x="692" y="71"/>
                    </a:cubicBezTo>
                    <a:cubicBezTo>
                      <a:pt x="714" y="71"/>
                      <a:pt x="710" y="59"/>
                      <a:pt x="748" y="71"/>
                    </a:cubicBezTo>
                    <a:cubicBezTo>
                      <a:pt x="786" y="82"/>
                      <a:pt x="819" y="64"/>
                      <a:pt x="819" y="64"/>
                    </a:cubicBezTo>
                    <a:cubicBezTo>
                      <a:pt x="819" y="58"/>
                      <a:pt x="819" y="58"/>
                      <a:pt x="819" y="58"/>
                    </a:cubicBezTo>
                    <a:cubicBezTo>
                      <a:pt x="819" y="58"/>
                      <a:pt x="819" y="42"/>
                      <a:pt x="819" y="33"/>
                    </a:cubicBezTo>
                    <a:cubicBezTo>
                      <a:pt x="819" y="13"/>
                      <a:pt x="789" y="55"/>
                      <a:pt x="769" y="54"/>
                    </a:cubicBezTo>
                    <a:cubicBezTo>
                      <a:pt x="755" y="53"/>
                      <a:pt x="693" y="57"/>
                      <a:pt x="679" y="56"/>
                    </a:cubicBezTo>
                    <a:cubicBezTo>
                      <a:pt x="657" y="55"/>
                      <a:pt x="611" y="45"/>
                      <a:pt x="590" y="44"/>
                    </a:cubicBezTo>
                    <a:cubicBezTo>
                      <a:pt x="561" y="43"/>
                      <a:pt x="506" y="50"/>
                      <a:pt x="477" y="49"/>
                    </a:cubicBezTo>
                    <a:cubicBezTo>
                      <a:pt x="449" y="47"/>
                      <a:pt x="388" y="60"/>
                      <a:pt x="360" y="45"/>
                    </a:cubicBezTo>
                    <a:cubicBezTo>
                      <a:pt x="332" y="30"/>
                      <a:pt x="291" y="35"/>
                      <a:pt x="259" y="35"/>
                    </a:cubicBezTo>
                    <a:cubicBezTo>
                      <a:pt x="238" y="35"/>
                      <a:pt x="183" y="52"/>
                      <a:pt x="162" y="52"/>
                    </a:cubicBezTo>
                    <a:cubicBezTo>
                      <a:pt x="136" y="52"/>
                      <a:pt x="81" y="30"/>
                      <a:pt x="54" y="30"/>
                    </a:cubicBezTo>
                    <a:cubicBezTo>
                      <a:pt x="42" y="30"/>
                      <a:pt x="4" y="0"/>
                      <a:pt x="2" y="12"/>
                    </a:cubicBezTo>
                    <a:cubicBezTo>
                      <a:pt x="0" y="21"/>
                      <a:pt x="2" y="55"/>
                      <a:pt x="2" y="55"/>
                    </a:cubicBez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191" name="组合 3190"/>
            <p:cNvGrpSpPr/>
            <p:nvPr/>
          </p:nvGrpSpPr>
          <p:grpSpPr>
            <a:xfrm>
              <a:off x="5026123" y="4396137"/>
              <a:ext cx="2177132" cy="2059601"/>
              <a:chOff x="4506913" y="1927225"/>
              <a:chExt cx="3087688" cy="2921001"/>
            </a:xfrm>
            <a:effectLst>
              <a:outerShdw blurRad="114300" dist="508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192" name="Freeform 3074"/>
              <p:cNvSpPr>
                <a:spLocks/>
              </p:cNvSpPr>
              <p:nvPr/>
            </p:nvSpPr>
            <p:spPr bwMode="auto">
              <a:xfrm>
                <a:off x="4506913" y="1927225"/>
                <a:ext cx="3087688" cy="2921000"/>
              </a:xfrm>
              <a:custGeom>
                <a:avLst/>
                <a:gdLst>
                  <a:gd name="T0" fmla="*/ 3 w 821"/>
                  <a:gd name="T1" fmla="*/ 756 h 776"/>
                  <a:gd name="T2" fmla="*/ 47 w 821"/>
                  <a:gd name="T3" fmla="*/ 753 h 776"/>
                  <a:gd name="T4" fmla="*/ 78 w 821"/>
                  <a:gd name="T5" fmla="*/ 755 h 776"/>
                  <a:gd name="T6" fmla="*/ 96 w 821"/>
                  <a:gd name="T7" fmla="*/ 756 h 776"/>
                  <a:gd name="T8" fmla="*/ 99 w 821"/>
                  <a:gd name="T9" fmla="*/ 753 h 776"/>
                  <a:gd name="T10" fmla="*/ 117 w 821"/>
                  <a:gd name="T11" fmla="*/ 762 h 776"/>
                  <a:gd name="T12" fmla="*/ 142 w 821"/>
                  <a:gd name="T13" fmla="*/ 759 h 776"/>
                  <a:gd name="T14" fmla="*/ 169 w 821"/>
                  <a:gd name="T15" fmla="*/ 760 h 776"/>
                  <a:gd name="T16" fmla="*/ 193 w 821"/>
                  <a:gd name="T17" fmla="*/ 760 h 776"/>
                  <a:gd name="T18" fmla="*/ 221 w 821"/>
                  <a:gd name="T19" fmla="*/ 753 h 776"/>
                  <a:gd name="T20" fmla="*/ 262 w 821"/>
                  <a:gd name="T21" fmla="*/ 756 h 776"/>
                  <a:gd name="T22" fmla="*/ 330 w 821"/>
                  <a:gd name="T23" fmla="*/ 755 h 776"/>
                  <a:gd name="T24" fmla="*/ 354 w 821"/>
                  <a:gd name="T25" fmla="*/ 753 h 776"/>
                  <a:gd name="T26" fmla="*/ 383 w 821"/>
                  <a:gd name="T27" fmla="*/ 761 h 776"/>
                  <a:gd name="T28" fmla="*/ 444 w 821"/>
                  <a:gd name="T29" fmla="*/ 752 h 776"/>
                  <a:gd name="T30" fmla="*/ 517 w 821"/>
                  <a:gd name="T31" fmla="*/ 766 h 776"/>
                  <a:gd name="T32" fmla="*/ 612 w 821"/>
                  <a:gd name="T33" fmla="*/ 751 h 776"/>
                  <a:gd name="T34" fmla="*/ 655 w 821"/>
                  <a:gd name="T35" fmla="*/ 764 h 776"/>
                  <a:gd name="T36" fmla="*/ 693 w 821"/>
                  <a:gd name="T37" fmla="*/ 765 h 776"/>
                  <a:gd name="T38" fmla="*/ 749 w 821"/>
                  <a:gd name="T39" fmla="*/ 765 h 776"/>
                  <a:gd name="T40" fmla="*/ 820 w 821"/>
                  <a:gd name="T41" fmla="*/ 758 h 776"/>
                  <a:gd name="T42" fmla="*/ 820 w 821"/>
                  <a:gd name="T43" fmla="*/ 752 h 776"/>
                  <a:gd name="T44" fmla="*/ 821 w 821"/>
                  <a:gd name="T45" fmla="*/ 299 h 776"/>
                  <a:gd name="T46" fmla="*/ 388 w 821"/>
                  <a:gd name="T47" fmla="*/ 0 h 776"/>
                  <a:gd name="T48" fmla="*/ 0 w 821"/>
                  <a:gd name="T49" fmla="*/ 297 h 776"/>
                  <a:gd name="T50" fmla="*/ 3 w 821"/>
                  <a:gd name="T51" fmla="*/ 749 h 776"/>
                  <a:gd name="T52" fmla="*/ 3 w 821"/>
                  <a:gd name="T53" fmla="*/ 75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1" h="776">
                    <a:moveTo>
                      <a:pt x="3" y="756"/>
                    </a:moveTo>
                    <a:cubicBezTo>
                      <a:pt x="13" y="756"/>
                      <a:pt x="35" y="753"/>
                      <a:pt x="47" y="753"/>
                    </a:cubicBezTo>
                    <a:cubicBezTo>
                      <a:pt x="60" y="753"/>
                      <a:pt x="67" y="755"/>
                      <a:pt x="78" y="755"/>
                    </a:cubicBezTo>
                    <a:cubicBezTo>
                      <a:pt x="89" y="755"/>
                      <a:pt x="93" y="760"/>
                      <a:pt x="96" y="756"/>
                    </a:cubicBezTo>
                    <a:cubicBezTo>
                      <a:pt x="99" y="753"/>
                      <a:pt x="93" y="747"/>
                      <a:pt x="99" y="753"/>
                    </a:cubicBezTo>
                    <a:cubicBezTo>
                      <a:pt x="106" y="759"/>
                      <a:pt x="107" y="762"/>
                      <a:pt x="117" y="762"/>
                    </a:cubicBezTo>
                    <a:cubicBezTo>
                      <a:pt x="126" y="762"/>
                      <a:pt x="128" y="759"/>
                      <a:pt x="142" y="759"/>
                    </a:cubicBezTo>
                    <a:cubicBezTo>
                      <a:pt x="157" y="759"/>
                      <a:pt x="162" y="753"/>
                      <a:pt x="169" y="760"/>
                    </a:cubicBezTo>
                    <a:cubicBezTo>
                      <a:pt x="176" y="767"/>
                      <a:pt x="184" y="770"/>
                      <a:pt x="193" y="760"/>
                    </a:cubicBezTo>
                    <a:cubicBezTo>
                      <a:pt x="202" y="751"/>
                      <a:pt x="201" y="753"/>
                      <a:pt x="221" y="753"/>
                    </a:cubicBezTo>
                    <a:cubicBezTo>
                      <a:pt x="241" y="753"/>
                      <a:pt x="227" y="753"/>
                      <a:pt x="262" y="756"/>
                    </a:cubicBezTo>
                    <a:cubicBezTo>
                      <a:pt x="297" y="759"/>
                      <a:pt x="323" y="761"/>
                      <a:pt x="330" y="755"/>
                    </a:cubicBezTo>
                    <a:cubicBezTo>
                      <a:pt x="336" y="749"/>
                      <a:pt x="344" y="742"/>
                      <a:pt x="354" y="753"/>
                    </a:cubicBezTo>
                    <a:cubicBezTo>
                      <a:pt x="364" y="763"/>
                      <a:pt x="349" y="761"/>
                      <a:pt x="383" y="761"/>
                    </a:cubicBezTo>
                    <a:cubicBezTo>
                      <a:pt x="418" y="761"/>
                      <a:pt x="427" y="744"/>
                      <a:pt x="444" y="752"/>
                    </a:cubicBezTo>
                    <a:cubicBezTo>
                      <a:pt x="461" y="760"/>
                      <a:pt x="470" y="766"/>
                      <a:pt x="517" y="766"/>
                    </a:cubicBezTo>
                    <a:cubicBezTo>
                      <a:pt x="564" y="766"/>
                      <a:pt x="579" y="743"/>
                      <a:pt x="612" y="751"/>
                    </a:cubicBezTo>
                    <a:cubicBezTo>
                      <a:pt x="646" y="759"/>
                      <a:pt x="636" y="760"/>
                      <a:pt x="655" y="764"/>
                    </a:cubicBezTo>
                    <a:cubicBezTo>
                      <a:pt x="674" y="769"/>
                      <a:pt x="672" y="765"/>
                      <a:pt x="693" y="765"/>
                    </a:cubicBezTo>
                    <a:cubicBezTo>
                      <a:pt x="715" y="765"/>
                      <a:pt x="711" y="753"/>
                      <a:pt x="749" y="765"/>
                    </a:cubicBezTo>
                    <a:cubicBezTo>
                      <a:pt x="787" y="776"/>
                      <a:pt x="820" y="758"/>
                      <a:pt x="820" y="758"/>
                    </a:cubicBezTo>
                    <a:cubicBezTo>
                      <a:pt x="820" y="752"/>
                      <a:pt x="820" y="752"/>
                      <a:pt x="820" y="752"/>
                    </a:cubicBezTo>
                    <a:cubicBezTo>
                      <a:pt x="821" y="299"/>
                      <a:pt x="821" y="299"/>
                      <a:pt x="821" y="299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3" y="749"/>
                      <a:pt x="3" y="749"/>
                      <a:pt x="3" y="749"/>
                    </a:cubicBezTo>
                    <a:lnTo>
                      <a:pt x="3" y="756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93" name="Freeform 3075"/>
              <p:cNvSpPr>
                <a:spLocks/>
              </p:cNvSpPr>
              <p:nvPr/>
            </p:nvSpPr>
            <p:spPr bwMode="auto">
              <a:xfrm>
                <a:off x="4510088" y="4538663"/>
                <a:ext cx="3081338" cy="309563"/>
              </a:xfrm>
              <a:custGeom>
                <a:avLst/>
                <a:gdLst>
                  <a:gd name="T0" fmla="*/ 2 w 819"/>
                  <a:gd name="T1" fmla="*/ 62 h 82"/>
                  <a:gd name="T2" fmla="*/ 46 w 819"/>
                  <a:gd name="T3" fmla="*/ 59 h 82"/>
                  <a:gd name="T4" fmla="*/ 77 w 819"/>
                  <a:gd name="T5" fmla="*/ 61 h 82"/>
                  <a:gd name="T6" fmla="*/ 95 w 819"/>
                  <a:gd name="T7" fmla="*/ 62 h 82"/>
                  <a:gd name="T8" fmla="*/ 98 w 819"/>
                  <a:gd name="T9" fmla="*/ 59 h 82"/>
                  <a:gd name="T10" fmla="*/ 116 w 819"/>
                  <a:gd name="T11" fmla="*/ 68 h 82"/>
                  <a:gd name="T12" fmla="*/ 141 w 819"/>
                  <a:gd name="T13" fmla="*/ 65 h 82"/>
                  <a:gd name="T14" fmla="*/ 168 w 819"/>
                  <a:gd name="T15" fmla="*/ 66 h 82"/>
                  <a:gd name="T16" fmla="*/ 192 w 819"/>
                  <a:gd name="T17" fmla="*/ 66 h 82"/>
                  <a:gd name="T18" fmla="*/ 220 w 819"/>
                  <a:gd name="T19" fmla="*/ 59 h 82"/>
                  <a:gd name="T20" fmla="*/ 261 w 819"/>
                  <a:gd name="T21" fmla="*/ 62 h 82"/>
                  <a:gd name="T22" fmla="*/ 329 w 819"/>
                  <a:gd name="T23" fmla="*/ 61 h 82"/>
                  <a:gd name="T24" fmla="*/ 353 w 819"/>
                  <a:gd name="T25" fmla="*/ 59 h 82"/>
                  <a:gd name="T26" fmla="*/ 382 w 819"/>
                  <a:gd name="T27" fmla="*/ 67 h 82"/>
                  <a:gd name="T28" fmla="*/ 443 w 819"/>
                  <a:gd name="T29" fmla="*/ 58 h 82"/>
                  <a:gd name="T30" fmla="*/ 516 w 819"/>
                  <a:gd name="T31" fmla="*/ 72 h 82"/>
                  <a:gd name="T32" fmla="*/ 611 w 819"/>
                  <a:gd name="T33" fmla="*/ 57 h 82"/>
                  <a:gd name="T34" fmla="*/ 654 w 819"/>
                  <a:gd name="T35" fmla="*/ 70 h 82"/>
                  <a:gd name="T36" fmla="*/ 692 w 819"/>
                  <a:gd name="T37" fmla="*/ 71 h 82"/>
                  <a:gd name="T38" fmla="*/ 748 w 819"/>
                  <a:gd name="T39" fmla="*/ 71 h 82"/>
                  <a:gd name="T40" fmla="*/ 819 w 819"/>
                  <a:gd name="T41" fmla="*/ 64 h 82"/>
                  <a:gd name="T42" fmla="*/ 819 w 819"/>
                  <a:gd name="T43" fmla="*/ 58 h 82"/>
                  <a:gd name="T44" fmla="*/ 819 w 819"/>
                  <a:gd name="T45" fmla="*/ 33 h 82"/>
                  <a:gd name="T46" fmla="*/ 769 w 819"/>
                  <a:gd name="T47" fmla="*/ 54 h 82"/>
                  <a:gd name="T48" fmla="*/ 679 w 819"/>
                  <a:gd name="T49" fmla="*/ 56 h 82"/>
                  <a:gd name="T50" fmla="*/ 590 w 819"/>
                  <a:gd name="T51" fmla="*/ 44 h 82"/>
                  <a:gd name="T52" fmla="*/ 477 w 819"/>
                  <a:gd name="T53" fmla="*/ 49 h 82"/>
                  <a:gd name="T54" fmla="*/ 360 w 819"/>
                  <a:gd name="T55" fmla="*/ 45 h 82"/>
                  <a:gd name="T56" fmla="*/ 259 w 819"/>
                  <a:gd name="T57" fmla="*/ 35 h 82"/>
                  <a:gd name="T58" fmla="*/ 162 w 819"/>
                  <a:gd name="T59" fmla="*/ 52 h 82"/>
                  <a:gd name="T60" fmla="*/ 54 w 819"/>
                  <a:gd name="T61" fmla="*/ 30 h 82"/>
                  <a:gd name="T62" fmla="*/ 2 w 819"/>
                  <a:gd name="T63" fmla="*/ 12 h 82"/>
                  <a:gd name="T64" fmla="*/ 2 w 819"/>
                  <a:gd name="T65" fmla="*/ 55 h 82"/>
                  <a:gd name="T66" fmla="*/ 2 w 819"/>
                  <a:gd name="T67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9" h="82">
                    <a:moveTo>
                      <a:pt x="2" y="62"/>
                    </a:moveTo>
                    <a:cubicBezTo>
                      <a:pt x="12" y="62"/>
                      <a:pt x="34" y="59"/>
                      <a:pt x="46" y="59"/>
                    </a:cubicBezTo>
                    <a:cubicBezTo>
                      <a:pt x="59" y="59"/>
                      <a:pt x="66" y="61"/>
                      <a:pt x="77" y="61"/>
                    </a:cubicBezTo>
                    <a:cubicBezTo>
                      <a:pt x="88" y="61"/>
                      <a:pt x="92" y="66"/>
                      <a:pt x="95" y="62"/>
                    </a:cubicBezTo>
                    <a:cubicBezTo>
                      <a:pt x="98" y="59"/>
                      <a:pt x="92" y="53"/>
                      <a:pt x="98" y="59"/>
                    </a:cubicBezTo>
                    <a:cubicBezTo>
                      <a:pt x="105" y="65"/>
                      <a:pt x="106" y="68"/>
                      <a:pt x="116" y="68"/>
                    </a:cubicBezTo>
                    <a:cubicBezTo>
                      <a:pt x="125" y="68"/>
                      <a:pt x="127" y="65"/>
                      <a:pt x="141" y="65"/>
                    </a:cubicBezTo>
                    <a:cubicBezTo>
                      <a:pt x="156" y="65"/>
                      <a:pt x="161" y="59"/>
                      <a:pt x="168" y="66"/>
                    </a:cubicBezTo>
                    <a:cubicBezTo>
                      <a:pt x="175" y="73"/>
                      <a:pt x="183" y="76"/>
                      <a:pt x="192" y="66"/>
                    </a:cubicBezTo>
                    <a:cubicBezTo>
                      <a:pt x="201" y="57"/>
                      <a:pt x="200" y="59"/>
                      <a:pt x="220" y="59"/>
                    </a:cubicBezTo>
                    <a:cubicBezTo>
                      <a:pt x="240" y="59"/>
                      <a:pt x="226" y="59"/>
                      <a:pt x="261" y="62"/>
                    </a:cubicBezTo>
                    <a:cubicBezTo>
                      <a:pt x="296" y="65"/>
                      <a:pt x="322" y="67"/>
                      <a:pt x="329" y="61"/>
                    </a:cubicBezTo>
                    <a:cubicBezTo>
                      <a:pt x="335" y="55"/>
                      <a:pt x="343" y="48"/>
                      <a:pt x="353" y="59"/>
                    </a:cubicBezTo>
                    <a:cubicBezTo>
                      <a:pt x="363" y="69"/>
                      <a:pt x="348" y="67"/>
                      <a:pt x="382" y="67"/>
                    </a:cubicBezTo>
                    <a:cubicBezTo>
                      <a:pt x="417" y="67"/>
                      <a:pt x="426" y="50"/>
                      <a:pt x="443" y="58"/>
                    </a:cubicBezTo>
                    <a:cubicBezTo>
                      <a:pt x="460" y="66"/>
                      <a:pt x="469" y="72"/>
                      <a:pt x="516" y="72"/>
                    </a:cubicBezTo>
                    <a:cubicBezTo>
                      <a:pt x="563" y="72"/>
                      <a:pt x="578" y="49"/>
                      <a:pt x="611" y="57"/>
                    </a:cubicBezTo>
                    <a:cubicBezTo>
                      <a:pt x="645" y="65"/>
                      <a:pt x="635" y="66"/>
                      <a:pt x="654" y="70"/>
                    </a:cubicBezTo>
                    <a:cubicBezTo>
                      <a:pt x="673" y="75"/>
                      <a:pt x="671" y="71"/>
                      <a:pt x="692" y="71"/>
                    </a:cubicBezTo>
                    <a:cubicBezTo>
                      <a:pt x="714" y="71"/>
                      <a:pt x="710" y="59"/>
                      <a:pt x="748" y="71"/>
                    </a:cubicBezTo>
                    <a:cubicBezTo>
                      <a:pt x="786" y="82"/>
                      <a:pt x="819" y="64"/>
                      <a:pt x="819" y="64"/>
                    </a:cubicBezTo>
                    <a:cubicBezTo>
                      <a:pt x="819" y="58"/>
                      <a:pt x="819" y="58"/>
                      <a:pt x="819" y="58"/>
                    </a:cubicBezTo>
                    <a:cubicBezTo>
                      <a:pt x="819" y="58"/>
                      <a:pt x="819" y="42"/>
                      <a:pt x="819" y="33"/>
                    </a:cubicBezTo>
                    <a:cubicBezTo>
                      <a:pt x="819" y="13"/>
                      <a:pt x="789" y="55"/>
                      <a:pt x="769" y="54"/>
                    </a:cubicBezTo>
                    <a:cubicBezTo>
                      <a:pt x="755" y="53"/>
                      <a:pt x="693" y="57"/>
                      <a:pt x="679" y="56"/>
                    </a:cubicBezTo>
                    <a:cubicBezTo>
                      <a:pt x="657" y="55"/>
                      <a:pt x="611" y="45"/>
                      <a:pt x="590" y="44"/>
                    </a:cubicBezTo>
                    <a:cubicBezTo>
                      <a:pt x="561" y="43"/>
                      <a:pt x="506" y="50"/>
                      <a:pt x="477" y="49"/>
                    </a:cubicBezTo>
                    <a:cubicBezTo>
                      <a:pt x="449" y="47"/>
                      <a:pt x="388" y="60"/>
                      <a:pt x="360" y="45"/>
                    </a:cubicBezTo>
                    <a:cubicBezTo>
                      <a:pt x="332" y="30"/>
                      <a:pt x="291" y="35"/>
                      <a:pt x="259" y="35"/>
                    </a:cubicBezTo>
                    <a:cubicBezTo>
                      <a:pt x="238" y="35"/>
                      <a:pt x="183" y="52"/>
                      <a:pt x="162" y="52"/>
                    </a:cubicBezTo>
                    <a:cubicBezTo>
                      <a:pt x="136" y="52"/>
                      <a:pt x="81" y="30"/>
                      <a:pt x="54" y="30"/>
                    </a:cubicBezTo>
                    <a:cubicBezTo>
                      <a:pt x="42" y="30"/>
                      <a:pt x="4" y="0"/>
                      <a:pt x="2" y="12"/>
                    </a:cubicBezTo>
                    <a:cubicBezTo>
                      <a:pt x="0" y="21"/>
                      <a:pt x="2" y="55"/>
                      <a:pt x="2" y="55"/>
                    </a:cubicBez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3194" name="组合 3193"/>
            <p:cNvGrpSpPr/>
            <p:nvPr/>
          </p:nvGrpSpPr>
          <p:grpSpPr>
            <a:xfrm>
              <a:off x="9075709" y="2254078"/>
              <a:ext cx="2177132" cy="2059601"/>
              <a:chOff x="4506913" y="1927225"/>
              <a:chExt cx="3087688" cy="2921001"/>
            </a:xfrm>
            <a:effectLst>
              <a:outerShdw blurRad="114300" dist="508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195" name="Freeform 3074"/>
              <p:cNvSpPr>
                <a:spLocks/>
              </p:cNvSpPr>
              <p:nvPr/>
            </p:nvSpPr>
            <p:spPr bwMode="auto">
              <a:xfrm>
                <a:off x="4506913" y="1927225"/>
                <a:ext cx="3087688" cy="2921000"/>
              </a:xfrm>
              <a:custGeom>
                <a:avLst/>
                <a:gdLst>
                  <a:gd name="T0" fmla="*/ 3 w 821"/>
                  <a:gd name="T1" fmla="*/ 756 h 776"/>
                  <a:gd name="T2" fmla="*/ 47 w 821"/>
                  <a:gd name="T3" fmla="*/ 753 h 776"/>
                  <a:gd name="T4" fmla="*/ 78 w 821"/>
                  <a:gd name="T5" fmla="*/ 755 h 776"/>
                  <a:gd name="T6" fmla="*/ 96 w 821"/>
                  <a:gd name="T7" fmla="*/ 756 h 776"/>
                  <a:gd name="T8" fmla="*/ 99 w 821"/>
                  <a:gd name="T9" fmla="*/ 753 h 776"/>
                  <a:gd name="T10" fmla="*/ 117 w 821"/>
                  <a:gd name="T11" fmla="*/ 762 h 776"/>
                  <a:gd name="T12" fmla="*/ 142 w 821"/>
                  <a:gd name="T13" fmla="*/ 759 h 776"/>
                  <a:gd name="T14" fmla="*/ 169 w 821"/>
                  <a:gd name="T15" fmla="*/ 760 h 776"/>
                  <a:gd name="T16" fmla="*/ 193 w 821"/>
                  <a:gd name="T17" fmla="*/ 760 h 776"/>
                  <a:gd name="T18" fmla="*/ 221 w 821"/>
                  <a:gd name="T19" fmla="*/ 753 h 776"/>
                  <a:gd name="T20" fmla="*/ 262 w 821"/>
                  <a:gd name="T21" fmla="*/ 756 h 776"/>
                  <a:gd name="T22" fmla="*/ 330 w 821"/>
                  <a:gd name="T23" fmla="*/ 755 h 776"/>
                  <a:gd name="T24" fmla="*/ 354 w 821"/>
                  <a:gd name="T25" fmla="*/ 753 h 776"/>
                  <a:gd name="T26" fmla="*/ 383 w 821"/>
                  <a:gd name="T27" fmla="*/ 761 h 776"/>
                  <a:gd name="T28" fmla="*/ 444 w 821"/>
                  <a:gd name="T29" fmla="*/ 752 h 776"/>
                  <a:gd name="T30" fmla="*/ 517 w 821"/>
                  <a:gd name="T31" fmla="*/ 766 h 776"/>
                  <a:gd name="T32" fmla="*/ 612 w 821"/>
                  <a:gd name="T33" fmla="*/ 751 h 776"/>
                  <a:gd name="T34" fmla="*/ 655 w 821"/>
                  <a:gd name="T35" fmla="*/ 764 h 776"/>
                  <a:gd name="T36" fmla="*/ 693 w 821"/>
                  <a:gd name="T37" fmla="*/ 765 h 776"/>
                  <a:gd name="T38" fmla="*/ 749 w 821"/>
                  <a:gd name="T39" fmla="*/ 765 h 776"/>
                  <a:gd name="T40" fmla="*/ 820 w 821"/>
                  <a:gd name="T41" fmla="*/ 758 h 776"/>
                  <a:gd name="T42" fmla="*/ 820 w 821"/>
                  <a:gd name="T43" fmla="*/ 752 h 776"/>
                  <a:gd name="T44" fmla="*/ 821 w 821"/>
                  <a:gd name="T45" fmla="*/ 299 h 776"/>
                  <a:gd name="T46" fmla="*/ 388 w 821"/>
                  <a:gd name="T47" fmla="*/ 0 h 776"/>
                  <a:gd name="T48" fmla="*/ 0 w 821"/>
                  <a:gd name="T49" fmla="*/ 297 h 776"/>
                  <a:gd name="T50" fmla="*/ 3 w 821"/>
                  <a:gd name="T51" fmla="*/ 749 h 776"/>
                  <a:gd name="T52" fmla="*/ 3 w 821"/>
                  <a:gd name="T53" fmla="*/ 75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1" h="776">
                    <a:moveTo>
                      <a:pt x="3" y="756"/>
                    </a:moveTo>
                    <a:cubicBezTo>
                      <a:pt x="13" y="756"/>
                      <a:pt x="35" y="753"/>
                      <a:pt x="47" y="753"/>
                    </a:cubicBezTo>
                    <a:cubicBezTo>
                      <a:pt x="60" y="753"/>
                      <a:pt x="67" y="755"/>
                      <a:pt x="78" y="755"/>
                    </a:cubicBezTo>
                    <a:cubicBezTo>
                      <a:pt x="89" y="755"/>
                      <a:pt x="93" y="760"/>
                      <a:pt x="96" y="756"/>
                    </a:cubicBezTo>
                    <a:cubicBezTo>
                      <a:pt x="99" y="753"/>
                      <a:pt x="93" y="747"/>
                      <a:pt x="99" y="753"/>
                    </a:cubicBezTo>
                    <a:cubicBezTo>
                      <a:pt x="106" y="759"/>
                      <a:pt x="107" y="762"/>
                      <a:pt x="117" y="762"/>
                    </a:cubicBezTo>
                    <a:cubicBezTo>
                      <a:pt x="126" y="762"/>
                      <a:pt x="128" y="759"/>
                      <a:pt x="142" y="759"/>
                    </a:cubicBezTo>
                    <a:cubicBezTo>
                      <a:pt x="157" y="759"/>
                      <a:pt x="162" y="753"/>
                      <a:pt x="169" y="760"/>
                    </a:cubicBezTo>
                    <a:cubicBezTo>
                      <a:pt x="176" y="767"/>
                      <a:pt x="184" y="770"/>
                      <a:pt x="193" y="760"/>
                    </a:cubicBezTo>
                    <a:cubicBezTo>
                      <a:pt x="202" y="751"/>
                      <a:pt x="201" y="753"/>
                      <a:pt x="221" y="753"/>
                    </a:cubicBezTo>
                    <a:cubicBezTo>
                      <a:pt x="241" y="753"/>
                      <a:pt x="227" y="753"/>
                      <a:pt x="262" y="756"/>
                    </a:cubicBezTo>
                    <a:cubicBezTo>
                      <a:pt x="297" y="759"/>
                      <a:pt x="323" y="761"/>
                      <a:pt x="330" y="755"/>
                    </a:cubicBezTo>
                    <a:cubicBezTo>
                      <a:pt x="336" y="749"/>
                      <a:pt x="344" y="742"/>
                      <a:pt x="354" y="753"/>
                    </a:cubicBezTo>
                    <a:cubicBezTo>
                      <a:pt x="364" y="763"/>
                      <a:pt x="349" y="761"/>
                      <a:pt x="383" y="761"/>
                    </a:cubicBezTo>
                    <a:cubicBezTo>
                      <a:pt x="418" y="761"/>
                      <a:pt x="427" y="744"/>
                      <a:pt x="444" y="752"/>
                    </a:cubicBezTo>
                    <a:cubicBezTo>
                      <a:pt x="461" y="760"/>
                      <a:pt x="470" y="766"/>
                      <a:pt x="517" y="766"/>
                    </a:cubicBezTo>
                    <a:cubicBezTo>
                      <a:pt x="564" y="766"/>
                      <a:pt x="579" y="743"/>
                      <a:pt x="612" y="751"/>
                    </a:cubicBezTo>
                    <a:cubicBezTo>
                      <a:pt x="646" y="759"/>
                      <a:pt x="636" y="760"/>
                      <a:pt x="655" y="764"/>
                    </a:cubicBezTo>
                    <a:cubicBezTo>
                      <a:pt x="674" y="769"/>
                      <a:pt x="672" y="765"/>
                      <a:pt x="693" y="765"/>
                    </a:cubicBezTo>
                    <a:cubicBezTo>
                      <a:pt x="715" y="765"/>
                      <a:pt x="711" y="753"/>
                      <a:pt x="749" y="765"/>
                    </a:cubicBezTo>
                    <a:cubicBezTo>
                      <a:pt x="787" y="776"/>
                      <a:pt x="820" y="758"/>
                      <a:pt x="820" y="758"/>
                    </a:cubicBezTo>
                    <a:cubicBezTo>
                      <a:pt x="820" y="752"/>
                      <a:pt x="820" y="752"/>
                      <a:pt x="820" y="752"/>
                    </a:cubicBezTo>
                    <a:cubicBezTo>
                      <a:pt x="821" y="299"/>
                      <a:pt x="821" y="299"/>
                      <a:pt x="821" y="299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3" y="749"/>
                      <a:pt x="3" y="749"/>
                      <a:pt x="3" y="749"/>
                    </a:cubicBezTo>
                    <a:lnTo>
                      <a:pt x="3" y="756"/>
                    </a:lnTo>
                    <a:close/>
                  </a:path>
                </a:pathLst>
              </a:custGeom>
              <a:solidFill>
                <a:srgbClr val="633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196" name="Freeform 3075"/>
              <p:cNvSpPr>
                <a:spLocks/>
              </p:cNvSpPr>
              <p:nvPr/>
            </p:nvSpPr>
            <p:spPr bwMode="auto">
              <a:xfrm>
                <a:off x="4510088" y="4538663"/>
                <a:ext cx="3081338" cy="309563"/>
              </a:xfrm>
              <a:custGeom>
                <a:avLst/>
                <a:gdLst>
                  <a:gd name="T0" fmla="*/ 2 w 819"/>
                  <a:gd name="T1" fmla="*/ 62 h 82"/>
                  <a:gd name="T2" fmla="*/ 46 w 819"/>
                  <a:gd name="T3" fmla="*/ 59 h 82"/>
                  <a:gd name="T4" fmla="*/ 77 w 819"/>
                  <a:gd name="T5" fmla="*/ 61 h 82"/>
                  <a:gd name="T6" fmla="*/ 95 w 819"/>
                  <a:gd name="T7" fmla="*/ 62 h 82"/>
                  <a:gd name="T8" fmla="*/ 98 w 819"/>
                  <a:gd name="T9" fmla="*/ 59 h 82"/>
                  <a:gd name="T10" fmla="*/ 116 w 819"/>
                  <a:gd name="T11" fmla="*/ 68 h 82"/>
                  <a:gd name="T12" fmla="*/ 141 w 819"/>
                  <a:gd name="T13" fmla="*/ 65 h 82"/>
                  <a:gd name="T14" fmla="*/ 168 w 819"/>
                  <a:gd name="T15" fmla="*/ 66 h 82"/>
                  <a:gd name="T16" fmla="*/ 192 w 819"/>
                  <a:gd name="T17" fmla="*/ 66 h 82"/>
                  <a:gd name="T18" fmla="*/ 220 w 819"/>
                  <a:gd name="T19" fmla="*/ 59 h 82"/>
                  <a:gd name="T20" fmla="*/ 261 w 819"/>
                  <a:gd name="T21" fmla="*/ 62 h 82"/>
                  <a:gd name="T22" fmla="*/ 329 w 819"/>
                  <a:gd name="T23" fmla="*/ 61 h 82"/>
                  <a:gd name="T24" fmla="*/ 353 w 819"/>
                  <a:gd name="T25" fmla="*/ 59 h 82"/>
                  <a:gd name="T26" fmla="*/ 382 w 819"/>
                  <a:gd name="T27" fmla="*/ 67 h 82"/>
                  <a:gd name="T28" fmla="*/ 443 w 819"/>
                  <a:gd name="T29" fmla="*/ 58 h 82"/>
                  <a:gd name="T30" fmla="*/ 516 w 819"/>
                  <a:gd name="T31" fmla="*/ 72 h 82"/>
                  <a:gd name="T32" fmla="*/ 611 w 819"/>
                  <a:gd name="T33" fmla="*/ 57 h 82"/>
                  <a:gd name="T34" fmla="*/ 654 w 819"/>
                  <a:gd name="T35" fmla="*/ 70 h 82"/>
                  <a:gd name="T36" fmla="*/ 692 w 819"/>
                  <a:gd name="T37" fmla="*/ 71 h 82"/>
                  <a:gd name="T38" fmla="*/ 748 w 819"/>
                  <a:gd name="T39" fmla="*/ 71 h 82"/>
                  <a:gd name="T40" fmla="*/ 819 w 819"/>
                  <a:gd name="T41" fmla="*/ 64 h 82"/>
                  <a:gd name="T42" fmla="*/ 819 w 819"/>
                  <a:gd name="T43" fmla="*/ 58 h 82"/>
                  <a:gd name="T44" fmla="*/ 819 w 819"/>
                  <a:gd name="T45" fmla="*/ 33 h 82"/>
                  <a:gd name="T46" fmla="*/ 769 w 819"/>
                  <a:gd name="T47" fmla="*/ 54 h 82"/>
                  <a:gd name="T48" fmla="*/ 679 w 819"/>
                  <a:gd name="T49" fmla="*/ 56 h 82"/>
                  <a:gd name="T50" fmla="*/ 590 w 819"/>
                  <a:gd name="T51" fmla="*/ 44 h 82"/>
                  <a:gd name="T52" fmla="*/ 477 w 819"/>
                  <a:gd name="T53" fmla="*/ 49 h 82"/>
                  <a:gd name="T54" fmla="*/ 360 w 819"/>
                  <a:gd name="T55" fmla="*/ 45 h 82"/>
                  <a:gd name="T56" fmla="*/ 259 w 819"/>
                  <a:gd name="T57" fmla="*/ 35 h 82"/>
                  <a:gd name="T58" fmla="*/ 162 w 819"/>
                  <a:gd name="T59" fmla="*/ 52 h 82"/>
                  <a:gd name="T60" fmla="*/ 54 w 819"/>
                  <a:gd name="T61" fmla="*/ 30 h 82"/>
                  <a:gd name="T62" fmla="*/ 2 w 819"/>
                  <a:gd name="T63" fmla="*/ 12 h 82"/>
                  <a:gd name="T64" fmla="*/ 2 w 819"/>
                  <a:gd name="T65" fmla="*/ 55 h 82"/>
                  <a:gd name="T66" fmla="*/ 2 w 819"/>
                  <a:gd name="T67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9" h="82">
                    <a:moveTo>
                      <a:pt x="2" y="62"/>
                    </a:moveTo>
                    <a:cubicBezTo>
                      <a:pt x="12" y="62"/>
                      <a:pt x="34" y="59"/>
                      <a:pt x="46" y="59"/>
                    </a:cubicBezTo>
                    <a:cubicBezTo>
                      <a:pt x="59" y="59"/>
                      <a:pt x="66" y="61"/>
                      <a:pt x="77" y="61"/>
                    </a:cubicBezTo>
                    <a:cubicBezTo>
                      <a:pt x="88" y="61"/>
                      <a:pt x="92" y="66"/>
                      <a:pt x="95" y="62"/>
                    </a:cubicBezTo>
                    <a:cubicBezTo>
                      <a:pt x="98" y="59"/>
                      <a:pt x="92" y="53"/>
                      <a:pt x="98" y="59"/>
                    </a:cubicBezTo>
                    <a:cubicBezTo>
                      <a:pt x="105" y="65"/>
                      <a:pt x="106" y="68"/>
                      <a:pt x="116" y="68"/>
                    </a:cubicBezTo>
                    <a:cubicBezTo>
                      <a:pt x="125" y="68"/>
                      <a:pt x="127" y="65"/>
                      <a:pt x="141" y="65"/>
                    </a:cubicBezTo>
                    <a:cubicBezTo>
                      <a:pt x="156" y="65"/>
                      <a:pt x="161" y="59"/>
                      <a:pt x="168" y="66"/>
                    </a:cubicBezTo>
                    <a:cubicBezTo>
                      <a:pt x="175" y="73"/>
                      <a:pt x="183" y="76"/>
                      <a:pt x="192" y="66"/>
                    </a:cubicBezTo>
                    <a:cubicBezTo>
                      <a:pt x="201" y="57"/>
                      <a:pt x="200" y="59"/>
                      <a:pt x="220" y="59"/>
                    </a:cubicBezTo>
                    <a:cubicBezTo>
                      <a:pt x="240" y="59"/>
                      <a:pt x="226" y="59"/>
                      <a:pt x="261" y="62"/>
                    </a:cubicBezTo>
                    <a:cubicBezTo>
                      <a:pt x="296" y="65"/>
                      <a:pt x="322" y="67"/>
                      <a:pt x="329" y="61"/>
                    </a:cubicBezTo>
                    <a:cubicBezTo>
                      <a:pt x="335" y="55"/>
                      <a:pt x="343" y="48"/>
                      <a:pt x="353" y="59"/>
                    </a:cubicBezTo>
                    <a:cubicBezTo>
                      <a:pt x="363" y="69"/>
                      <a:pt x="348" y="67"/>
                      <a:pt x="382" y="67"/>
                    </a:cubicBezTo>
                    <a:cubicBezTo>
                      <a:pt x="417" y="67"/>
                      <a:pt x="426" y="50"/>
                      <a:pt x="443" y="58"/>
                    </a:cubicBezTo>
                    <a:cubicBezTo>
                      <a:pt x="460" y="66"/>
                      <a:pt x="469" y="72"/>
                      <a:pt x="516" y="72"/>
                    </a:cubicBezTo>
                    <a:cubicBezTo>
                      <a:pt x="563" y="72"/>
                      <a:pt x="578" y="49"/>
                      <a:pt x="611" y="57"/>
                    </a:cubicBezTo>
                    <a:cubicBezTo>
                      <a:pt x="645" y="65"/>
                      <a:pt x="635" y="66"/>
                      <a:pt x="654" y="70"/>
                    </a:cubicBezTo>
                    <a:cubicBezTo>
                      <a:pt x="673" y="75"/>
                      <a:pt x="671" y="71"/>
                      <a:pt x="692" y="71"/>
                    </a:cubicBezTo>
                    <a:cubicBezTo>
                      <a:pt x="714" y="71"/>
                      <a:pt x="710" y="59"/>
                      <a:pt x="748" y="71"/>
                    </a:cubicBezTo>
                    <a:cubicBezTo>
                      <a:pt x="786" y="82"/>
                      <a:pt x="819" y="64"/>
                      <a:pt x="819" y="64"/>
                    </a:cubicBezTo>
                    <a:cubicBezTo>
                      <a:pt x="819" y="58"/>
                      <a:pt x="819" y="58"/>
                      <a:pt x="819" y="58"/>
                    </a:cubicBezTo>
                    <a:cubicBezTo>
                      <a:pt x="819" y="58"/>
                      <a:pt x="819" y="42"/>
                      <a:pt x="819" y="33"/>
                    </a:cubicBezTo>
                    <a:cubicBezTo>
                      <a:pt x="819" y="13"/>
                      <a:pt x="789" y="55"/>
                      <a:pt x="769" y="54"/>
                    </a:cubicBezTo>
                    <a:cubicBezTo>
                      <a:pt x="755" y="53"/>
                      <a:pt x="693" y="57"/>
                      <a:pt x="679" y="56"/>
                    </a:cubicBezTo>
                    <a:cubicBezTo>
                      <a:pt x="657" y="55"/>
                      <a:pt x="611" y="45"/>
                      <a:pt x="590" y="44"/>
                    </a:cubicBezTo>
                    <a:cubicBezTo>
                      <a:pt x="561" y="43"/>
                      <a:pt x="506" y="50"/>
                      <a:pt x="477" y="49"/>
                    </a:cubicBezTo>
                    <a:cubicBezTo>
                      <a:pt x="449" y="47"/>
                      <a:pt x="388" y="60"/>
                      <a:pt x="360" y="45"/>
                    </a:cubicBezTo>
                    <a:cubicBezTo>
                      <a:pt x="332" y="30"/>
                      <a:pt x="291" y="35"/>
                      <a:pt x="259" y="35"/>
                    </a:cubicBezTo>
                    <a:cubicBezTo>
                      <a:pt x="238" y="35"/>
                      <a:pt x="183" y="52"/>
                      <a:pt x="162" y="52"/>
                    </a:cubicBezTo>
                    <a:cubicBezTo>
                      <a:pt x="136" y="52"/>
                      <a:pt x="81" y="30"/>
                      <a:pt x="54" y="30"/>
                    </a:cubicBezTo>
                    <a:cubicBezTo>
                      <a:pt x="42" y="30"/>
                      <a:pt x="4" y="0"/>
                      <a:pt x="2" y="12"/>
                    </a:cubicBezTo>
                    <a:cubicBezTo>
                      <a:pt x="0" y="21"/>
                      <a:pt x="2" y="55"/>
                      <a:pt x="2" y="55"/>
                    </a:cubicBezTo>
                    <a:lnTo>
                      <a:pt x="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4181" name="Group 3188"/>
            <p:cNvGrpSpPr>
              <a:grpSpLocks noChangeAspect="1"/>
            </p:cNvGrpSpPr>
            <p:nvPr/>
          </p:nvGrpSpPr>
          <p:grpSpPr bwMode="auto">
            <a:xfrm>
              <a:off x="10367963" y="1071563"/>
              <a:ext cx="889000" cy="158751"/>
              <a:chOff x="6447" y="675"/>
              <a:chExt cx="560" cy="100"/>
            </a:xfrm>
          </p:grpSpPr>
          <p:sp>
            <p:nvSpPr>
              <p:cNvPr id="4182" name="AutoShape 3187"/>
              <p:cNvSpPr>
                <a:spLocks noChangeAspect="1" noChangeArrowheads="1" noTextEdit="1"/>
              </p:cNvSpPr>
              <p:nvPr/>
            </p:nvSpPr>
            <p:spPr bwMode="auto">
              <a:xfrm>
                <a:off x="6447" y="675"/>
                <a:ext cx="560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83" name="Rectangle 3189"/>
              <p:cNvSpPr>
                <a:spLocks noChangeArrowheads="1"/>
              </p:cNvSpPr>
              <p:nvPr/>
            </p:nvSpPr>
            <p:spPr bwMode="auto">
              <a:xfrm>
                <a:off x="6445" y="678"/>
                <a:ext cx="91" cy="9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84" name="Rectangle 3190"/>
              <p:cNvSpPr>
                <a:spLocks noChangeArrowheads="1"/>
              </p:cNvSpPr>
              <p:nvPr/>
            </p:nvSpPr>
            <p:spPr bwMode="auto">
              <a:xfrm>
                <a:off x="6562" y="678"/>
                <a:ext cx="91" cy="97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85" name="Rectangle 3191"/>
              <p:cNvSpPr>
                <a:spLocks noChangeArrowheads="1"/>
              </p:cNvSpPr>
              <p:nvPr/>
            </p:nvSpPr>
            <p:spPr bwMode="auto">
              <a:xfrm>
                <a:off x="6679" y="678"/>
                <a:ext cx="91" cy="97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86" name="Rectangle 3192"/>
              <p:cNvSpPr>
                <a:spLocks noChangeArrowheads="1"/>
              </p:cNvSpPr>
              <p:nvPr/>
            </p:nvSpPr>
            <p:spPr bwMode="auto">
              <a:xfrm>
                <a:off x="6796" y="678"/>
                <a:ext cx="91" cy="97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187" name="Rectangle 3193"/>
              <p:cNvSpPr>
                <a:spLocks noChangeArrowheads="1"/>
              </p:cNvSpPr>
              <p:nvPr/>
            </p:nvSpPr>
            <p:spPr bwMode="auto">
              <a:xfrm>
                <a:off x="6914" y="678"/>
                <a:ext cx="91" cy="97"/>
              </a:xfrm>
              <a:prstGeom prst="rect">
                <a:avLst/>
              </a:prstGeom>
              <a:solidFill>
                <a:srgbClr val="633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251890" y="2777535"/>
              <a:ext cx="1821511" cy="1652231"/>
              <a:chOff x="1251889" y="2777534"/>
              <a:chExt cx="1821511" cy="1652231"/>
            </a:xfrm>
          </p:grpSpPr>
          <p:sp>
            <p:nvSpPr>
              <p:cNvPr id="3207" name="文本框 3206"/>
              <p:cNvSpPr txBox="1"/>
              <p:nvPr/>
            </p:nvSpPr>
            <p:spPr>
              <a:xfrm>
                <a:off x="1506066" y="2777534"/>
                <a:ext cx="1186071" cy="7078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  <a:ea typeface="造字工房尚黑 G0v1 长体" pitchFamily="50" charset="-122"/>
                  </a:rPr>
                  <a:t>01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4188" name="矩形 4187"/>
              <p:cNvSpPr/>
              <p:nvPr/>
            </p:nvSpPr>
            <p:spPr>
              <a:xfrm>
                <a:off x="1332385" y="3452947"/>
                <a:ext cx="1640114" cy="333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09" name="文本框 3208"/>
              <p:cNvSpPr txBox="1"/>
              <p:nvPr/>
            </p:nvSpPr>
            <p:spPr>
              <a:xfrm>
                <a:off x="1251889" y="3783434"/>
                <a:ext cx="18215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3210" name="文本框 3209"/>
              <p:cNvSpPr txBox="1"/>
              <p:nvPr/>
            </p:nvSpPr>
            <p:spPr>
              <a:xfrm>
                <a:off x="1359034" y="3436214"/>
                <a:ext cx="15868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3093" name="组合 3092"/>
            <p:cNvGrpSpPr/>
            <p:nvPr/>
          </p:nvGrpSpPr>
          <p:grpSpPr>
            <a:xfrm>
              <a:off x="4483111" y="1315188"/>
              <a:ext cx="1821511" cy="1652231"/>
              <a:chOff x="1251889" y="2777534"/>
              <a:chExt cx="1821511" cy="1652231"/>
            </a:xfrm>
          </p:grpSpPr>
          <p:sp>
            <p:nvSpPr>
              <p:cNvPr id="3094" name="文本框 3093"/>
              <p:cNvSpPr txBox="1"/>
              <p:nvPr/>
            </p:nvSpPr>
            <p:spPr>
              <a:xfrm>
                <a:off x="1506066" y="2777534"/>
                <a:ext cx="1186071" cy="7078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  <a:ea typeface="造字工房尚黑 G0v1 长体" pitchFamily="50" charset="-122"/>
                  </a:rPr>
                  <a:t>02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3095" name="矩形 3094"/>
              <p:cNvSpPr/>
              <p:nvPr/>
            </p:nvSpPr>
            <p:spPr>
              <a:xfrm>
                <a:off x="1332385" y="3452947"/>
                <a:ext cx="1640114" cy="333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096" name="文本框 3095"/>
              <p:cNvSpPr txBox="1"/>
              <p:nvPr/>
            </p:nvSpPr>
            <p:spPr>
              <a:xfrm>
                <a:off x="1251889" y="3783434"/>
                <a:ext cx="18215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3097" name="文本框 3096"/>
              <p:cNvSpPr txBox="1"/>
              <p:nvPr/>
            </p:nvSpPr>
            <p:spPr>
              <a:xfrm>
                <a:off x="1359034" y="3436214"/>
                <a:ext cx="15868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3098" name="组合 3097"/>
            <p:cNvGrpSpPr/>
            <p:nvPr/>
          </p:nvGrpSpPr>
          <p:grpSpPr>
            <a:xfrm>
              <a:off x="9271317" y="2384425"/>
              <a:ext cx="1821511" cy="1652231"/>
              <a:chOff x="1251889" y="2777534"/>
              <a:chExt cx="1821511" cy="1652231"/>
            </a:xfrm>
          </p:grpSpPr>
          <p:sp>
            <p:nvSpPr>
              <p:cNvPr id="3099" name="文本框 3098"/>
              <p:cNvSpPr txBox="1"/>
              <p:nvPr/>
            </p:nvSpPr>
            <p:spPr>
              <a:xfrm>
                <a:off x="1506066" y="2777534"/>
                <a:ext cx="1186071" cy="7078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  <a:ea typeface="造字工房尚黑 G0v1 长体" pitchFamily="50" charset="-122"/>
                  </a:rPr>
                  <a:t>04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3100" name="矩形 3099"/>
              <p:cNvSpPr/>
              <p:nvPr/>
            </p:nvSpPr>
            <p:spPr>
              <a:xfrm>
                <a:off x="1332385" y="3452947"/>
                <a:ext cx="1640114" cy="333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01" name="文本框 3100"/>
              <p:cNvSpPr txBox="1"/>
              <p:nvPr/>
            </p:nvSpPr>
            <p:spPr>
              <a:xfrm>
                <a:off x="1251889" y="3783434"/>
                <a:ext cx="18215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3102" name="文本框 3101"/>
              <p:cNvSpPr txBox="1"/>
              <p:nvPr/>
            </p:nvSpPr>
            <p:spPr>
              <a:xfrm>
                <a:off x="1359034" y="3436214"/>
                <a:ext cx="15868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  <p:grpSp>
          <p:nvGrpSpPr>
            <p:cNvPr id="3112" name="组合 3111"/>
            <p:cNvGrpSpPr/>
            <p:nvPr/>
          </p:nvGrpSpPr>
          <p:grpSpPr>
            <a:xfrm>
              <a:off x="5203855" y="4566059"/>
              <a:ext cx="1821511" cy="1652231"/>
              <a:chOff x="1251889" y="2777534"/>
              <a:chExt cx="1821511" cy="1652231"/>
            </a:xfrm>
          </p:grpSpPr>
          <p:sp>
            <p:nvSpPr>
              <p:cNvPr id="3113" name="文本框 3112"/>
              <p:cNvSpPr txBox="1"/>
              <p:nvPr/>
            </p:nvSpPr>
            <p:spPr>
              <a:xfrm>
                <a:off x="1506066" y="2777534"/>
                <a:ext cx="1186071" cy="7078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prstClr val="white"/>
                    </a:solidFill>
                    <a:latin typeface="Impact" panose="020B0806030902050204" pitchFamily="34" charset="0"/>
                    <a:ea typeface="造字工房尚黑 G0v1 长体" pitchFamily="50" charset="-122"/>
                  </a:rPr>
                  <a:t>03</a:t>
                </a:r>
                <a:endParaRPr lang="zh-CN" altLang="en-US" sz="4000" dirty="0">
                  <a:solidFill>
                    <a:prstClr val="white"/>
                  </a:solidFill>
                  <a:latin typeface="Impact" panose="020B0806030902050204" pitchFamily="34" charset="0"/>
                  <a:ea typeface="造字工房尚黑 G0v1 长体" pitchFamily="50" charset="-122"/>
                </a:endParaRPr>
              </a:p>
            </p:txBody>
          </p:sp>
          <p:sp>
            <p:nvSpPr>
              <p:cNvPr id="3114" name="矩形 3113"/>
              <p:cNvSpPr/>
              <p:nvPr/>
            </p:nvSpPr>
            <p:spPr>
              <a:xfrm>
                <a:off x="1332385" y="3452947"/>
                <a:ext cx="1640114" cy="3331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115" name="文本框 3114"/>
              <p:cNvSpPr txBox="1"/>
              <p:nvPr/>
            </p:nvSpPr>
            <p:spPr>
              <a:xfrm>
                <a:off x="1251889" y="3783434"/>
                <a:ext cx="18215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3116" name="文本框 3115"/>
              <p:cNvSpPr txBox="1"/>
              <p:nvPr/>
            </p:nvSpPr>
            <p:spPr>
              <a:xfrm>
                <a:off x="1359034" y="3436214"/>
                <a:ext cx="15868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816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8584200">
            <a:off x="2505249" y="322303"/>
            <a:ext cx="1602035" cy="1897700"/>
          </a:xfrm>
          <a:custGeom>
            <a:avLst/>
            <a:gdLst>
              <a:gd name="connsiteX0" fmla="*/ 0 w 1606907"/>
              <a:gd name="connsiteY0" fmla="*/ 1917499 h 1917499"/>
              <a:gd name="connsiteX1" fmla="*/ 0 w 1606907"/>
              <a:gd name="connsiteY1" fmla="*/ 0 h 1917499"/>
              <a:gd name="connsiteX2" fmla="*/ 1606907 w 1606907"/>
              <a:gd name="connsiteY2" fmla="*/ 1917499 h 1917499"/>
              <a:gd name="connsiteX3" fmla="*/ 0 w 1606907"/>
              <a:gd name="connsiteY3" fmla="*/ 1917499 h 1917499"/>
              <a:gd name="connsiteX0" fmla="*/ 0 w 1580573"/>
              <a:gd name="connsiteY0" fmla="*/ 1917499 h 1917499"/>
              <a:gd name="connsiteX1" fmla="*/ 0 w 1580573"/>
              <a:gd name="connsiteY1" fmla="*/ 0 h 1917499"/>
              <a:gd name="connsiteX2" fmla="*/ 1580573 w 1580573"/>
              <a:gd name="connsiteY2" fmla="*/ 1909662 h 1917499"/>
              <a:gd name="connsiteX3" fmla="*/ 0 w 1580573"/>
              <a:gd name="connsiteY3" fmla="*/ 1917499 h 1917499"/>
              <a:gd name="connsiteX0" fmla="*/ 0 w 1602034"/>
              <a:gd name="connsiteY0" fmla="*/ 1917499 h 1917499"/>
              <a:gd name="connsiteX1" fmla="*/ 0 w 1602034"/>
              <a:gd name="connsiteY1" fmla="*/ 0 h 1917499"/>
              <a:gd name="connsiteX2" fmla="*/ 1602034 w 1602034"/>
              <a:gd name="connsiteY2" fmla="*/ 1911640 h 1917499"/>
              <a:gd name="connsiteX3" fmla="*/ 0 w 1602034"/>
              <a:gd name="connsiteY3" fmla="*/ 1917499 h 191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034" h="1917499">
                <a:moveTo>
                  <a:pt x="0" y="1917499"/>
                </a:moveTo>
                <a:lnTo>
                  <a:pt x="0" y="0"/>
                </a:lnTo>
                <a:lnTo>
                  <a:pt x="1602034" y="1911640"/>
                </a:lnTo>
                <a:lnTo>
                  <a:pt x="0" y="1917499"/>
                </a:lnTo>
                <a:close/>
              </a:path>
            </a:pathLst>
          </a:cu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65" name="直角三角形 6"/>
          <p:cNvSpPr/>
          <p:nvPr/>
        </p:nvSpPr>
        <p:spPr>
          <a:xfrm rot="3015800" flipH="1">
            <a:off x="8103413" y="322305"/>
            <a:ext cx="1602035" cy="1897700"/>
          </a:xfrm>
          <a:custGeom>
            <a:avLst/>
            <a:gdLst>
              <a:gd name="connsiteX0" fmla="*/ 0 w 1606907"/>
              <a:gd name="connsiteY0" fmla="*/ 1917499 h 1917499"/>
              <a:gd name="connsiteX1" fmla="*/ 0 w 1606907"/>
              <a:gd name="connsiteY1" fmla="*/ 0 h 1917499"/>
              <a:gd name="connsiteX2" fmla="*/ 1606907 w 1606907"/>
              <a:gd name="connsiteY2" fmla="*/ 1917499 h 1917499"/>
              <a:gd name="connsiteX3" fmla="*/ 0 w 1606907"/>
              <a:gd name="connsiteY3" fmla="*/ 1917499 h 1917499"/>
              <a:gd name="connsiteX0" fmla="*/ 0 w 1580573"/>
              <a:gd name="connsiteY0" fmla="*/ 1917499 h 1917499"/>
              <a:gd name="connsiteX1" fmla="*/ 0 w 1580573"/>
              <a:gd name="connsiteY1" fmla="*/ 0 h 1917499"/>
              <a:gd name="connsiteX2" fmla="*/ 1580573 w 1580573"/>
              <a:gd name="connsiteY2" fmla="*/ 1909662 h 1917499"/>
              <a:gd name="connsiteX3" fmla="*/ 0 w 1580573"/>
              <a:gd name="connsiteY3" fmla="*/ 1917499 h 1917499"/>
              <a:gd name="connsiteX0" fmla="*/ 0 w 1602034"/>
              <a:gd name="connsiteY0" fmla="*/ 1917499 h 1917499"/>
              <a:gd name="connsiteX1" fmla="*/ 0 w 1602034"/>
              <a:gd name="connsiteY1" fmla="*/ 0 h 1917499"/>
              <a:gd name="connsiteX2" fmla="*/ 1602034 w 1602034"/>
              <a:gd name="connsiteY2" fmla="*/ 1911640 h 1917499"/>
              <a:gd name="connsiteX3" fmla="*/ 0 w 1602034"/>
              <a:gd name="connsiteY3" fmla="*/ 1917499 h 1917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034" h="1917499">
                <a:moveTo>
                  <a:pt x="0" y="1917499"/>
                </a:moveTo>
                <a:lnTo>
                  <a:pt x="0" y="0"/>
                </a:lnTo>
                <a:lnTo>
                  <a:pt x="1602034" y="1911640"/>
                </a:lnTo>
                <a:lnTo>
                  <a:pt x="0" y="1917499"/>
                </a:lnTo>
                <a:close/>
              </a:path>
            </a:pathLst>
          </a:cu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39A12D-D585-420C-89B1-81C3B0AB827D}"/>
              </a:ext>
            </a:extLst>
          </p:cNvPr>
          <p:cNvGrpSpPr/>
          <p:nvPr/>
        </p:nvGrpSpPr>
        <p:grpSpPr>
          <a:xfrm>
            <a:off x="1962151" y="1238251"/>
            <a:ext cx="8286396" cy="5096133"/>
            <a:chOff x="1962151" y="1238251"/>
            <a:chExt cx="8286396" cy="5096133"/>
          </a:xfrm>
        </p:grpSpPr>
        <p:sp>
          <p:nvSpPr>
            <p:cNvPr id="2" name="对角圆角矩形 1"/>
            <p:cNvSpPr/>
            <p:nvPr/>
          </p:nvSpPr>
          <p:spPr>
            <a:xfrm flipH="1">
              <a:off x="1962151" y="1238251"/>
              <a:ext cx="3924300" cy="2019300"/>
            </a:xfrm>
            <a:prstGeom prst="round2DiagRect">
              <a:avLst>
                <a:gd name="adj1" fmla="val 28932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1962151" y="1238251"/>
              <a:ext cx="3924300" cy="2019300"/>
            </a:xfrm>
            <a:prstGeom prst="round2DiagRect">
              <a:avLst>
                <a:gd name="adj1" fmla="val 28932"/>
                <a:gd name="adj2" fmla="val 0"/>
              </a:avLst>
            </a:prstGeom>
            <a:gradFill flip="none" rotWithShape="1">
              <a:gsLst>
                <a:gs pos="34000">
                  <a:srgbClr val="F5F5F5"/>
                </a:gs>
                <a:gs pos="12000">
                  <a:srgbClr val="EAEAEA"/>
                </a:gs>
                <a:gs pos="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69850">
              <a:gradFill flip="none" rotWithShape="1">
                <a:gsLst>
                  <a:gs pos="48000">
                    <a:schemeClr val="bg1">
                      <a:lumMod val="95000"/>
                    </a:schemeClr>
                  </a:gs>
                  <a:gs pos="1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2067408" y="1277939"/>
              <a:ext cx="2460141" cy="1884399"/>
            </a:xfrm>
            <a:custGeom>
              <a:avLst/>
              <a:gdLst>
                <a:gd name="connsiteX0" fmla="*/ 2636259 w 2636259"/>
                <a:gd name="connsiteY0" fmla="*/ 0 h 2019300"/>
                <a:gd name="connsiteX1" fmla="*/ 0 w 2636259"/>
                <a:gd name="connsiteY1" fmla="*/ 0 h 2019300"/>
                <a:gd name="connsiteX2" fmla="*/ 1659500 w 2636259"/>
                <a:gd name="connsiteY2" fmla="*/ 2019300 h 2019300"/>
                <a:gd name="connsiteX3" fmla="*/ 2052035 w 2636259"/>
                <a:gd name="connsiteY3" fmla="*/ 2019300 h 2019300"/>
                <a:gd name="connsiteX4" fmla="*/ 2636259 w 2636259"/>
                <a:gd name="connsiteY4" fmla="*/ 1435076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259" h="2019300">
                  <a:moveTo>
                    <a:pt x="2636259" y="0"/>
                  </a:moveTo>
                  <a:lnTo>
                    <a:pt x="0" y="0"/>
                  </a:lnTo>
                  <a:lnTo>
                    <a:pt x="1659500" y="2019300"/>
                  </a:lnTo>
                  <a:lnTo>
                    <a:pt x="2052035" y="2019300"/>
                  </a:lnTo>
                  <a:cubicBezTo>
                    <a:pt x="2374693" y="2019300"/>
                    <a:pt x="2636259" y="1757734"/>
                    <a:pt x="2636259" y="1435076"/>
                  </a:cubicBezTo>
                  <a:close/>
                </a:path>
              </a:pathLst>
            </a:custGeom>
            <a:solidFill>
              <a:srgbClr val="FFB850"/>
            </a:solidFill>
            <a:ln w="63500">
              <a:noFill/>
            </a:ln>
            <a:effectLst>
              <a:outerShdw blurRad="889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40429" y="2347295"/>
              <a:ext cx="7692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effectLst>
                    <a:innerShdw blurRad="63500" dist="76200" dir="10800000">
                      <a:prstClr val="black">
                        <a:alpha val="50000"/>
                      </a:prstClr>
                    </a:innerShdw>
                  </a:effectLst>
                  <a:latin typeface="Broadway" panose="02020500000000000000" pitchFamily="18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730080" y="2251879"/>
              <a:ext cx="2262281" cy="768153"/>
              <a:chOff x="4806097" y="1399253"/>
              <a:chExt cx="2262281" cy="76815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806097" y="1399253"/>
                <a:ext cx="22622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812985" y="1705740"/>
                <a:ext cx="20623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素材站，有中国最强制作团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flipV="1">
              <a:off x="1962151" y="3546967"/>
              <a:ext cx="3924300" cy="2787415"/>
              <a:chOff x="1581150" y="3082508"/>
              <a:chExt cx="3924300" cy="2787414"/>
            </a:xfrm>
          </p:grpSpPr>
          <p:sp>
            <p:nvSpPr>
              <p:cNvPr id="55" name="对角圆角矩形 54"/>
              <p:cNvSpPr/>
              <p:nvPr/>
            </p:nvSpPr>
            <p:spPr>
              <a:xfrm flipH="1">
                <a:off x="1581150" y="3850622"/>
                <a:ext cx="3924300" cy="2019300"/>
              </a:xfrm>
              <a:prstGeom prst="round2DiagRect">
                <a:avLst>
                  <a:gd name="adj1" fmla="val 28932"/>
                  <a:gd name="adj2" fmla="val 0"/>
                </a:avLst>
              </a:prstGeom>
              <a:gradFill flip="none" rotWithShape="1">
                <a:gsLst>
                  <a:gs pos="34000">
                    <a:srgbClr val="F5F5F5"/>
                  </a:gs>
                  <a:gs pos="12000">
                    <a:srgbClr val="EAEAEA"/>
                  </a:gs>
                  <a:gs pos="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 w="69850">
                <a:gradFill flip="none" rotWithShape="1">
                  <a:gsLst>
                    <a:gs pos="48000">
                      <a:schemeClr val="bg1">
                        <a:lumMod val="95000"/>
                      </a:schemeClr>
                    </a:gs>
                    <a:gs pos="13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>
                <a:off x="1686408" y="3890310"/>
                <a:ext cx="2460141" cy="1884399"/>
              </a:xfrm>
              <a:custGeom>
                <a:avLst/>
                <a:gdLst>
                  <a:gd name="connsiteX0" fmla="*/ 2636259 w 2636259"/>
                  <a:gd name="connsiteY0" fmla="*/ 0 h 2019300"/>
                  <a:gd name="connsiteX1" fmla="*/ 0 w 2636259"/>
                  <a:gd name="connsiteY1" fmla="*/ 0 h 2019300"/>
                  <a:gd name="connsiteX2" fmla="*/ 1659500 w 2636259"/>
                  <a:gd name="connsiteY2" fmla="*/ 2019300 h 2019300"/>
                  <a:gd name="connsiteX3" fmla="*/ 2052035 w 2636259"/>
                  <a:gd name="connsiteY3" fmla="*/ 2019300 h 2019300"/>
                  <a:gd name="connsiteX4" fmla="*/ 2636259 w 2636259"/>
                  <a:gd name="connsiteY4" fmla="*/ 1435076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259" h="2019300">
                    <a:moveTo>
                      <a:pt x="2636259" y="0"/>
                    </a:moveTo>
                    <a:lnTo>
                      <a:pt x="0" y="0"/>
                    </a:lnTo>
                    <a:lnTo>
                      <a:pt x="1659500" y="2019300"/>
                    </a:lnTo>
                    <a:lnTo>
                      <a:pt x="2052035" y="2019300"/>
                    </a:lnTo>
                    <a:cubicBezTo>
                      <a:pt x="2374693" y="2019300"/>
                      <a:pt x="2636259" y="1757734"/>
                      <a:pt x="2636259" y="1435076"/>
                    </a:cubicBezTo>
                    <a:close/>
                  </a:path>
                </a:pathLst>
              </a:custGeom>
              <a:solidFill>
                <a:srgbClr val="01ACBE"/>
              </a:solidFill>
              <a:ln w="63500">
                <a:noFill/>
              </a:ln>
              <a:effectLst>
                <a:outerShdw blurRad="889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直角三角形 6"/>
              <p:cNvSpPr/>
              <p:nvPr/>
            </p:nvSpPr>
            <p:spPr>
              <a:xfrm rot="18584200">
                <a:off x="2124249" y="2934675"/>
                <a:ext cx="1602034" cy="1897700"/>
              </a:xfrm>
              <a:custGeom>
                <a:avLst/>
                <a:gdLst>
                  <a:gd name="connsiteX0" fmla="*/ 0 w 1606907"/>
                  <a:gd name="connsiteY0" fmla="*/ 1917499 h 1917499"/>
                  <a:gd name="connsiteX1" fmla="*/ 0 w 1606907"/>
                  <a:gd name="connsiteY1" fmla="*/ 0 h 1917499"/>
                  <a:gd name="connsiteX2" fmla="*/ 1606907 w 1606907"/>
                  <a:gd name="connsiteY2" fmla="*/ 1917499 h 1917499"/>
                  <a:gd name="connsiteX3" fmla="*/ 0 w 1606907"/>
                  <a:gd name="connsiteY3" fmla="*/ 1917499 h 1917499"/>
                  <a:gd name="connsiteX0" fmla="*/ 0 w 1580573"/>
                  <a:gd name="connsiteY0" fmla="*/ 1917499 h 1917499"/>
                  <a:gd name="connsiteX1" fmla="*/ 0 w 1580573"/>
                  <a:gd name="connsiteY1" fmla="*/ 0 h 1917499"/>
                  <a:gd name="connsiteX2" fmla="*/ 1580573 w 1580573"/>
                  <a:gd name="connsiteY2" fmla="*/ 1909662 h 1917499"/>
                  <a:gd name="connsiteX3" fmla="*/ 0 w 1580573"/>
                  <a:gd name="connsiteY3" fmla="*/ 1917499 h 1917499"/>
                  <a:gd name="connsiteX0" fmla="*/ 0 w 1602034"/>
                  <a:gd name="connsiteY0" fmla="*/ 1917499 h 1917499"/>
                  <a:gd name="connsiteX1" fmla="*/ 0 w 1602034"/>
                  <a:gd name="connsiteY1" fmla="*/ 0 h 1917499"/>
                  <a:gd name="connsiteX2" fmla="*/ 1602034 w 1602034"/>
                  <a:gd name="connsiteY2" fmla="*/ 1911640 h 1917499"/>
                  <a:gd name="connsiteX3" fmla="*/ 0 w 1602034"/>
                  <a:gd name="connsiteY3" fmla="*/ 1917499 h 191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034" h="1917499">
                    <a:moveTo>
                      <a:pt x="0" y="1917499"/>
                    </a:moveTo>
                    <a:lnTo>
                      <a:pt x="0" y="0"/>
                    </a:lnTo>
                    <a:lnTo>
                      <a:pt x="1602034" y="1911640"/>
                    </a:lnTo>
                    <a:lnTo>
                      <a:pt x="0" y="1917499"/>
                    </a:lnTo>
                    <a:close/>
                  </a:path>
                </a:pathLst>
              </a:custGeom>
              <a:solidFill>
                <a:schemeClr val="bg1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2340429" y="4215100"/>
              <a:ext cx="7692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effectLst>
                    <a:innerShdw blurRad="63500" dist="76200" dir="10800000">
                      <a:prstClr val="black">
                        <a:alpha val="50000"/>
                      </a:prstClr>
                    </a:innerShdw>
                  </a:effectLst>
                  <a:latin typeface="Broadway" panose="02020500000000000000" pitchFamily="18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722453" y="3776639"/>
              <a:ext cx="2262281" cy="768153"/>
              <a:chOff x="4806097" y="1399253"/>
              <a:chExt cx="2262281" cy="768152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4806097" y="1399253"/>
                <a:ext cx="22622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4812985" y="1705740"/>
                <a:ext cx="20623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素材站，有中国最强制作团</a:t>
                </a:r>
              </a:p>
            </p:txBody>
          </p:sp>
        </p:grpSp>
        <p:sp>
          <p:nvSpPr>
            <p:cNvPr id="63" name="对角圆角矩形 62"/>
            <p:cNvSpPr/>
            <p:nvPr/>
          </p:nvSpPr>
          <p:spPr>
            <a:xfrm>
              <a:off x="6324247" y="1238251"/>
              <a:ext cx="3924300" cy="2019300"/>
            </a:xfrm>
            <a:prstGeom prst="round2DiagRect">
              <a:avLst>
                <a:gd name="adj1" fmla="val 28932"/>
                <a:gd name="adj2" fmla="val 0"/>
              </a:avLst>
            </a:prstGeom>
            <a:gradFill flip="none" rotWithShape="1">
              <a:gsLst>
                <a:gs pos="34000">
                  <a:srgbClr val="F5F5F5"/>
                </a:gs>
                <a:gs pos="12000">
                  <a:srgbClr val="EAEAEA"/>
                </a:gs>
                <a:gs pos="1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ln w="69850">
              <a:gradFill flip="none" rotWithShape="1">
                <a:gsLst>
                  <a:gs pos="48000">
                    <a:schemeClr val="bg1">
                      <a:lumMod val="95000"/>
                    </a:schemeClr>
                  </a:gs>
                  <a:gs pos="1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7683148" y="1277941"/>
              <a:ext cx="2460141" cy="1884399"/>
            </a:xfrm>
            <a:custGeom>
              <a:avLst/>
              <a:gdLst>
                <a:gd name="connsiteX0" fmla="*/ 2636259 w 2636259"/>
                <a:gd name="connsiteY0" fmla="*/ 0 h 2019300"/>
                <a:gd name="connsiteX1" fmla="*/ 0 w 2636259"/>
                <a:gd name="connsiteY1" fmla="*/ 0 h 2019300"/>
                <a:gd name="connsiteX2" fmla="*/ 1659500 w 2636259"/>
                <a:gd name="connsiteY2" fmla="*/ 2019300 h 2019300"/>
                <a:gd name="connsiteX3" fmla="*/ 2052035 w 2636259"/>
                <a:gd name="connsiteY3" fmla="*/ 2019300 h 2019300"/>
                <a:gd name="connsiteX4" fmla="*/ 2636259 w 2636259"/>
                <a:gd name="connsiteY4" fmla="*/ 1435076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6259" h="2019300">
                  <a:moveTo>
                    <a:pt x="2636259" y="0"/>
                  </a:moveTo>
                  <a:lnTo>
                    <a:pt x="0" y="0"/>
                  </a:lnTo>
                  <a:lnTo>
                    <a:pt x="1659500" y="2019300"/>
                  </a:lnTo>
                  <a:lnTo>
                    <a:pt x="2052035" y="2019300"/>
                  </a:lnTo>
                  <a:cubicBezTo>
                    <a:pt x="2374693" y="2019300"/>
                    <a:pt x="2636259" y="1757734"/>
                    <a:pt x="2636259" y="1435076"/>
                  </a:cubicBezTo>
                  <a:close/>
                </a:path>
              </a:pathLst>
            </a:custGeom>
            <a:solidFill>
              <a:srgbClr val="663A77"/>
            </a:solidFill>
            <a:ln w="63500">
              <a:noFill/>
            </a:ln>
            <a:effectLst>
              <a:outerShdw blurRad="889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 flipH="1" flipV="1">
              <a:off x="6324247" y="3546969"/>
              <a:ext cx="3924300" cy="2787415"/>
              <a:chOff x="1581150" y="3082508"/>
              <a:chExt cx="3924300" cy="2787414"/>
            </a:xfrm>
          </p:grpSpPr>
          <p:sp>
            <p:nvSpPr>
              <p:cNvPr id="67" name="对角圆角矩形 66"/>
              <p:cNvSpPr/>
              <p:nvPr/>
            </p:nvSpPr>
            <p:spPr>
              <a:xfrm flipH="1">
                <a:off x="1581150" y="3850622"/>
                <a:ext cx="3924300" cy="2019300"/>
              </a:xfrm>
              <a:prstGeom prst="round2DiagRect">
                <a:avLst>
                  <a:gd name="adj1" fmla="val 28932"/>
                  <a:gd name="adj2" fmla="val 0"/>
                </a:avLst>
              </a:prstGeom>
              <a:gradFill flip="none" rotWithShape="1">
                <a:gsLst>
                  <a:gs pos="34000">
                    <a:srgbClr val="F5F5F5"/>
                  </a:gs>
                  <a:gs pos="12000">
                    <a:srgbClr val="EAEAEA"/>
                  </a:gs>
                  <a:gs pos="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 w="69850">
                <a:gradFill flip="none" rotWithShape="1">
                  <a:gsLst>
                    <a:gs pos="48000">
                      <a:schemeClr val="bg1">
                        <a:lumMod val="95000"/>
                      </a:schemeClr>
                    </a:gs>
                    <a:gs pos="13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flipH="1">
                <a:off x="1686408" y="3890310"/>
                <a:ext cx="2460141" cy="1884399"/>
              </a:xfrm>
              <a:custGeom>
                <a:avLst/>
                <a:gdLst>
                  <a:gd name="connsiteX0" fmla="*/ 2636259 w 2636259"/>
                  <a:gd name="connsiteY0" fmla="*/ 0 h 2019300"/>
                  <a:gd name="connsiteX1" fmla="*/ 0 w 2636259"/>
                  <a:gd name="connsiteY1" fmla="*/ 0 h 2019300"/>
                  <a:gd name="connsiteX2" fmla="*/ 1659500 w 2636259"/>
                  <a:gd name="connsiteY2" fmla="*/ 2019300 h 2019300"/>
                  <a:gd name="connsiteX3" fmla="*/ 2052035 w 2636259"/>
                  <a:gd name="connsiteY3" fmla="*/ 2019300 h 2019300"/>
                  <a:gd name="connsiteX4" fmla="*/ 2636259 w 2636259"/>
                  <a:gd name="connsiteY4" fmla="*/ 1435076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259" h="2019300">
                    <a:moveTo>
                      <a:pt x="2636259" y="0"/>
                    </a:moveTo>
                    <a:lnTo>
                      <a:pt x="0" y="0"/>
                    </a:lnTo>
                    <a:lnTo>
                      <a:pt x="1659500" y="2019300"/>
                    </a:lnTo>
                    <a:lnTo>
                      <a:pt x="2052035" y="2019300"/>
                    </a:lnTo>
                    <a:cubicBezTo>
                      <a:pt x="2374693" y="2019300"/>
                      <a:pt x="2636259" y="1757734"/>
                      <a:pt x="2636259" y="1435076"/>
                    </a:cubicBezTo>
                    <a:close/>
                  </a:path>
                </a:pathLst>
              </a:custGeom>
              <a:solidFill>
                <a:srgbClr val="E76F71"/>
              </a:solidFill>
              <a:ln w="63500">
                <a:noFill/>
              </a:ln>
              <a:effectLst>
                <a:outerShdw blurRad="889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直角三角形 6"/>
              <p:cNvSpPr/>
              <p:nvPr/>
            </p:nvSpPr>
            <p:spPr>
              <a:xfrm rot="18584200">
                <a:off x="2124249" y="2934675"/>
                <a:ext cx="1602034" cy="1897700"/>
              </a:xfrm>
              <a:custGeom>
                <a:avLst/>
                <a:gdLst>
                  <a:gd name="connsiteX0" fmla="*/ 0 w 1606907"/>
                  <a:gd name="connsiteY0" fmla="*/ 1917499 h 1917499"/>
                  <a:gd name="connsiteX1" fmla="*/ 0 w 1606907"/>
                  <a:gd name="connsiteY1" fmla="*/ 0 h 1917499"/>
                  <a:gd name="connsiteX2" fmla="*/ 1606907 w 1606907"/>
                  <a:gd name="connsiteY2" fmla="*/ 1917499 h 1917499"/>
                  <a:gd name="connsiteX3" fmla="*/ 0 w 1606907"/>
                  <a:gd name="connsiteY3" fmla="*/ 1917499 h 1917499"/>
                  <a:gd name="connsiteX0" fmla="*/ 0 w 1580573"/>
                  <a:gd name="connsiteY0" fmla="*/ 1917499 h 1917499"/>
                  <a:gd name="connsiteX1" fmla="*/ 0 w 1580573"/>
                  <a:gd name="connsiteY1" fmla="*/ 0 h 1917499"/>
                  <a:gd name="connsiteX2" fmla="*/ 1580573 w 1580573"/>
                  <a:gd name="connsiteY2" fmla="*/ 1909662 h 1917499"/>
                  <a:gd name="connsiteX3" fmla="*/ 0 w 1580573"/>
                  <a:gd name="connsiteY3" fmla="*/ 1917499 h 1917499"/>
                  <a:gd name="connsiteX0" fmla="*/ 0 w 1602034"/>
                  <a:gd name="connsiteY0" fmla="*/ 1917499 h 1917499"/>
                  <a:gd name="connsiteX1" fmla="*/ 0 w 1602034"/>
                  <a:gd name="connsiteY1" fmla="*/ 0 h 1917499"/>
                  <a:gd name="connsiteX2" fmla="*/ 1602034 w 1602034"/>
                  <a:gd name="connsiteY2" fmla="*/ 1911640 h 1917499"/>
                  <a:gd name="connsiteX3" fmla="*/ 0 w 1602034"/>
                  <a:gd name="connsiteY3" fmla="*/ 1917499 h 191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034" h="1917499">
                    <a:moveTo>
                      <a:pt x="0" y="1917499"/>
                    </a:moveTo>
                    <a:lnTo>
                      <a:pt x="0" y="0"/>
                    </a:lnTo>
                    <a:lnTo>
                      <a:pt x="1602034" y="1911640"/>
                    </a:lnTo>
                    <a:lnTo>
                      <a:pt x="0" y="1917499"/>
                    </a:lnTo>
                    <a:close/>
                  </a:path>
                </a:pathLst>
              </a:custGeom>
              <a:solidFill>
                <a:schemeClr val="bg1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9145862" y="2347295"/>
              <a:ext cx="7692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effectLst>
                    <a:innerShdw blurRad="63500" dist="76200" dir="10800000">
                      <a:prstClr val="black">
                        <a:alpha val="50000"/>
                      </a:prstClr>
                    </a:innerShdw>
                  </a:effectLst>
                  <a:latin typeface="Broadway" panose="02020500000000000000" pitchFamily="18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145862" y="4215100"/>
              <a:ext cx="769257" cy="52322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effectLst>
                    <a:innerShdw blurRad="63500" dist="76200" dir="10800000">
                      <a:prstClr val="black">
                        <a:alpha val="50000"/>
                      </a:prstClr>
                    </a:innerShdw>
                  </a:effectLst>
                  <a:latin typeface="Broadway" panose="02020500000000000000" pitchFamily="18" charset="0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effectLst>
                  <a:innerShdw blurRad="63500" dist="76200" dir="10800000">
                    <a:prstClr val="black">
                      <a:alpha val="50000"/>
                    </a:prstClr>
                  </a:innerShdw>
                </a:effectLst>
                <a:latin typeface="Broadway" panose="02020500000000000000" pitchFamily="18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517061" y="3776639"/>
              <a:ext cx="2262281" cy="768153"/>
              <a:chOff x="4806097" y="1399253"/>
              <a:chExt cx="2262281" cy="768152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4806097" y="1399253"/>
                <a:ext cx="22622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4812985" y="1705740"/>
                <a:ext cx="20623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素材站，有中国最强制作团</a:t>
                </a: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6517061" y="2251879"/>
              <a:ext cx="2262281" cy="768153"/>
              <a:chOff x="4806097" y="1399253"/>
              <a:chExt cx="2262281" cy="768152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4806097" y="1399253"/>
                <a:ext cx="22622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4812985" y="1705740"/>
                <a:ext cx="20623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rgbClr val="6969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素材站，有中国最强制作团</a:t>
                </a:r>
              </a:p>
            </p:txBody>
          </p:sp>
        </p:grpSp>
        <p:grpSp>
          <p:nvGrpSpPr>
            <p:cNvPr id="47" name="Group 11"/>
            <p:cNvGrpSpPr>
              <a:grpSpLocks noChangeAspect="1"/>
            </p:cNvGrpSpPr>
            <p:nvPr/>
          </p:nvGrpSpPr>
          <p:grpSpPr bwMode="auto">
            <a:xfrm>
              <a:off x="8545064" y="1375236"/>
              <a:ext cx="718733" cy="624733"/>
              <a:chOff x="4838" y="1902"/>
              <a:chExt cx="497" cy="432"/>
            </a:xfrm>
            <a:solidFill>
              <a:schemeClr val="bg1"/>
            </a:solidFill>
            <a:effectLst/>
          </p:grpSpPr>
          <p:sp>
            <p:nvSpPr>
              <p:cNvPr id="48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0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8511007" y="4898583"/>
              <a:ext cx="645895" cy="482045"/>
            </a:xfrm>
            <a:custGeom>
              <a:avLst/>
              <a:gdLst>
                <a:gd name="T0" fmla="*/ 82 w 112"/>
                <a:gd name="T1" fmla="*/ 53 h 83"/>
                <a:gd name="T2" fmla="*/ 99 w 112"/>
                <a:gd name="T3" fmla="*/ 36 h 83"/>
                <a:gd name="T4" fmla="*/ 104 w 112"/>
                <a:gd name="T5" fmla="*/ 37 h 83"/>
                <a:gd name="T6" fmla="*/ 104 w 112"/>
                <a:gd name="T7" fmla="*/ 24 h 83"/>
                <a:gd name="T8" fmla="*/ 92 w 112"/>
                <a:gd name="T9" fmla="*/ 12 h 83"/>
                <a:gd name="T10" fmla="*/ 49 w 112"/>
                <a:gd name="T11" fmla="*/ 12 h 83"/>
                <a:gd name="T12" fmla="*/ 39 w 112"/>
                <a:gd name="T13" fmla="*/ 0 h 83"/>
                <a:gd name="T14" fmla="*/ 14 w 112"/>
                <a:gd name="T15" fmla="*/ 0 h 83"/>
                <a:gd name="T16" fmla="*/ 2 w 112"/>
                <a:gd name="T17" fmla="*/ 6 h 83"/>
                <a:gd name="T18" fmla="*/ 0 w 112"/>
                <a:gd name="T19" fmla="*/ 13 h 83"/>
                <a:gd name="T20" fmla="*/ 0 w 112"/>
                <a:gd name="T21" fmla="*/ 13 h 83"/>
                <a:gd name="T22" fmla="*/ 0 w 112"/>
                <a:gd name="T23" fmla="*/ 14 h 83"/>
                <a:gd name="T24" fmla="*/ 0 w 112"/>
                <a:gd name="T25" fmla="*/ 16 h 83"/>
                <a:gd name="T26" fmla="*/ 0 w 112"/>
                <a:gd name="T27" fmla="*/ 34 h 83"/>
                <a:gd name="T28" fmla="*/ 0 w 112"/>
                <a:gd name="T29" fmla="*/ 71 h 83"/>
                <a:gd name="T30" fmla="*/ 12 w 112"/>
                <a:gd name="T31" fmla="*/ 83 h 83"/>
                <a:gd name="T32" fmla="*/ 92 w 112"/>
                <a:gd name="T33" fmla="*/ 83 h 83"/>
                <a:gd name="T34" fmla="*/ 104 w 112"/>
                <a:gd name="T35" fmla="*/ 71 h 83"/>
                <a:gd name="T36" fmla="*/ 104 w 112"/>
                <a:gd name="T37" fmla="*/ 69 h 83"/>
                <a:gd name="T38" fmla="*/ 99 w 112"/>
                <a:gd name="T39" fmla="*/ 69 h 83"/>
                <a:gd name="T40" fmla="*/ 82 w 112"/>
                <a:gd name="T41" fmla="*/ 53 h 83"/>
                <a:gd name="T42" fmla="*/ 104 w 112"/>
                <a:gd name="T43" fmla="*/ 40 h 83"/>
                <a:gd name="T44" fmla="*/ 99 w 112"/>
                <a:gd name="T45" fmla="*/ 39 h 83"/>
                <a:gd name="T46" fmla="*/ 85 w 112"/>
                <a:gd name="T47" fmla="*/ 53 h 83"/>
                <a:gd name="T48" fmla="*/ 99 w 112"/>
                <a:gd name="T49" fmla="*/ 66 h 83"/>
                <a:gd name="T50" fmla="*/ 104 w 112"/>
                <a:gd name="T51" fmla="*/ 65 h 83"/>
                <a:gd name="T52" fmla="*/ 112 w 112"/>
                <a:gd name="T53" fmla="*/ 53 h 83"/>
                <a:gd name="T54" fmla="*/ 104 w 112"/>
                <a:gd name="T55" fmla="*/ 40 h 83"/>
                <a:gd name="T56" fmla="*/ 104 w 112"/>
                <a:gd name="T57" fmla="*/ 56 h 83"/>
                <a:gd name="T58" fmla="*/ 99 w 112"/>
                <a:gd name="T59" fmla="*/ 63 h 83"/>
                <a:gd name="T60" fmla="*/ 98 w 112"/>
                <a:gd name="T61" fmla="*/ 64 h 83"/>
                <a:gd name="T62" fmla="*/ 98 w 112"/>
                <a:gd name="T63" fmla="*/ 64 h 83"/>
                <a:gd name="T64" fmla="*/ 97 w 112"/>
                <a:gd name="T65" fmla="*/ 63 h 83"/>
                <a:gd name="T66" fmla="*/ 89 w 112"/>
                <a:gd name="T67" fmla="*/ 53 h 83"/>
                <a:gd name="T68" fmla="*/ 89 w 112"/>
                <a:gd name="T69" fmla="*/ 53 h 83"/>
                <a:gd name="T70" fmla="*/ 93 w 112"/>
                <a:gd name="T71" fmla="*/ 53 h 83"/>
                <a:gd name="T72" fmla="*/ 98 w 112"/>
                <a:gd name="T73" fmla="*/ 59 h 83"/>
                <a:gd name="T74" fmla="*/ 104 w 112"/>
                <a:gd name="T75" fmla="*/ 50 h 83"/>
                <a:gd name="T76" fmla="*/ 107 w 112"/>
                <a:gd name="T77" fmla="*/ 45 h 83"/>
                <a:gd name="T78" fmla="*/ 109 w 112"/>
                <a:gd name="T79" fmla="*/ 45 h 83"/>
                <a:gd name="T80" fmla="*/ 110 w 112"/>
                <a:gd name="T81" fmla="*/ 47 h 83"/>
                <a:gd name="T82" fmla="*/ 104 w 112"/>
                <a:gd name="T83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2" h="83">
                  <a:moveTo>
                    <a:pt x="82" y="53"/>
                  </a:moveTo>
                  <a:cubicBezTo>
                    <a:pt x="82" y="44"/>
                    <a:pt x="90" y="36"/>
                    <a:pt x="99" y="36"/>
                  </a:cubicBezTo>
                  <a:cubicBezTo>
                    <a:pt x="100" y="36"/>
                    <a:pt x="102" y="37"/>
                    <a:pt x="104" y="37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7"/>
                    <a:pt x="99" y="12"/>
                    <a:pt x="9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5"/>
                    <a:pt x="43" y="0"/>
                    <a:pt x="3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4" y="2"/>
                    <a:pt x="2" y="6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8"/>
                    <a:pt x="5" y="83"/>
                    <a:pt x="1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9" y="83"/>
                    <a:pt x="104" y="78"/>
                    <a:pt x="104" y="71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2" y="69"/>
                    <a:pt x="100" y="69"/>
                    <a:pt x="99" y="69"/>
                  </a:cubicBezTo>
                  <a:cubicBezTo>
                    <a:pt x="90" y="69"/>
                    <a:pt x="82" y="62"/>
                    <a:pt x="82" y="53"/>
                  </a:cubicBezTo>
                  <a:close/>
                  <a:moveTo>
                    <a:pt x="104" y="40"/>
                  </a:moveTo>
                  <a:cubicBezTo>
                    <a:pt x="102" y="40"/>
                    <a:pt x="101" y="39"/>
                    <a:pt x="99" y="39"/>
                  </a:cubicBezTo>
                  <a:cubicBezTo>
                    <a:pt x="91" y="39"/>
                    <a:pt x="85" y="45"/>
                    <a:pt x="85" y="53"/>
                  </a:cubicBezTo>
                  <a:cubicBezTo>
                    <a:pt x="85" y="60"/>
                    <a:pt x="91" y="66"/>
                    <a:pt x="99" y="66"/>
                  </a:cubicBezTo>
                  <a:cubicBezTo>
                    <a:pt x="101" y="66"/>
                    <a:pt x="102" y="66"/>
                    <a:pt x="104" y="65"/>
                  </a:cubicBezTo>
                  <a:cubicBezTo>
                    <a:pt x="109" y="63"/>
                    <a:pt x="112" y="59"/>
                    <a:pt x="112" y="53"/>
                  </a:cubicBezTo>
                  <a:cubicBezTo>
                    <a:pt x="112" y="47"/>
                    <a:pt x="109" y="42"/>
                    <a:pt x="104" y="40"/>
                  </a:cubicBezTo>
                  <a:close/>
                  <a:moveTo>
                    <a:pt x="104" y="56"/>
                  </a:move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9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7" y="64"/>
                    <a:pt x="97" y="63"/>
                    <a:pt x="97" y="6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44"/>
                    <a:pt x="108" y="44"/>
                    <a:pt x="109" y="45"/>
                  </a:cubicBezTo>
                  <a:cubicBezTo>
                    <a:pt x="110" y="45"/>
                    <a:pt x="110" y="46"/>
                    <a:pt x="110" y="47"/>
                  </a:cubicBezTo>
                  <a:lnTo>
                    <a:pt x="104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2968314" y="4814508"/>
              <a:ext cx="658327" cy="595691"/>
              <a:chOff x="8578850" y="285750"/>
              <a:chExt cx="817563" cy="739775"/>
            </a:xfrm>
            <a:solidFill>
              <a:schemeClr val="bg1"/>
            </a:solidFill>
            <a:effectLst/>
          </p:grpSpPr>
          <p:sp>
            <p:nvSpPr>
              <p:cNvPr id="53" name="Freeform 35"/>
              <p:cNvSpPr>
                <a:spLocks/>
              </p:cNvSpPr>
              <p:nvPr/>
            </p:nvSpPr>
            <p:spPr bwMode="auto">
              <a:xfrm>
                <a:off x="8578850" y="530225"/>
                <a:ext cx="615950" cy="495300"/>
              </a:xfrm>
              <a:custGeom>
                <a:avLst/>
                <a:gdLst>
                  <a:gd name="T0" fmla="*/ 164 w 164"/>
                  <a:gd name="T1" fmla="*/ 59 h 132"/>
                  <a:gd name="T2" fmla="*/ 131 w 164"/>
                  <a:gd name="T3" fmla="*/ 63 h 132"/>
                  <a:gd name="T4" fmla="*/ 108 w 164"/>
                  <a:gd name="T5" fmla="*/ 61 h 132"/>
                  <a:gd name="T6" fmla="*/ 76 w 164"/>
                  <a:gd name="T7" fmla="*/ 83 h 132"/>
                  <a:gd name="T8" fmla="*/ 77 w 164"/>
                  <a:gd name="T9" fmla="*/ 50 h 132"/>
                  <a:gd name="T10" fmla="*/ 41 w 164"/>
                  <a:gd name="T11" fmla="*/ 0 h 132"/>
                  <a:gd name="T12" fmla="*/ 0 w 164"/>
                  <a:gd name="T13" fmla="*/ 48 h 132"/>
                  <a:gd name="T14" fmla="*/ 83 w 164"/>
                  <a:gd name="T15" fmla="*/ 105 h 132"/>
                  <a:gd name="T16" fmla="*/ 108 w 164"/>
                  <a:gd name="T17" fmla="*/ 102 h 132"/>
                  <a:gd name="T18" fmla="*/ 138 w 164"/>
                  <a:gd name="T19" fmla="*/ 132 h 132"/>
                  <a:gd name="T20" fmla="*/ 130 w 164"/>
                  <a:gd name="T21" fmla="*/ 95 h 132"/>
                  <a:gd name="T22" fmla="*/ 164 w 164"/>
                  <a:gd name="T23" fmla="*/ 5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32">
                    <a:moveTo>
                      <a:pt x="164" y="59"/>
                    </a:moveTo>
                    <a:cubicBezTo>
                      <a:pt x="154" y="62"/>
                      <a:pt x="143" y="63"/>
                      <a:pt x="131" y="63"/>
                    </a:cubicBezTo>
                    <a:cubicBezTo>
                      <a:pt x="123" y="63"/>
                      <a:pt x="115" y="62"/>
                      <a:pt x="108" y="61"/>
                    </a:cubicBezTo>
                    <a:cubicBezTo>
                      <a:pt x="104" y="64"/>
                      <a:pt x="76" y="83"/>
                      <a:pt x="76" y="83"/>
                    </a:cubicBezTo>
                    <a:cubicBezTo>
                      <a:pt x="76" y="83"/>
                      <a:pt x="76" y="56"/>
                      <a:pt x="77" y="50"/>
                    </a:cubicBezTo>
                    <a:cubicBezTo>
                      <a:pt x="55" y="38"/>
                      <a:pt x="41" y="20"/>
                      <a:pt x="41" y="0"/>
                    </a:cubicBezTo>
                    <a:cubicBezTo>
                      <a:pt x="17" y="10"/>
                      <a:pt x="0" y="28"/>
                      <a:pt x="0" y="48"/>
                    </a:cubicBezTo>
                    <a:cubicBezTo>
                      <a:pt x="0" y="80"/>
                      <a:pt x="37" y="105"/>
                      <a:pt x="83" y="105"/>
                    </a:cubicBezTo>
                    <a:cubicBezTo>
                      <a:pt x="92" y="105"/>
                      <a:pt x="100" y="104"/>
                      <a:pt x="108" y="102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48" y="87"/>
                      <a:pt x="160" y="74"/>
                      <a:pt x="16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54" name="Freeform 36"/>
              <p:cNvSpPr>
                <a:spLocks/>
              </p:cNvSpPr>
              <p:nvPr/>
            </p:nvSpPr>
            <p:spPr bwMode="auto">
              <a:xfrm>
                <a:off x="8777288" y="285750"/>
                <a:ext cx="619125" cy="469900"/>
              </a:xfrm>
              <a:custGeom>
                <a:avLst/>
                <a:gdLst>
                  <a:gd name="T0" fmla="*/ 83 w 165"/>
                  <a:gd name="T1" fmla="*/ 0 h 125"/>
                  <a:gd name="T2" fmla="*/ 0 w 165"/>
                  <a:gd name="T3" fmla="*/ 56 h 125"/>
                  <a:gd name="T4" fmla="*/ 36 w 165"/>
                  <a:gd name="T5" fmla="*/ 102 h 125"/>
                  <a:gd name="T6" fmla="*/ 35 w 165"/>
                  <a:gd name="T7" fmla="*/ 125 h 125"/>
                  <a:gd name="T8" fmla="*/ 57 w 165"/>
                  <a:gd name="T9" fmla="*/ 110 h 125"/>
                  <a:gd name="T10" fmla="*/ 83 w 165"/>
                  <a:gd name="T11" fmla="*/ 113 h 125"/>
                  <a:gd name="T12" fmla="*/ 165 w 165"/>
                  <a:gd name="T13" fmla="*/ 56 h 125"/>
                  <a:gd name="T14" fmla="*/ 83 w 165"/>
                  <a:gd name="T1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5">
                    <a:moveTo>
                      <a:pt x="83" y="0"/>
                    </a:moveTo>
                    <a:cubicBezTo>
                      <a:pt x="37" y="0"/>
                      <a:pt x="0" y="25"/>
                      <a:pt x="0" y="56"/>
                    </a:cubicBezTo>
                    <a:cubicBezTo>
                      <a:pt x="0" y="75"/>
                      <a:pt x="14" y="92"/>
                      <a:pt x="36" y="102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5" y="112"/>
                      <a:pt x="74" y="113"/>
                      <a:pt x="83" y="113"/>
                    </a:cubicBezTo>
                    <a:cubicBezTo>
                      <a:pt x="128" y="113"/>
                      <a:pt x="165" y="87"/>
                      <a:pt x="165" y="56"/>
                    </a:cubicBezTo>
                    <a:cubicBezTo>
                      <a:pt x="165" y="25"/>
                      <a:pt x="128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2956301" y="1439067"/>
              <a:ext cx="736011" cy="526816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70788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3608</Words>
  <Application>Microsoft Office PowerPoint</Application>
  <PresentationFormat>宽屏</PresentationFormat>
  <Paragraphs>562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Hiragino Sans GB W6</vt:lpstr>
      <vt:lpstr>Kozuka Gothic Pro H</vt:lpstr>
      <vt:lpstr>LiHei Pro</vt:lpstr>
      <vt:lpstr>等线</vt:lpstr>
      <vt:lpstr>等线 Light</vt:lpstr>
      <vt:lpstr>方正正中黑简体</vt:lpstr>
      <vt:lpstr>黑体</vt:lpstr>
      <vt:lpstr>时尚中黑简体</vt:lpstr>
      <vt:lpstr>微软雅黑</vt:lpstr>
      <vt:lpstr>Arial</vt:lpstr>
      <vt:lpstr>Broadway</vt:lpstr>
      <vt:lpstr>DokChampa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</dc:title>
  <dc:creator>少东</dc:creator>
  <cp:lastModifiedBy>杨 康弘</cp:lastModifiedBy>
  <cp:revision>18</cp:revision>
  <dcterms:created xsi:type="dcterms:W3CDTF">2017-12-22T14:19:21Z</dcterms:created>
  <dcterms:modified xsi:type="dcterms:W3CDTF">2020-05-25T09:46:24Z</dcterms:modified>
</cp:coreProperties>
</file>