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3431059978" r:id="rId1"/>
  </p:sldMasterIdLst>
  <p:sldIdLst>
    <p:sldId id="11088003" r:id="rId3"/>
    <p:sldId id="11088004" r:id="rId4"/>
    <p:sldId id="11088005" r:id="rId5"/>
    <p:sldId id="11088006" r:id="rId6"/>
    <p:sldId id="11088007" r:id="rId7"/>
    <p:sldId id="11088008" r:id="rId8"/>
    <p:sldId id="11088009" r:id="rId9"/>
    <p:sldId id="11088010" r:id="rId10"/>
    <p:sldId id="11088011" r:id="rId11"/>
    <p:sldId id="11088012" r:id="rId12"/>
    <p:sldId id="11088013" r:id="rId13"/>
    <p:sldId id="11088014" r:id="rId14"/>
    <p:sldId id="11088015" r:id="rId15"/>
    <p:sldId id="11088016" r:id="rId16"/>
    <p:sldId id="11088017" r:id="rId17"/>
    <p:sldId id="11088018" r:id="rId18"/>
    <p:sldId id="11088019" r:id="rId19"/>
    <p:sldId id="11088020" r:id="rId20"/>
    <p:sldId id="11088021" r:id="rId21"/>
    <p:sldId id="11088022" r:id="rId22"/>
  </p:sldIdLst>
  <p:sldSz cx="24383999" cy="13715999"/>
  <p:notesSz cx="9144000" cy="6858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82" d="100"/>
          <a:sy n="82" d="100"/>
        </p:scale>
        <p:origin x="664" y="184"/>
      </p:cViewPr>
      <p:guideLst/>
    </p:cSldViewPr>
  </p:slideViewPr>
  <p:notesTextViewPr>
    <p:cViewPr>
      <p:scale>
        <a:sx n="1" d="1"/>
        <a:sy n="1" d="1"/>
      </p:scale>
      <p:origin x="0" y="0"/>
    </p:cViewPr>
  </p:notesTextViewPr>
  <p:gridSpacing cx="72000" cy="72000"/>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98563420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C7FA995F3369A97567CC6BB5E8DE03C3.png"/><Relationship Id="rId3" Type="http://schemas.openxmlformats.org/officeDocument/2006/relationships/image" Target="../media/9421c4d2e19f459e9355403cfcd35c7b.png"/><Relationship Id="rId4" Type="http://schemas.openxmlformats.org/officeDocument/2006/relationships/image" Target="../media/fdc6ede480004af981649f1d41e66cdb.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46fb410de31645a6af3522637c37aa2b.png"/><Relationship Id="rId3" Type="http://schemas.openxmlformats.org/officeDocument/2006/relationships/image" Target="../media/1fb0675d58c34612a876862f4f4ef0e8.png"/><Relationship Id="rId4" Type="http://schemas.openxmlformats.org/officeDocument/2006/relationships/image" Target="../media/3acb8dbf5ebe4db087570359b6aea0ea.png"/><Relationship Id="rId5" Type="http://schemas.openxmlformats.org/officeDocument/2006/relationships/image" Target="../media/7d7f89a4927447c8b510dee7f6a39723.png"/><Relationship Id="rId6" Type="http://schemas.openxmlformats.org/officeDocument/2006/relationships/image" Target="../media/d7d7dcecfe7c4e37afbac3d83125a7b6.png"/><Relationship Id="rId7" Type="http://schemas.openxmlformats.org/officeDocument/2006/relationships/image" Target="../media/a384a452bb6e44c39bcfa116023ee687.png"/><Relationship Id="rId8" Type="http://schemas.openxmlformats.org/officeDocument/2006/relationships/image" Target="../media/532571d465734d5795cd05e536d13525.png"/><Relationship Id="rId9" Type="http://schemas.openxmlformats.org/officeDocument/2006/relationships/image" Target="../media/b02b812acd6e40fdaecc125b2b8ba48d.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cecf984d67804143ac588b458ba47fd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cf2cc6f07247448eb61dd32c33ab56c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ec3afd6c9e2b4cf9bc58d3015eae8f09.png"/><Relationship Id="rId3" Type="http://schemas.openxmlformats.org/officeDocument/2006/relationships/image" Target="../media/d7bc4954d34e4a9d991de1f579a3209f.png"/><Relationship Id="rId4" Type="http://schemas.openxmlformats.org/officeDocument/2006/relationships/image" Target="../media/c03c91c91a314b438ebc58fbe98ac64e.png"/><Relationship Id="rId5" Type="http://schemas.openxmlformats.org/officeDocument/2006/relationships/image" Target="../media/452ec0d4366647c5b730a90058224d95.png"/><Relationship Id="rId6" Type="http://schemas.openxmlformats.org/officeDocument/2006/relationships/image" Target="../media/b07f2060f9364cf5a902820e875dd87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5b9bc380c4a848998719bfac1512f38b.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32e76442e9fd485a82d37bb0d909ab1b.png"/><Relationship Id="rId3" Type="http://schemas.openxmlformats.org/officeDocument/2006/relationships/image" Target="../media/a9c675affc8647fd8363fe13f3775ff0.png"/><Relationship Id="rId4" Type="http://schemas.openxmlformats.org/officeDocument/2006/relationships/image" Target="../media/d624c6a6676b4d9d80120595b876e0c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e5950d61cd984ba29e85351ff4158b58.png"/><Relationship Id="rId3" Type="http://schemas.openxmlformats.org/officeDocument/2006/relationships/image" Target="../media/0638ebdcaa98432e9b952e4b11236f21.png"/><Relationship Id="rId4" Type="http://schemas.openxmlformats.org/officeDocument/2006/relationships/image" Target="../media/b590e712c5dd4c0ca4d283a6c2175076.png"/><Relationship Id="rId5" Type="http://schemas.openxmlformats.org/officeDocument/2006/relationships/image" Target="../media/386bd9c1fa3a4fb3af226d74786fc6c5.png"/><Relationship Id="rId6" Type="http://schemas.openxmlformats.org/officeDocument/2006/relationships/image" Target="../media/4f29e019ccdd4cdf85ecf6c6dfe741a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5a211163ebb64797a45e4e68e0bb1d3f.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25692c6e5e7d448c81ad4c79f24f7c15.png"/><Relationship Id="rId3" Type="http://schemas.openxmlformats.org/officeDocument/2006/relationships/image" Target="../media/a0db97509b1044378a4f3eb216a0582d.png"/><Relationship Id="rId4" Type="http://schemas.openxmlformats.org/officeDocument/2006/relationships/image" Target="../media/278531339c1e495e9c8bb2ee673b1083.png"/><Relationship Id="rId5" Type="http://schemas.openxmlformats.org/officeDocument/2006/relationships/image" Target="../media/2e6571ba57244aa4a3ceca551112aedb.png"/><Relationship Id="rId6" Type="http://schemas.openxmlformats.org/officeDocument/2006/relationships/image" Target="../media/a5651410956c425fb4de3f470dc74d4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dda7b2b662724545bc4716182a60e150.png"/><Relationship Id="rId3" Type="http://schemas.openxmlformats.org/officeDocument/2006/relationships/image" Target="../media/6d40d11f43094a3d8b3e8796c7754e7d.png"/><Relationship Id="rId4" Type="http://schemas.openxmlformats.org/officeDocument/2006/relationships/image" Target="../media/ac58bfab88d143b685d3285b0fecaa68.png"/><Relationship Id="rId5" Type="http://schemas.openxmlformats.org/officeDocument/2006/relationships/image" Target="../media/76b60635d7744047a1699811ec9b721d.png"/><Relationship Id="rId6" Type="http://schemas.openxmlformats.org/officeDocument/2006/relationships/image" Target="../media/5b1f9277ea264f6cbd587d5151234a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b7a8ec9627d540afb394da2ae0da67a7.png"/><Relationship Id="rId3" Type="http://schemas.openxmlformats.org/officeDocument/2006/relationships/image" Target="../media/b6021a28a4ff40ea948dd48ad9bd35bd.png"/><Relationship Id="rId4" Type="http://schemas.openxmlformats.org/officeDocument/2006/relationships/image" Target="../media/06a032a5fb024b83918c0ce5ca5c1ebd.png"/><Relationship Id="rId5" Type="http://schemas.openxmlformats.org/officeDocument/2006/relationships/image" Target="../media/d430f77180584d1dae332607150767a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7b66de79c7e04cbc89abe32e1f14787a.png"/><Relationship Id="rId3" Type="http://schemas.openxmlformats.org/officeDocument/2006/relationships/image" Target="../media/e0b5c9c994e94ff095896792416098e8.png"/><Relationship Id="rId4" Type="http://schemas.openxmlformats.org/officeDocument/2006/relationships/image" Target="../media/ab6abe97834e47b49fe0273e2821cacf.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063600495b334d7e98d95b12d83636a4.png"/><Relationship Id="rId3" Type="http://schemas.openxmlformats.org/officeDocument/2006/relationships/image" Target="../media/710b90eb174b4988b1901f0d4a1fd2a6.png"/><Relationship Id="rId4" Type="http://schemas.openxmlformats.org/officeDocument/2006/relationships/image" Target="../media/a1ba3d3fd54148ca89995c32576c67f5.png"/><Relationship Id="rId5" Type="http://schemas.openxmlformats.org/officeDocument/2006/relationships/image" Target="../media/41fdc4e74cae4d77aab0c9d246948d34.png"/><Relationship Id="rId6" Type="http://schemas.openxmlformats.org/officeDocument/2006/relationships/image" Target="../media/c02c443bf9c64f02a61137015201ee00.png"/><Relationship Id="rId7" Type="http://schemas.openxmlformats.org/officeDocument/2006/relationships/image" Target="../media/17800019e6c447849f8d2f77960e03be.png"/><Relationship Id="rId8" Type="http://schemas.openxmlformats.org/officeDocument/2006/relationships/image" Target="../media/ee88cd02edac4484b17f7e6877850da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909c4a9a849f4a42b31a247dec601611.png"/><Relationship Id="rId3" Type="http://schemas.openxmlformats.org/officeDocument/2006/relationships/image" Target="../media/d828edcb43a04952acc3499dd33cb62e.png"/><Relationship Id="rId4" Type="http://schemas.openxmlformats.org/officeDocument/2006/relationships/image" Target="../media/1bda5b0be9c7469d87b2683ccba0034f.png"/><Relationship Id="rId5" Type="http://schemas.openxmlformats.org/officeDocument/2006/relationships/image" Target="../media/60aa0d3e349d406195e467b66865368c.png"/><Relationship Id="rId6" Type="http://schemas.openxmlformats.org/officeDocument/2006/relationships/image" Target="../media/b13faf857dc943139e9abbd5320ec7d2.png"/><Relationship Id="rId7" Type="http://schemas.openxmlformats.org/officeDocument/2006/relationships/image" Target="../media/ae3ae0ff01af4522a3c30971a1a057fc.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5876795005bc4392877fc6bf9452cc35.png"/><Relationship Id="rId3" Type="http://schemas.openxmlformats.org/officeDocument/2006/relationships/image" Target="../media/bc7d79c196bd499d8641388084ff4d51.png"/><Relationship Id="rId4" Type="http://schemas.openxmlformats.org/officeDocument/2006/relationships/image" Target="../media/ffbb424c723848278f85960e3b37ff2f.png"/><Relationship Id="rId5" Type="http://schemas.openxmlformats.org/officeDocument/2006/relationships/image" Target="../media/368e48b4e1fa486d9522b011e7aa911f.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9fee2f105b7b47cca527085479e60f7a.png"/><Relationship Id="rId3" Type="http://schemas.openxmlformats.org/officeDocument/2006/relationships/image" Target="../media/d5acaa2b0c7148e692e272ff1073ab5f.png"/><Relationship Id="rId4" Type="http://schemas.openxmlformats.org/officeDocument/2006/relationships/image" Target="../media/d9062f816b0b4a2aa74423723ea937bf.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7135a747a20d4398ad46eb0d3a4d560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4c7228ef05a543e2abe96b0461a5b5ac.png"/><Relationship Id="rId3" Type="http://schemas.openxmlformats.org/officeDocument/2006/relationships/image" Target="../media/f0b7395453294e6f84d6b797c49fe9c4.png"/><Relationship Id="rId4" Type="http://schemas.openxmlformats.org/officeDocument/2006/relationships/image" Target="../media/a0684ebe7fdc49fbaa1b5fca7148a057.png"/><Relationship Id="rId5" Type="http://schemas.openxmlformats.org/officeDocument/2006/relationships/image" Target="../media/bc671449164c4a5f866be14409e92820.png"/><Relationship Id="rId6" Type="http://schemas.openxmlformats.org/officeDocument/2006/relationships/image" Target="../media/fb33a7eb1ea84f61a9396090b9da09a3.png"/><Relationship Id="rId7" Type="http://schemas.openxmlformats.org/officeDocument/2006/relationships/image" Target="../media/1f3645304077441ab3d3856348c128ea.png"/><Relationship Id="rId8" Type="http://schemas.openxmlformats.org/officeDocument/2006/relationships/image" Target="../media/9dfc6ccae2914630bdda08c49732049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1a8c77e4edc6473688d796c2917f630c.png"/><Relationship Id="rId3" Type="http://schemas.openxmlformats.org/officeDocument/2006/relationships/image" Target="../media/ab4b15c4862d4d2c8f19e69f6e95ee68.png"/><Relationship Id="rId4" Type="http://schemas.openxmlformats.org/officeDocument/2006/relationships/image" Target="../media/4c4a0b65bcc34f0eacf1794ec599aff6.png"/><Relationship Id="rId5" Type="http://schemas.openxmlformats.org/officeDocument/2006/relationships/image" Target="../media/958ed9fb3bc4426e98a8b1797749f51c.png"/><Relationship Id="rId6" Type="http://schemas.openxmlformats.org/officeDocument/2006/relationships/image" Target="../media/a0a1e18352754b4dadff2feec5f7ff6c.png"/><Relationship Id="rId7" Type="http://schemas.openxmlformats.org/officeDocument/2006/relationships/image" Target="../media/525f3aabba7d4cf982ca3cd8204a6f71.png"/><Relationship Id="rId8" Type="http://schemas.openxmlformats.org/officeDocument/2006/relationships/image" Target="../media/119df2efb8344c17b37b76d0244ef8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214757" y="3516171"/>
            <a:ext cx="10218926" cy="5670159"/>
          </a:xfrm>
          <a:prstGeom prst="rect">
            <a:avLst/>
          </a:prstGeom>
        </p:spPr>
      </p:pic>
      <p:pic>
        <p:nvPicPr>
          <p:cNvPr id="468" name="Picture" descr="Picture"/>
          <p:cNvPicPr>
            <a:picLocks noChangeAspect="1"/>
          </p:cNvPicPr>
          <p:nvPr/>
        </p:nvPicPr>
        <p:blipFill>
          <a:blip r:embed="rId3" cstate="print">
            <a:alphaModFix amt="100000"/>
          </a:blip>
          <a:stretch>
            <a:fillRect/>
          </a:stretch>
        </p:blipFill>
        <p:spPr>
          <a:xfrm rot="0" flipV="0" flipH="0">
            <a:off x="9944559" y="3516230"/>
            <a:ext cx="14500986" cy="5673174"/>
          </a:xfrm>
          <a:prstGeom prst="rect">
            <a:avLst/>
          </a:prstGeom>
        </p:spPr>
      </p:pic>
      <p:sp>
        <p:nvSpPr>
          <p:cNvPr id="936" name="文本"/>
          <p:cNvSpPr>
            <a:spLocks noGrp="1"/>
          </p:cNvSpPr>
          <p:nvPr>
            <p:ph type="ctrTitle"/>
          </p:nvPr>
        </p:nvSpPr>
        <p:spPr>
          <a:xfrm rot="0" flipV="0" flipH="0">
            <a:off x="10542193" y="4314456"/>
            <a:ext cx="12690303" cy="1426209"/>
          </a:xfrm>
          <a:prstGeom prst="rect">
            <a:avLst/>
          </a:prstGeom>
        </p:spPr>
        <p:txBody>
          <a:bodyPr lIns="0" tIns="0" rIns="0" bIns="0">
            <a:noAutofit/>
          </a:bodyPr>
          <a:lstStyle/>
          <a:p>
            <a:pPr algn="ctr">
              <a:lnSpc>
                <a:spcPts val="9350"/>
              </a:lnSpc>
            </a:pPr>
            <a:r>
              <a:rPr lang="zh-CN" altLang="en-US" sz="8500" b="0" i="0" u="none" spc="0" dirty="0">
                <a:solidFill>
                  <a:srgbClr val="FFFFFF">
                    <a:alpha val="100000"/>
                  </a:srgbClr>
                </a:solidFill>
                <a:latin typeface="FZKai-Z03S" charset="-122"/>
                <a:ea typeface="FZKai-Z03S" charset="-122"/>
                <a:cs typeface="FZKai-Z03S" charset="-122"/>
              </a:rPr>
              <a:t>工作汇报通用PPT模板</a:t>
            </a:r>
            <a:endParaRPr kumimoji="1" lang="zh-CN" altLang="en-US" sz="2000" dirty="0">
              <a:solidFill>
                <a:srgbClr val="000000"/>
              </a:solidFill>
            </a:endParaRPr>
          </a:p>
        </p:txBody>
      </p:sp>
      <p:sp>
        <p:nvSpPr>
          <p:cNvPr id="1938" name="文本"/>
          <p:cNvSpPr>
            <a:spLocks noGrp="1"/>
          </p:cNvSpPr>
          <p:nvPr>
            <p:ph type="ctrTitle"/>
          </p:nvPr>
        </p:nvSpPr>
        <p:spPr>
          <a:xfrm rot="0" flipV="0" flipH="0">
            <a:off x="14677870" y="6343421"/>
            <a:ext cx="4672383" cy="985580"/>
          </a:xfrm>
          <a:prstGeom prst="rect">
            <a:avLst/>
          </a:prstGeom>
        </p:spPr>
        <p:txBody>
          <a:bodyPr lIns="0" tIns="0" rIns="0" bIns="0">
            <a:noAutofit/>
          </a:bodyPr>
          <a:lstStyle/>
          <a:p>
            <a:pPr algn="ctr">
              <a:lnSpc>
                <a:spcPts val="3300"/>
              </a:lnSpc>
            </a:pPr>
            <a:r>
              <a:rPr lang="zh-CN" altLang="en-US" sz="3000" b="0" i="0" u="none" spc="0" dirty="0">
                <a:solidFill>
                  <a:srgbClr val="FFFFFF">
                    <a:alpha val="100000"/>
                  </a:srgbClr>
                </a:solidFill>
                <a:latin typeface="FZKai-Z03S" charset="-122"/>
                <a:ea typeface="FZKai-Z03S" charset="-122"/>
                <a:cs typeface="FZKai-Z03S" charset="-122"/>
              </a:rPr>
              <a:t>汇报人：IVY</a:t>
            </a:r>
            <a:endParaRPr kumimoji="1" lang="zh-CN" altLang="en-US" sz="2000" dirty="0">
              <a:solidFill>
                <a:srgbClr val="000000"/>
              </a:solidFill>
            </a:endParaRPr>
          </a:p>
        </p:txBody>
      </p:sp>
      <p:sp>
        <p:nvSpPr>
          <p:cNvPr id="2935" name="文本"/>
          <p:cNvSpPr>
            <a:spLocks noGrp="1"/>
          </p:cNvSpPr>
          <p:nvPr>
            <p:ph type="ctrTitle"/>
          </p:nvPr>
        </p:nvSpPr>
        <p:spPr>
          <a:xfrm rot="0" flipV="0" flipH="0">
            <a:off x="15776284" y="7367613"/>
            <a:ext cx="2691525" cy="506729"/>
          </a:xfrm>
          <a:prstGeom prst="rect">
            <a:avLst/>
          </a:prstGeom>
        </p:spPr>
        <p:txBody>
          <a:bodyPr lIns="0" tIns="0" rIns="0" bIns="0">
            <a:noAutofit/>
          </a:bodyPr>
          <a:lstStyle/>
          <a:p>
            <a:pPr algn="ctr">
              <a:lnSpc>
                <a:spcPts val="3300"/>
              </a:lnSpc>
            </a:pPr>
            <a:r>
              <a:rPr lang="zh-CN" altLang="en-US" sz="3000" b="0" i="0" u="none" spc="0" dirty="0">
                <a:solidFill>
                  <a:srgbClr val="FFFFFF">
                    <a:alpha val="100000"/>
                  </a:srgbClr>
                </a:solidFill>
                <a:latin typeface="Alibaba PuHuiTi Regular" charset="-122"/>
                <a:ea typeface="Alibaba PuHuiTi Regular" charset="-122"/>
                <a:cs typeface="Alibaba PuHuiTi Regular" charset="-122"/>
              </a:rPr>
              <a:t>汇报/总结/商务</a:t>
            </a:r>
            <a:endParaRPr kumimoji="1" lang="zh-CN" altLang="en-US" sz="2000" dirty="0">
              <a:solidFill>
                <a:srgbClr val="000000"/>
              </a:solidFill>
            </a:endParaRPr>
          </a:p>
        </p:txBody>
      </p:sp>
      <p:sp>
        <p:nvSpPr>
          <p:cNvPr id="3972" name="文本"/>
          <p:cNvSpPr>
            <a:spLocks noGrp="1"/>
          </p:cNvSpPr>
          <p:nvPr>
            <p:ph type="ctrTitle"/>
          </p:nvPr>
        </p:nvSpPr>
        <p:spPr>
          <a:xfrm rot="0" flipV="0" flipH="0">
            <a:off x="12870973" y="5501906"/>
            <a:ext cx="8286179" cy="920749"/>
          </a:xfrm>
          <a:prstGeom prst="rect">
            <a:avLst/>
          </a:prstGeom>
        </p:spPr>
        <p:txBody>
          <a:bodyPr lIns="0" tIns="0" rIns="0" bIns="0">
            <a:noAutofit/>
          </a:bodyPr>
          <a:lstStyle/>
          <a:p>
            <a:pPr algn="ctr">
              <a:lnSpc>
                <a:spcPts val="6007"/>
              </a:lnSpc>
            </a:pPr>
            <a:r>
              <a:rPr lang="zh-CN" altLang="en-US" sz="5461" b="0" i="0" u="none" spc="0" dirty="0">
                <a:solidFill>
                  <a:srgbClr val="FFFFFF">
                    <a:alpha val="100000"/>
                  </a:srgbClr>
                </a:solidFill>
                <a:latin typeface="Alibaba PuHuiTi Regular" charset="-122"/>
                <a:ea typeface="Alibaba PuHuiTi Regular" charset="-122"/>
                <a:cs typeface="Alibaba PuHuiTi Regular" charset="-122"/>
              </a:rPr>
              <a:t>THE BUSINESS REPORT</a:t>
            </a:r>
            <a:endParaRPr kumimoji="1" lang="zh-CN" altLang="en-US" sz="2000" dirty="0">
              <a:solidFill>
                <a:srgbClr val="000000"/>
              </a:solidFill>
            </a:endParaRPr>
          </a:p>
        </p:txBody>
      </p:sp>
      <p:pic>
        <p:nvPicPr>
          <p:cNvPr id="5020" name="Picture" descr="Picture"/>
          <p:cNvPicPr>
            <a:picLocks noChangeAspect="1"/>
          </p:cNvPicPr>
          <p:nvPr/>
        </p:nvPicPr>
        <p:blipFill>
          <a:blip r:embed="rId4" cstate="print">
            <a:alphaModFix amt="100000"/>
          </a:blip>
          <a:stretch>
            <a:fillRect/>
          </a:stretch>
        </p:blipFill>
        <p:spPr>
          <a:xfrm rot="0" flipV="0" flipH="0">
            <a:off x="15345131" y="7271916"/>
            <a:ext cx="3553831" cy="6754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12097948" y="4567012"/>
            <a:ext cx="3370285" cy="3367324"/>
          </a:xfrm>
          <a:prstGeom prst="rect">
            <a:avLst/>
          </a:prstGeom>
        </p:spPr>
      </p:pic>
      <p:pic>
        <p:nvPicPr>
          <p:cNvPr id="468" name="Picture" descr="Picture"/>
          <p:cNvPicPr>
            <a:picLocks noChangeAspect="1"/>
          </p:cNvPicPr>
          <p:nvPr/>
        </p:nvPicPr>
        <p:blipFill>
          <a:blip r:embed="rId3" cstate="print">
            <a:alphaModFix amt="100000"/>
          </a:blip>
          <a:stretch>
            <a:fillRect/>
          </a:stretch>
        </p:blipFill>
        <p:spPr>
          <a:xfrm rot="0" flipV="0" flipH="1">
            <a:off x="9099846" y="5076059"/>
            <a:ext cx="2860783" cy="2858269"/>
          </a:xfrm>
          <a:prstGeom prst="rect">
            <a:avLst/>
          </a:prstGeom>
        </p:spPr>
      </p:pic>
      <p:pic>
        <p:nvPicPr>
          <p:cNvPr id="935" name="Picture" descr="Picture"/>
          <p:cNvPicPr>
            <a:picLocks noChangeAspect="1"/>
          </p:cNvPicPr>
          <p:nvPr/>
        </p:nvPicPr>
        <p:blipFill>
          <a:blip r:embed="rId4" cstate="print">
            <a:alphaModFix amt="100000"/>
          </a:blip>
          <a:stretch>
            <a:fillRect/>
          </a:stretch>
        </p:blipFill>
        <p:spPr>
          <a:xfrm rot="0" flipV="1" flipH="1">
            <a:off x="8697403" y="8057605"/>
            <a:ext cx="3263225" cy="3260357"/>
          </a:xfrm>
          <a:prstGeom prst="rect">
            <a:avLst/>
          </a:prstGeom>
        </p:spPr>
      </p:pic>
      <p:pic>
        <p:nvPicPr>
          <p:cNvPr id="1402" name="Picture" descr="Picture"/>
          <p:cNvPicPr>
            <a:picLocks noChangeAspect="1"/>
          </p:cNvPicPr>
          <p:nvPr/>
        </p:nvPicPr>
        <p:blipFill>
          <a:blip r:embed="rId5" cstate="print">
            <a:alphaModFix amt="100000"/>
          </a:blip>
          <a:stretch>
            <a:fillRect/>
          </a:stretch>
        </p:blipFill>
        <p:spPr>
          <a:xfrm rot="0" flipV="1" flipH="0">
            <a:off x="12092629" y="8051075"/>
            <a:ext cx="3675736" cy="3672505"/>
          </a:xfrm>
          <a:prstGeom prst="rect">
            <a:avLst/>
          </a:prstGeom>
        </p:spPr>
      </p:pic>
      <p:pic>
        <p:nvPicPr>
          <p:cNvPr id="1871" name="Picture" descr="Picture"/>
          <p:cNvPicPr>
            <a:picLocks noChangeAspect="1"/>
          </p:cNvPicPr>
          <p:nvPr/>
        </p:nvPicPr>
        <p:blipFill>
          <a:blip r:embed="rId6" cstate="print">
            <a:alphaModFix amt="100000"/>
          </a:blip>
          <a:stretch>
            <a:fillRect/>
          </a:stretch>
        </p:blipFill>
        <p:spPr>
          <a:xfrm rot="0" flipV="0" flipH="0">
            <a:off x="12946638" y="5677186"/>
            <a:ext cx="1591415" cy="1591415"/>
          </a:xfrm>
          <a:prstGeom prst="rect">
            <a:avLst/>
          </a:prstGeom>
        </p:spPr>
      </p:pic>
      <p:pic>
        <p:nvPicPr>
          <p:cNvPr id="2340" name="Picture" descr="Picture"/>
          <p:cNvPicPr>
            <a:picLocks noChangeAspect="1"/>
          </p:cNvPicPr>
          <p:nvPr/>
        </p:nvPicPr>
        <p:blipFill>
          <a:blip r:embed="rId7" cstate="print">
            <a:alphaModFix amt="100000"/>
          </a:blip>
          <a:stretch>
            <a:fillRect/>
          </a:stretch>
        </p:blipFill>
        <p:spPr>
          <a:xfrm rot="0" flipV="0" flipH="0">
            <a:off x="9777818" y="5677186"/>
            <a:ext cx="1504855" cy="1504855"/>
          </a:xfrm>
          <a:prstGeom prst="rect">
            <a:avLst/>
          </a:prstGeom>
        </p:spPr>
      </p:pic>
      <p:pic>
        <p:nvPicPr>
          <p:cNvPr id="2808" name="Picture" descr="Picture"/>
          <p:cNvPicPr>
            <a:picLocks noChangeAspect="1"/>
          </p:cNvPicPr>
          <p:nvPr/>
        </p:nvPicPr>
        <p:blipFill>
          <a:blip r:embed="rId8" cstate="print">
            <a:alphaModFix amt="100000"/>
          </a:blip>
          <a:stretch>
            <a:fillRect/>
          </a:stretch>
        </p:blipFill>
        <p:spPr>
          <a:xfrm rot="0" flipV="0" flipH="0">
            <a:off x="9777826" y="8726259"/>
            <a:ext cx="1440773" cy="1440773"/>
          </a:xfrm>
          <a:prstGeom prst="rect">
            <a:avLst/>
          </a:prstGeom>
        </p:spPr>
      </p:pic>
      <p:pic>
        <p:nvPicPr>
          <p:cNvPr id="3276" name="Picture" descr="Picture"/>
          <p:cNvPicPr>
            <a:picLocks noChangeAspect="1"/>
          </p:cNvPicPr>
          <p:nvPr/>
        </p:nvPicPr>
        <p:blipFill>
          <a:blip r:embed="rId9" cstate="print">
            <a:alphaModFix amt="100000"/>
          </a:blip>
          <a:stretch>
            <a:fillRect/>
          </a:stretch>
        </p:blipFill>
        <p:spPr>
          <a:xfrm rot="0" flipV="0" flipH="0">
            <a:off x="12946523" y="8704693"/>
            <a:ext cx="1462246" cy="146224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9615057" y="4895770"/>
            <a:ext cx="5482907" cy="489564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
          <p:cNvSpPr>
            <a:spLocks noGrp="1"/>
          </p:cNvSpPr>
          <p:nvPr>
            <p:ph type="ctrTitle"/>
          </p:nvPr>
        </p:nvSpPr>
        <p:spPr>
          <a:xfrm rot="0" flipV="0" flipH="0">
            <a:off x="9942864" y="2348525"/>
            <a:ext cx="4672383" cy="985580"/>
          </a:xfrm>
          <a:prstGeom prst="rect">
            <a:avLst/>
          </a:prstGeom>
        </p:spPr>
        <p:txBody>
          <a:bodyPr lIns="0" tIns="0" rIns="0" bIns="0">
            <a:noAutofit/>
          </a:bodyPr>
          <a:lstStyle/>
          <a:p>
            <a:pPr algn="ctr">
              <a:lnSpc>
                <a:spcPts val="6050"/>
              </a:lnSpc>
            </a:pPr>
            <a:r>
              <a:rPr lang="zh-CN" altLang="en-US" sz="5500" b="0" i="0" u="none" spc="0" dirty="0">
                <a:solidFill>
                  <a:srgbClr val="484848">
                    <a:alpha val="100000"/>
                  </a:srgbClr>
                </a:solidFill>
                <a:latin typeface="Alibaba PuHuiTi Regular" charset="-122"/>
                <a:ea typeface="Alibaba PuHuiTi Regular" charset="-122"/>
                <a:cs typeface="Alibaba PuHuiTi Regular" charset="-122"/>
              </a:rPr>
              <a:t>整理情况</a:t>
            </a:r>
            <a:endParaRPr kumimoji="1" lang="zh-CN" altLang="en-US" sz="2000" dirty="0">
              <a:solidFill>
                <a:srgbClr val="000000"/>
              </a:solidFill>
            </a:endParaRPr>
          </a:p>
        </p:txBody>
      </p:sp>
      <p:sp>
        <p:nvSpPr>
          <p:cNvPr id="1031" name="文本"/>
          <p:cNvSpPr>
            <a:spLocks noGrp="1"/>
          </p:cNvSpPr>
          <p:nvPr>
            <p:ph type="ctrTitle"/>
          </p:nvPr>
        </p:nvSpPr>
        <p:spPr>
          <a:xfrm rot="0" flipV="0" flipH="0">
            <a:off x="280626" y="3815312"/>
            <a:ext cx="2252277" cy="2171699"/>
          </a:xfrm>
          <a:prstGeom prst="rect">
            <a:avLst/>
          </a:prstGeom>
        </p:spPr>
        <p:txBody>
          <a:bodyPr lIns="0" tIns="0" rIns="0" bIns="0">
            <a:noAutofit/>
          </a:bodyPr>
          <a:lstStyle/>
          <a:p>
            <a:pPr algn="ctr">
              <a:lnSpc>
                <a:spcPts val="14159"/>
              </a:lnSpc>
            </a:pPr>
            <a:r>
              <a:rPr lang="zh-CN" altLang="en-US" sz="12872" b="0" i="0" u="none" spc="0" dirty="0">
                <a:solidFill>
                  <a:srgbClr val="FFFFFF">
                    <a:alpha val="100000"/>
                  </a:srgbClr>
                </a:solidFill>
                <a:latin typeface="HappyZcool" charset="-122"/>
                <a:ea typeface="HappyZcool" charset="-122"/>
                <a:cs typeface="HappyZcool" charset="-122"/>
              </a:rPr>
              <a:t>2</a:t>
            </a:r>
            <a:endParaRPr kumimoji="1" lang="zh-CN" altLang="en-US" sz="2000" dirty="0">
              <a:solidFill>
                <a:srgbClr val="000000"/>
              </a:solidFill>
            </a:endParaRPr>
          </a:p>
        </p:txBody>
      </p:sp>
      <p:pic>
        <p:nvPicPr>
          <p:cNvPr id="2023" name="Picture" descr="Picture"/>
          <p:cNvPicPr>
            <a:picLocks noChangeAspect="1"/>
          </p:cNvPicPr>
          <p:nvPr/>
        </p:nvPicPr>
        <p:blipFill>
          <a:blip r:embed="rId2" cstate="print">
            <a:alphaModFix amt="100000"/>
          </a:blip>
          <a:stretch>
            <a:fillRect/>
          </a:stretch>
        </p:blipFill>
        <p:spPr>
          <a:xfrm rot="0" flipV="0" flipH="0">
            <a:off x="9941555" y="4632054"/>
            <a:ext cx="4519419" cy="6745127"/>
          </a:xfrm>
          <a:prstGeom prst="rect">
            <a:avLst/>
          </a:prstGeom>
        </p:spPr>
      </p:pic>
      <p:sp>
        <p:nvSpPr>
          <p:cNvPr id="2491" name="文本"/>
          <p:cNvSpPr>
            <a:spLocks noGrp="1"/>
          </p:cNvSpPr>
          <p:nvPr>
            <p:ph type="ctrTitle"/>
          </p:nvPr>
        </p:nvSpPr>
        <p:spPr>
          <a:xfrm rot="0" flipV="0" flipH="0">
            <a:off x="14394634" y="5366655"/>
            <a:ext cx="4428484"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3553" name="文本"/>
          <p:cNvSpPr>
            <a:spLocks noGrp="1"/>
          </p:cNvSpPr>
          <p:nvPr>
            <p:ph type="ctrTitle"/>
          </p:nvPr>
        </p:nvSpPr>
        <p:spPr>
          <a:xfrm rot="0" flipV="0" flipH="0">
            <a:off x="5437085" y="6521168"/>
            <a:ext cx="4428484"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4614" name="文本"/>
          <p:cNvSpPr>
            <a:spLocks noGrp="1"/>
          </p:cNvSpPr>
          <p:nvPr>
            <p:ph type="ctrTitle"/>
          </p:nvPr>
        </p:nvSpPr>
        <p:spPr>
          <a:xfrm rot="0" flipV="0" flipH="0">
            <a:off x="13926154" y="8068340"/>
            <a:ext cx="4428484"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5676" name="文本"/>
          <p:cNvSpPr>
            <a:spLocks noGrp="1"/>
          </p:cNvSpPr>
          <p:nvPr>
            <p:ph type="ctrTitle"/>
          </p:nvPr>
        </p:nvSpPr>
        <p:spPr>
          <a:xfrm rot="0" flipV="0" flipH="0">
            <a:off x="6489730" y="9426591"/>
            <a:ext cx="4428484"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6737" name="文本"/>
          <p:cNvSpPr>
            <a:spLocks noGrp="1"/>
          </p:cNvSpPr>
          <p:nvPr>
            <p:ph type="ctrTitle"/>
          </p:nvPr>
        </p:nvSpPr>
        <p:spPr>
          <a:xfrm rot="0" flipV="0" flipH="0">
            <a:off x="8405965" y="11888121"/>
            <a:ext cx="8012096" cy="12572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The past is gone and static. Nothing we can do will change it. Thefuture is before us and dynamic. Everything we do will affect it. The past is gone and static.</a:t>
            </a:r>
            <a:endParaRPr kumimoji="1" lang="zh-CN" altLang="en-US" sz="2000" dirty="0">
              <a:solidFill>
                <a:srgbClr val="000000"/>
              </a:solidFill>
            </a:endParaRPr>
          </a:p>
        </p:txBody>
      </p:sp>
      <p:sp>
        <p:nvSpPr>
          <p:cNvPr id="7927" name="文本"/>
          <p:cNvSpPr>
            <a:spLocks noGrp="1"/>
          </p:cNvSpPr>
          <p:nvPr>
            <p:ph type="ctrTitle"/>
          </p:nvPr>
        </p:nvSpPr>
        <p:spPr>
          <a:xfrm rot="0" flipV="0" flipH="0">
            <a:off x="9677496" y="3237393"/>
            <a:ext cx="5051224" cy="1065492"/>
          </a:xfrm>
          <a:prstGeom prst="rect">
            <a:avLst/>
          </a:prstGeom>
        </p:spPr>
        <p:txBody>
          <a:bodyPr lIns="0" tIns="0" rIns="0" bIns="0">
            <a:noAutofit/>
          </a:bodyPr>
          <a:lstStyle/>
          <a:p>
            <a:pPr algn="ctr">
              <a:lnSpc>
                <a:spcPts val="4400"/>
              </a:lnSpc>
            </a:pPr>
            <a:r>
              <a:rPr lang="zh-CN" altLang="en-US" sz="4000" b="0" i="0" u="none" spc="0" dirty="0">
                <a:solidFill>
                  <a:srgbClr val="2C4682">
                    <a:alpha val="100000"/>
                  </a:srgbClr>
                </a:solidFill>
                <a:latin typeface="Alibaba PuHuiTi Regular" charset="-122"/>
                <a:ea typeface="Alibaba PuHuiTi Regular" charset="-122"/>
                <a:cs typeface="Alibaba PuHuiTi Regular" charset="-122"/>
              </a:rPr>
              <a:t>collation</a:t>
            </a:r>
            <a:endParaRPr kumimoji="1" lang="zh-CN" altLang="en-US" sz="2000" dirty="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11718811" y="4987777"/>
            <a:ext cx="1124405" cy="973797"/>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0">
            <a:off x="11718809" y="6333498"/>
            <a:ext cx="1124405" cy="973797"/>
          </a:xfrm>
          <a:prstGeom prst="rect">
            <a:avLst/>
          </a:prstGeom>
        </p:spPr>
      </p:pic>
      <p:pic>
        <p:nvPicPr>
          <p:cNvPr id="934" name="Picture" descr="Picture"/>
          <p:cNvPicPr>
            <a:picLocks noChangeAspect="1"/>
          </p:cNvPicPr>
          <p:nvPr/>
        </p:nvPicPr>
        <p:blipFill>
          <a:blip r:embed="rId4" cstate="print">
            <a:alphaModFix amt="100000"/>
          </a:blip>
          <a:stretch>
            <a:fillRect/>
          </a:stretch>
        </p:blipFill>
        <p:spPr>
          <a:xfrm rot="0" flipV="0" flipH="0">
            <a:off x="-62931" y="0"/>
            <a:ext cx="8335461" cy="14131535"/>
          </a:xfrm>
          <a:prstGeom prst="rect">
            <a:avLst/>
          </a:prstGeom>
        </p:spPr>
      </p:pic>
      <p:pic>
        <p:nvPicPr>
          <p:cNvPr id="1395" name="Picture" descr="Picture"/>
          <p:cNvPicPr>
            <a:picLocks noChangeAspect="1"/>
          </p:cNvPicPr>
          <p:nvPr/>
        </p:nvPicPr>
        <p:blipFill>
          <a:blip r:embed="rId5" cstate="print">
            <a:alphaModFix amt="100000"/>
          </a:blip>
          <a:stretch>
            <a:fillRect/>
          </a:stretch>
        </p:blipFill>
        <p:spPr>
          <a:xfrm rot="0" flipV="0" flipH="0">
            <a:off x="5104" y="6678707"/>
            <a:ext cx="7152579" cy="7146293"/>
          </a:xfrm>
          <a:prstGeom prst="rect">
            <a:avLst/>
          </a:prstGeom>
        </p:spPr>
      </p:pic>
      <p:pic>
        <p:nvPicPr>
          <p:cNvPr id="1860" name="Picture" descr="Picture"/>
          <p:cNvPicPr>
            <a:picLocks noChangeAspect="1"/>
          </p:cNvPicPr>
          <p:nvPr/>
        </p:nvPicPr>
        <p:blipFill>
          <a:blip r:embed="rId6" cstate="print">
            <a:alphaModFix amt="100000"/>
          </a:blip>
          <a:stretch>
            <a:fillRect/>
          </a:stretch>
        </p:blipFill>
        <p:spPr>
          <a:xfrm rot="0" flipV="0" flipH="0">
            <a:off x="4566140" y="7595526"/>
            <a:ext cx="7152579" cy="714629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3090020" y="5616798"/>
            <a:ext cx="10259730" cy="402747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
          <p:cNvSpPr>
            <a:spLocks noGrp="1"/>
          </p:cNvSpPr>
          <p:nvPr>
            <p:ph type="ctrTitle"/>
          </p:nvPr>
        </p:nvSpPr>
        <p:spPr>
          <a:xfrm rot="0" flipV="0" flipH="0">
            <a:off x="9684383" y="2348843"/>
            <a:ext cx="4672383" cy="985580"/>
          </a:xfrm>
          <a:prstGeom prst="rect">
            <a:avLst/>
          </a:prstGeom>
        </p:spPr>
        <p:txBody>
          <a:bodyPr lIns="0" tIns="0" rIns="0" bIns="0">
            <a:noAutofit/>
          </a:bodyPr>
          <a:lstStyle/>
          <a:p>
            <a:pPr algn="ctr">
              <a:lnSpc>
                <a:spcPts val="6050"/>
              </a:lnSpc>
            </a:pPr>
            <a:r>
              <a:rPr lang="zh-CN" altLang="en-US" sz="5500" b="0" i="0" u="none" spc="0" dirty="0">
                <a:solidFill>
                  <a:srgbClr val="484848">
                    <a:alpha val="100000"/>
                  </a:srgbClr>
                </a:solidFill>
                <a:latin typeface="Alibaba PuHuiTi Regular" charset="-122"/>
                <a:ea typeface="Alibaba PuHuiTi Regular" charset="-122"/>
                <a:cs typeface="Alibaba PuHuiTi Regular" charset="-122"/>
              </a:rPr>
              <a:t>工作心得</a:t>
            </a:r>
            <a:endParaRPr kumimoji="1" lang="zh-CN" altLang="en-US" sz="2000" dirty="0">
              <a:solidFill>
                <a:srgbClr val="000000"/>
              </a:solidFill>
            </a:endParaRPr>
          </a:p>
        </p:txBody>
      </p:sp>
      <p:pic>
        <p:nvPicPr>
          <p:cNvPr id="1031" name="Picture" descr="Picture"/>
          <p:cNvPicPr>
            <a:picLocks noChangeAspect="1"/>
          </p:cNvPicPr>
          <p:nvPr/>
        </p:nvPicPr>
        <p:blipFill>
          <a:blip r:embed="rId2" cstate="print">
            <a:alphaModFix amt="100000"/>
          </a:blip>
          <a:stretch>
            <a:fillRect/>
          </a:stretch>
        </p:blipFill>
        <p:spPr>
          <a:xfrm rot="0" flipV="0" flipH="0">
            <a:off x="4185675" y="3134439"/>
            <a:ext cx="1901515" cy="2238088"/>
          </a:xfrm>
          <a:prstGeom prst="rect">
            <a:avLst/>
          </a:prstGeom>
        </p:spPr>
      </p:pic>
      <p:sp>
        <p:nvSpPr>
          <p:cNvPr id="1499" name="文本"/>
          <p:cNvSpPr>
            <a:spLocks noGrp="1"/>
          </p:cNvSpPr>
          <p:nvPr>
            <p:ph type="ctrTitle"/>
          </p:nvPr>
        </p:nvSpPr>
        <p:spPr>
          <a:xfrm rot="0" flipV="0" flipH="0">
            <a:off x="4585000" y="3940162"/>
            <a:ext cx="1102865" cy="1139189"/>
          </a:xfrm>
          <a:prstGeom prst="rect">
            <a:avLst/>
          </a:prstGeom>
        </p:spPr>
        <p:txBody>
          <a:bodyPr lIns="0" tIns="0" rIns="0" bIns="0">
            <a:noAutofit/>
          </a:bodyPr>
          <a:lstStyle/>
          <a:p>
            <a:pPr algn="ctr">
              <a:lnSpc>
                <a:spcPts val="7429"/>
              </a:lnSpc>
            </a:pPr>
            <a:r>
              <a:rPr lang="zh-CN" altLang="en-US" sz="6754" b="0" i="0" u="none" spc="0" dirty="0">
                <a:solidFill>
                  <a:srgbClr val="484848">
                    <a:alpha val="100000"/>
                  </a:srgbClr>
                </a:solidFill>
                <a:latin typeface="Alibaba PuHuiTi Regular" charset="-122"/>
                <a:ea typeface="Alibaba PuHuiTi Regular" charset="-122"/>
                <a:cs typeface="Alibaba PuHuiTi Regular" charset="-122"/>
              </a:rPr>
              <a:t>1</a:t>
            </a:r>
            <a:endParaRPr kumimoji="1" lang="zh-CN" altLang="en-US" sz="2000" dirty="0">
              <a:solidFill>
                <a:srgbClr val="000000"/>
              </a:solidFill>
            </a:endParaRPr>
          </a:p>
        </p:txBody>
      </p:sp>
      <p:pic>
        <p:nvPicPr>
          <p:cNvPr id="2529" name="Picture" descr="Picture"/>
          <p:cNvPicPr>
            <a:picLocks noChangeAspect="1"/>
          </p:cNvPicPr>
          <p:nvPr/>
        </p:nvPicPr>
        <p:blipFill>
          <a:blip r:embed="rId3" cstate="print">
            <a:alphaModFix amt="100000"/>
          </a:blip>
          <a:stretch>
            <a:fillRect/>
          </a:stretch>
        </p:blipFill>
        <p:spPr>
          <a:xfrm rot="0" flipV="0" flipH="0">
            <a:off x="5136433" y="5372528"/>
            <a:ext cx="1901515" cy="2238088"/>
          </a:xfrm>
          <a:prstGeom prst="rect">
            <a:avLst/>
          </a:prstGeom>
        </p:spPr>
      </p:pic>
      <p:sp>
        <p:nvSpPr>
          <p:cNvPr id="2997" name="文本"/>
          <p:cNvSpPr>
            <a:spLocks noGrp="1"/>
          </p:cNvSpPr>
          <p:nvPr>
            <p:ph type="ctrTitle"/>
          </p:nvPr>
        </p:nvSpPr>
        <p:spPr>
          <a:xfrm rot="0" flipV="0" flipH="0">
            <a:off x="5535757" y="6178250"/>
            <a:ext cx="1102865" cy="1139189"/>
          </a:xfrm>
          <a:prstGeom prst="rect">
            <a:avLst/>
          </a:prstGeom>
        </p:spPr>
        <p:txBody>
          <a:bodyPr lIns="0" tIns="0" rIns="0" bIns="0">
            <a:noAutofit/>
          </a:bodyPr>
          <a:lstStyle/>
          <a:p>
            <a:pPr algn="ctr">
              <a:lnSpc>
                <a:spcPts val="7429"/>
              </a:lnSpc>
            </a:pPr>
            <a:r>
              <a:rPr lang="zh-CN" altLang="en-US" sz="6754" b="0" i="0" u="none" spc="0" dirty="0">
                <a:solidFill>
                  <a:srgbClr val="484848">
                    <a:alpha val="100000"/>
                  </a:srgbClr>
                </a:solidFill>
                <a:latin typeface="Alibaba PuHuiTi Regular" charset="-122"/>
                <a:ea typeface="Alibaba PuHuiTi Regular" charset="-122"/>
                <a:cs typeface="Alibaba PuHuiTi Regular" charset="-122"/>
              </a:rPr>
              <a:t>2</a:t>
            </a:r>
            <a:endParaRPr kumimoji="1" lang="zh-CN" altLang="en-US" sz="2000" dirty="0">
              <a:solidFill>
                <a:srgbClr val="000000"/>
              </a:solidFill>
            </a:endParaRPr>
          </a:p>
        </p:txBody>
      </p:sp>
      <p:pic>
        <p:nvPicPr>
          <p:cNvPr id="4027" name="Picture" descr="Picture"/>
          <p:cNvPicPr>
            <a:picLocks noChangeAspect="1"/>
          </p:cNvPicPr>
          <p:nvPr/>
        </p:nvPicPr>
        <p:blipFill>
          <a:blip r:embed="rId4" cstate="print">
            <a:alphaModFix amt="100000"/>
          </a:blip>
          <a:stretch>
            <a:fillRect/>
          </a:stretch>
        </p:blipFill>
        <p:spPr>
          <a:xfrm rot="0" flipV="0" flipH="0">
            <a:off x="4185674" y="7307185"/>
            <a:ext cx="1901515" cy="2238088"/>
          </a:xfrm>
          <a:prstGeom prst="rect">
            <a:avLst/>
          </a:prstGeom>
        </p:spPr>
      </p:pic>
      <p:sp>
        <p:nvSpPr>
          <p:cNvPr id="4495" name="文本"/>
          <p:cNvSpPr>
            <a:spLocks noGrp="1"/>
          </p:cNvSpPr>
          <p:nvPr>
            <p:ph type="ctrTitle"/>
          </p:nvPr>
        </p:nvSpPr>
        <p:spPr>
          <a:xfrm rot="0" flipV="0" flipH="0">
            <a:off x="4584998" y="8112908"/>
            <a:ext cx="1102865" cy="1139189"/>
          </a:xfrm>
          <a:prstGeom prst="rect">
            <a:avLst/>
          </a:prstGeom>
        </p:spPr>
        <p:txBody>
          <a:bodyPr lIns="0" tIns="0" rIns="0" bIns="0">
            <a:noAutofit/>
          </a:bodyPr>
          <a:lstStyle/>
          <a:p>
            <a:pPr algn="ctr">
              <a:lnSpc>
                <a:spcPts val="7429"/>
              </a:lnSpc>
            </a:pPr>
            <a:r>
              <a:rPr lang="zh-CN" altLang="en-US" sz="6754" b="0" i="0" u="none" spc="0" dirty="0">
                <a:solidFill>
                  <a:srgbClr val="484848">
                    <a:alpha val="100000"/>
                  </a:srgbClr>
                </a:solidFill>
                <a:latin typeface="Alibaba PuHuiTi Regular" charset="-122"/>
                <a:ea typeface="Alibaba PuHuiTi Regular" charset="-122"/>
                <a:cs typeface="Alibaba PuHuiTi Regular" charset="-122"/>
              </a:rPr>
              <a:t>3</a:t>
            </a:r>
            <a:endParaRPr kumimoji="1" lang="zh-CN" altLang="en-US" sz="2000" dirty="0">
              <a:solidFill>
                <a:srgbClr val="000000"/>
              </a:solidFill>
            </a:endParaRPr>
          </a:p>
        </p:txBody>
      </p:sp>
      <p:sp>
        <p:nvSpPr>
          <p:cNvPr id="5525" name="文本"/>
          <p:cNvSpPr>
            <a:spLocks noGrp="1"/>
          </p:cNvSpPr>
          <p:nvPr>
            <p:ph type="ctrTitle"/>
          </p:nvPr>
        </p:nvSpPr>
        <p:spPr>
          <a:xfrm rot="0" flipV="0" flipH="0">
            <a:off x="6854143" y="4317328"/>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6635" name="文本"/>
          <p:cNvSpPr>
            <a:spLocks noGrp="1"/>
          </p:cNvSpPr>
          <p:nvPr>
            <p:ph type="ctrTitle"/>
          </p:nvPr>
        </p:nvSpPr>
        <p:spPr>
          <a:xfrm rot="0" flipV="0" flipH="0">
            <a:off x="7567239" y="6636832"/>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7745" name="文本"/>
          <p:cNvSpPr>
            <a:spLocks noGrp="1"/>
          </p:cNvSpPr>
          <p:nvPr>
            <p:ph type="ctrTitle"/>
          </p:nvPr>
        </p:nvSpPr>
        <p:spPr>
          <a:xfrm rot="0" flipV="0" flipH="0">
            <a:off x="6854174" y="8571394"/>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8855" name="文本"/>
          <p:cNvSpPr>
            <a:spLocks noGrp="1"/>
          </p:cNvSpPr>
          <p:nvPr>
            <p:ph type="ctrTitle"/>
          </p:nvPr>
        </p:nvSpPr>
        <p:spPr>
          <a:xfrm rot="0" flipV="0" flipH="0">
            <a:off x="9684379" y="3237703"/>
            <a:ext cx="5051224" cy="1065492"/>
          </a:xfrm>
          <a:prstGeom prst="rect">
            <a:avLst/>
          </a:prstGeom>
        </p:spPr>
        <p:txBody>
          <a:bodyPr lIns="0" tIns="0" rIns="0" bIns="0">
            <a:noAutofit/>
          </a:bodyPr>
          <a:lstStyle/>
          <a:p>
            <a:pPr algn="ctr">
              <a:lnSpc>
                <a:spcPts val="4400"/>
              </a:lnSpc>
            </a:pPr>
            <a:r>
              <a:rPr lang="zh-CN" altLang="en-US" sz="4000" b="0" i="0" u="none" spc="0" dirty="0">
                <a:solidFill>
                  <a:srgbClr val="2C4682">
                    <a:alpha val="100000"/>
                  </a:srgbClr>
                </a:solidFill>
                <a:latin typeface="Alibaba PuHuiTi Regular" charset="-122"/>
                <a:ea typeface="Alibaba PuHuiTi Regular" charset="-122"/>
                <a:cs typeface="Alibaba PuHuiTi Regular" charset="-122"/>
              </a:rPr>
              <a:t>Working experience</a:t>
            </a:r>
            <a:endParaRPr kumimoji="1" lang="zh-CN" altLang="en-US" sz="2000" dirty="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11718811" y="4987777"/>
            <a:ext cx="1124405" cy="973797"/>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0">
            <a:off x="11718809" y="6333498"/>
            <a:ext cx="1124405" cy="973797"/>
          </a:xfrm>
          <a:prstGeom prst="rect">
            <a:avLst/>
          </a:prstGeom>
        </p:spPr>
      </p:pic>
      <p:pic>
        <p:nvPicPr>
          <p:cNvPr id="934" name="Picture" descr="Picture"/>
          <p:cNvPicPr>
            <a:picLocks noChangeAspect="1"/>
          </p:cNvPicPr>
          <p:nvPr/>
        </p:nvPicPr>
        <p:blipFill>
          <a:blip r:embed="rId4" cstate="print">
            <a:alphaModFix amt="100000"/>
          </a:blip>
          <a:stretch>
            <a:fillRect/>
          </a:stretch>
        </p:blipFill>
        <p:spPr>
          <a:xfrm rot="0" flipV="0" flipH="0">
            <a:off x="-62931" y="0"/>
            <a:ext cx="8335461" cy="14437672"/>
          </a:xfrm>
          <a:prstGeom prst="rect">
            <a:avLst/>
          </a:prstGeom>
        </p:spPr>
      </p:pic>
      <p:pic>
        <p:nvPicPr>
          <p:cNvPr id="1395" name="Picture" descr="Picture"/>
          <p:cNvPicPr>
            <a:picLocks noChangeAspect="1"/>
          </p:cNvPicPr>
          <p:nvPr/>
        </p:nvPicPr>
        <p:blipFill>
          <a:blip r:embed="rId5" cstate="print">
            <a:alphaModFix amt="100000"/>
          </a:blip>
          <a:stretch>
            <a:fillRect/>
          </a:stretch>
        </p:blipFill>
        <p:spPr>
          <a:xfrm rot="0" flipV="0" flipH="0">
            <a:off x="16" y="6678669"/>
            <a:ext cx="7152579" cy="7146293"/>
          </a:xfrm>
          <a:prstGeom prst="rect">
            <a:avLst/>
          </a:prstGeom>
        </p:spPr>
      </p:pic>
      <p:pic>
        <p:nvPicPr>
          <p:cNvPr id="1858" name="Picture" descr="Picture"/>
          <p:cNvPicPr>
            <a:picLocks noChangeAspect="1"/>
          </p:cNvPicPr>
          <p:nvPr/>
        </p:nvPicPr>
        <p:blipFill>
          <a:blip r:embed="rId6" cstate="print">
            <a:alphaModFix amt="100000"/>
          </a:blip>
          <a:stretch>
            <a:fillRect/>
          </a:stretch>
        </p:blipFill>
        <p:spPr>
          <a:xfrm rot="0" flipV="0" flipH="0">
            <a:off x="4346419" y="7493620"/>
            <a:ext cx="7152579" cy="714629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9230636" y="5171387"/>
            <a:ext cx="5872936" cy="450262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
          <p:cNvSpPr>
            <a:spLocks noGrp="1"/>
          </p:cNvSpPr>
          <p:nvPr>
            <p:ph type="ctrTitle"/>
          </p:nvPr>
        </p:nvSpPr>
        <p:spPr>
          <a:xfrm rot="0" flipV="0" flipH="0">
            <a:off x="9892668" y="2335601"/>
            <a:ext cx="4672383" cy="985580"/>
          </a:xfrm>
          <a:prstGeom prst="rect">
            <a:avLst/>
          </a:prstGeom>
        </p:spPr>
        <p:txBody>
          <a:bodyPr lIns="0" tIns="0" rIns="0" bIns="0">
            <a:noAutofit/>
          </a:bodyPr>
          <a:lstStyle/>
          <a:p>
            <a:pPr algn="ctr">
              <a:lnSpc>
                <a:spcPts val="6050"/>
              </a:lnSpc>
            </a:pPr>
            <a:r>
              <a:rPr lang="zh-CN" altLang="en-US" sz="5500" b="0" i="0" u="none" spc="0" dirty="0">
                <a:solidFill>
                  <a:srgbClr val="484848">
                    <a:alpha val="100000"/>
                  </a:srgbClr>
                </a:solidFill>
                <a:latin typeface="Alibaba PuHuiTi Regular" charset="-122"/>
                <a:ea typeface="Alibaba PuHuiTi Regular" charset="-122"/>
                <a:cs typeface="Alibaba PuHuiTi Regular" charset="-122"/>
              </a:rPr>
              <a:t>未来计划</a:t>
            </a:r>
            <a:endParaRPr kumimoji="1" lang="zh-CN" altLang="en-US" sz="2000" dirty="0">
              <a:solidFill>
                <a:srgbClr val="000000"/>
              </a:solidFill>
            </a:endParaRPr>
          </a:p>
        </p:txBody>
      </p:sp>
      <p:sp>
        <p:nvSpPr>
          <p:cNvPr id="1031" name="文本"/>
          <p:cNvSpPr>
            <a:spLocks noGrp="1"/>
          </p:cNvSpPr>
          <p:nvPr>
            <p:ph type="ctrTitle"/>
          </p:nvPr>
        </p:nvSpPr>
        <p:spPr>
          <a:xfrm rot="0" flipV="0" flipH="0">
            <a:off x="13852731" y="9011001"/>
            <a:ext cx="2252277" cy="2171699"/>
          </a:xfrm>
          <a:prstGeom prst="rect">
            <a:avLst/>
          </a:prstGeom>
        </p:spPr>
        <p:txBody>
          <a:bodyPr lIns="0" tIns="0" rIns="0" bIns="0">
            <a:noAutofit/>
          </a:bodyPr>
          <a:lstStyle/>
          <a:p>
            <a:pPr algn="ctr">
              <a:lnSpc>
                <a:spcPts val="14159"/>
              </a:lnSpc>
            </a:pPr>
            <a:r>
              <a:rPr lang="zh-CN" altLang="en-US" sz="12872" b="0" i="0" u="none" spc="0" dirty="0">
                <a:solidFill>
                  <a:srgbClr val="FFFFFF">
                    <a:alpha val="100000"/>
                  </a:srgbClr>
                </a:solidFill>
                <a:latin typeface="HappyZcool" charset="-122"/>
                <a:ea typeface="HappyZcool" charset="-122"/>
                <a:cs typeface="HappyZcool" charset="-122"/>
              </a:rPr>
              <a:t>2</a:t>
            </a:r>
            <a:endParaRPr kumimoji="1" lang="zh-CN" altLang="en-US" sz="2000" dirty="0">
              <a:solidFill>
                <a:srgbClr val="000000"/>
              </a:solidFill>
            </a:endParaRPr>
          </a:p>
        </p:txBody>
      </p:sp>
      <p:pic>
        <p:nvPicPr>
          <p:cNvPr id="2025" name="Picture" descr="Picture"/>
          <p:cNvPicPr>
            <a:picLocks noChangeAspect="1"/>
          </p:cNvPicPr>
          <p:nvPr/>
        </p:nvPicPr>
        <p:blipFill>
          <a:blip r:embed="rId2" cstate="print">
            <a:alphaModFix amt="100000"/>
          </a:blip>
          <a:stretch>
            <a:fillRect/>
          </a:stretch>
        </p:blipFill>
        <p:spPr>
          <a:xfrm rot="0" flipV="0" flipH="0">
            <a:off x="7250029" y="5556395"/>
            <a:ext cx="10400121" cy="5114184"/>
          </a:xfrm>
          <a:prstGeom prst="rect">
            <a:avLst/>
          </a:prstGeom>
        </p:spPr>
      </p:pic>
      <p:sp>
        <p:nvSpPr>
          <p:cNvPr id="2494" name="文本"/>
          <p:cNvSpPr>
            <a:spLocks noGrp="1"/>
          </p:cNvSpPr>
          <p:nvPr>
            <p:ph type="ctrTitle"/>
          </p:nvPr>
        </p:nvSpPr>
        <p:spPr>
          <a:xfrm rot="0" flipV="0" flipH="0">
            <a:off x="16932833" y="5702665"/>
            <a:ext cx="4428484" cy="419099"/>
          </a:xfrm>
          <a:prstGeom prst="rect">
            <a:avLst/>
          </a:prstGeom>
        </p:spPr>
        <p:txBody>
          <a:bodyPr lIns="0" tIns="0" rIns="0" bIns="0">
            <a:noAutofit/>
          </a:bodyPr>
          <a:lstStyle/>
          <a:p>
            <a:pPr algn="ctr">
              <a:lnSpc>
                <a:spcPts val="2750"/>
              </a:lnSpc>
            </a:pPr>
            <a:r>
              <a:rPr lang="zh-CN" altLang="en-US" sz="2500" b="0" i="0" u="none" spc="0" dirty="0">
                <a:solidFill>
                  <a:srgbClr val="000">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3553" name="文本"/>
          <p:cNvSpPr>
            <a:spLocks noGrp="1"/>
          </p:cNvSpPr>
          <p:nvPr>
            <p:ph type="ctrTitle"/>
          </p:nvPr>
        </p:nvSpPr>
        <p:spPr>
          <a:xfrm rot="0" flipV="0" flipH="0">
            <a:off x="16638262" y="8893880"/>
            <a:ext cx="4428484" cy="419099"/>
          </a:xfrm>
          <a:prstGeom prst="rect">
            <a:avLst/>
          </a:prstGeom>
        </p:spPr>
        <p:txBody>
          <a:bodyPr lIns="0" tIns="0" rIns="0" bIns="0">
            <a:noAutofit/>
          </a:bodyPr>
          <a:lstStyle/>
          <a:p>
            <a:pPr algn="ctr">
              <a:lnSpc>
                <a:spcPts val="2750"/>
              </a:lnSpc>
            </a:pPr>
            <a:r>
              <a:rPr lang="zh-CN" altLang="en-US" sz="2500" b="0" i="0" u="none" spc="0" dirty="0">
                <a:solidFill>
                  <a:srgbClr val="000">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4612" name="文本"/>
          <p:cNvSpPr>
            <a:spLocks noGrp="1"/>
          </p:cNvSpPr>
          <p:nvPr>
            <p:ph type="ctrTitle"/>
          </p:nvPr>
        </p:nvSpPr>
        <p:spPr>
          <a:xfrm rot="0" flipV="0" flipH="0">
            <a:off x="5275644" y="8893881"/>
            <a:ext cx="4428484" cy="419099"/>
          </a:xfrm>
          <a:prstGeom prst="rect">
            <a:avLst/>
          </a:prstGeom>
        </p:spPr>
        <p:txBody>
          <a:bodyPr lIns="0" tIns="0" rIns="0" bIns="0">
            <a:noAutofit/>
          </a:bodyPr>
          <a:lstStyle/>
          <a:p>
            <a:pPr algn="ctr">
              <a:lnSpc>
                <a:spcPts val="2750"/>
              </a:lnSpc>
            </a:pPr>
            <a:r>
              <a:rPr lang="zh-CN" altLang="en-US" sz="2500" b="0" i="0" u="none" spc="0" dirty="0">
                <a:solidFill>
                  <a:srgbClr val="000">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sp>
        <p:nvSpPr>
          <p:cNvPr id="5670" name="文本"/>
          <p:cNvSpPr>
            <a:spLocks noGrp="1"/>
          </p:cNvSpPr>
          <p:nvPr>
            <p:ph type="ctrTitle"/>
          </p:nvPr>
        </p:nvSpPr>
        <p:spPr>
          <a:xfrm rot="0" flipV="0" flipH="0">
            <a:off x="3447099" y="5806472"/>
            <a:ext cx="4428484" cy="419099"/>
          </a:xfrm>
          <a:prstGeom prst="rect">
            <a:avLst/>
          </a:prstGeom>
        </p:spPr>
        <p:txBody>
          <a:bodyPr lIns="0" tIns="0" rIns="0" bIns="0">
            <a:noAutofit/>
          </a:bodyPr>
          <a:lstStyle/>
          <a:p>
            <a:pPr algn="ctr">
              <a:lnSpc>
                <a:spcPts val="2750"/>
              </a:lnSpc>
            </a:pPr>
            <a:r>
              <a:rPr lang="zh-CN" altLang="en-US" sz="2500" b="0" i="0" u="none" spc="0" dirty="0">
                <a:solidFill>
                  <a:srgbClr val="000">
                    <a:alpha val="100000"/>
                  </a:srgbClr>
                </a:solidFill>
                <a:latin typeface="Alibaba PuHuiTi Regular" charset="-122"/>
                <a:ea typeface="Alibaba PuHuiTi Regular" charset="-122"/>
                <a:cs typeface="Alibaba PuHuiTi Regular" charset="-122"/>
              </a:rPr>
              <a:t>Life is not fair, get used to it.</a:t>
            </a:r>
            <a:endParaRPr kumimoji="1" lang="zh-CN" altLang="en-US" sz="2000" dirty="0">
              <a:solidFill>
                <a:srgbClr val="000000"/>
              </a:solidFill>
            </a:endParaRPr>
          </a:p>
        </p:txBody>
      </p:sp>
      <p:pic>
        <p:nvPicPr>
          <p:cNvPr id="6728" name="Picture" descr="Picture"/>
          <p:cNvPicPr>
            <a:picLocks noChangeAspect="1"/>
          </p:cNvPicPr>
          <p:nvPr/>
        </p:nvPicPr>
        <p:blipFill>
          <a:blip r:embed="rId3" cstate="print">
            <a:alphaModFix amt="100000"/>
          </a:blip>
          <a:stretch>
            <a:fillRect/>
          </a:stretch>
        </p:blipFill>
        <p:spPr>
          <a:xfrm rot="0" flipV="0" flipH="0">
            <a:off x="8110437" y="5848473"/>
            <a:ext cx="682159" cy="1173805"/>
          </a:xfrm>
          <a:prstGeom prst="rect">
            <a:avLst/>
          </a:prstGeom>
        </p:spPr>
      </p:pic>
      <p:pic>
        <p:nvPicPr>
          <p:cNvPr id="7195" name="Picture" descr="Picture"/>
          <p:cNvPicPr>
            <a:picLocks noChangeAspect="1"/>
          </p:cNvPicPr>
          <p:nvPr/>
        </p:nvPicPr>
        <p:blipFill>
          <a:blip r:embed="rId4" cstate="print">
            <a:alphaModFix amt="100000"/>
          </a:blip>
          <a:stretch>
            <a:fillRect/>
          </a:stretch>
        </p:blipFill>
        <p:spPr>
          <a:xfrm rot="0" flipV="0" flipH="0">
            <a:off x="10019706" y="8479821"/>
            <a:ext cx="682159" cy="1173805"/>
          </a:xfrm>
          <a:prstGeom prst="rect">
            <a:avLst/>
          </a:prstGeom>
        </p:spPr>
      </p:pic>
      <p:pic>
        <p:nvPicPr>
          <p:cNvPr id="7663" name="Picture" descr="Picture"/>
          <p:cNvPicPr>
            <a:picLocks noChangeAspect="1"/>
          </p:cNvPicPr>
          <p:nvPr/>
        </p:nvPicPr>
        <p:blipFill>
          <a:blip r:embed="rId5" cstate="print">
            <a:alphaModFix amt="100000"/>
          </a:blip>
          <a:stretch>
            <a:fillRect/>
          </a:stretch>
        </p:blipFill>
        <p:spPr>
          <a:xfrm rot="0" flipV="0" flipH="0">
            <a:off x="16105537" y="5556393"/>
            <a:ext cx="682159" cy="1173805"/>
          </a:xfrm>
          <a:prstGeom prst="rect">
            <a:avLst/>
          </a:prstGeom>
        </p:spPr>
      </p:pic>
      <p:pic>
        <p:nvPicPr>
          <p:cNvPr id="8131" name="Picture" descr="Picture"/>
          <p:cNvPicPr>
            <a:picLocks noChangeAspect="1"/>
          </p:cNvPicPr>
          <p:nvPr/>
        </p:nvPicPr>
        <p:blipFill>
          <a:blip r:embed="rId6" cstate="print">
            <a:alphaModFix amt="100000"/>
          </a:blip>
          <a:stretch>
            <a:fillRect/>
          </a:stretch>
        </p:blipFill>
        <p:spPr>
          <a:xfrm rot="0" flipV="0" flipH="0">
            <a:off x="15764457" y="8662335"/>
            <a:ext cx="682159" cy="1173805"/>
          </a:xfrm>
          <a:prstGeom prst="rect">
            <a:avLst/>
          </a:prstGeom>
        </p:spPr>
      </p:pic>
      <p:sp>
        <p:nvSpPr>
          <p:cNvPr id="8599" name="文本"/>
          <p:cNvSpPr>
            <a:spLocks noGrp="1"/>
          </p:cNvSpPr>
          <p:nvPr>
            <p:ph type="ctrTitle"/>
          </p:nvPr>
        </p:nvSpPr>
        <p:spPr>
          <a:xfrm rot="0" flipV="0" flipH="0">
            <a:off x="10075250" y="3418200"/>
            <a:ext cx="4234213" cy="674369"/>
          </a:xfrm>
          <a:prstGeom prst="rect">
            <a:avLst/>
          </a:prstGeom>
        </p:spPr>
        <p:txBody>
          <a:bodyPr lIns="0" tIns="0" rIns="0" bIns="0">
            <a:noAutofit/>
          </a:bodyPr>
          <a:lstStyle/>
          <a:p>
            <a:pPr algn="ctr">
              <a:lnSpc>
                <a:spcPts val="4400"/>
              </a:lnSpc>
            </a:pPr>
            <a:r>
              <a:rPr lang="zh-CN" altLang="en-US" sz="4000" b="0" i="0" u="none" spc="0" dirty="0">
                <a:solidFill>
                  <a:srgbClr val="2C4682">
                    <a:alpha val="100000"/>
                  </a:srgbClr>
                </a:solidFill>
                <a:latin typeface="Alibaba PuHuiTi Regular" charset="-122"/>
                <a:ea typeface="Alibaba PuHuiTi Regular" charset="-122"/>
                <a:cs typeface="Alibaba PuHuiTi Regular" charset="-122"/>
              </a:rPr>
              <a:t>Future plans</a:t>
            </a:r>
            <a:endParaRPr kumimoji="1" lang="zh-CN" altLang="en-US" sz="2000" dirty="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6077632" y="2513718"/>
            <a:ext cx="1761072" cy="1761072"/>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1">
            <a:off x="3984015" y="2513718"/>
            <a:ext cx="1761072" cy="1761072"/>
          </a:xfrm>
          <a:prstGeom prst="rect">
            <a:avLst/>
          </a:prstGeom>
        </p:spPr>
      </p:pic>
      <p:pic>
        <p:nvPicPr>
          <p:cNvPr id="934" name="Picture" descr="Picture"/>
          <p:cNvPicPr>
            <a:picLocks noChangeAspect="1"/>
          </p:cNvPicPr>
          <p:nvPr/>
        </p:nvPicPr>
        <p:blipFill>
          <a:blip r:embed="rId4" cstate="print">
            <a:alphaModFix amt="100000"/>
          </a:blip>
          <a:stretch>
            <a:fillRect/>
          </a:stretch>
        </p:blipFill>
        <p:spPr>
          <a:xfrm rot="0" flipV="1" flipH="1">
            <a:off x="3984015" y="4535000"/>
            <a:ext cx="1761072" cy="1761072"/>
          </a:xfrm>
          <a:prstGeom prst="rect">
            <a:avLst/>
          </a:prstGeom>
        </p:spPr>
      </p:pic>
      <p:pic>
        <p:nvPicPr>
          <p:cNvPr id="1401" name="Picture" descr="Picture"/>
          <p:cNvPicPr>
            <a:picLocks noChangeAspect="1"/>
          </p:cNvPicPr>
          <p:nvPr/>
        </p:nvPicPr>
        <p:blipFill>
          <a:blip r:embed="rId5" cstate="print">
            <a:alphaModFix amt="100000"/>
          </a:blip>
          <a:stretch>
            <a:fillRect/>
          </a:stretch>
        </p:blipFill>
        <p:spPr>
          <a:xfrm rot="0" flipV="0" flipH="0">
            <a:off x="5806484" y="4315983"/>
            <a:ext cx="12771030" cy="8456968"/>
          </a:xfrm>
          <a:prstGeom prst="rect">
            <a:avLst/>
          </a:prstGeom>
        </p:spPr>
      </p:pic>
      <p:pic>
        <p:nvPicPr>
          <p:cNvPr id="1870" name="Picture" descr="Picture"/>
          <p:cNvPicPr>
            <a:picLocks noChangeAspect="1"/>
          </p:cNvPicPr>
          <p:nvPr/>
        </p:nvPicPr>
        <p:blipFill>
          <a:blip r:embed="rId6" cstate="print">
            <a:alphaModFix amt="100000"/>
          </a:blip>
          <a:stretch>
            <a:fillRect/>
          </a:stretch>
        </p:blipFill>
        <p:spPr>
          <a:xfrm rot="0" flipV="1" flipH="0">
            <a:off x="6077632" y="4571503"/>
            <a:ext cx="1761072" cy="176107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0" y="10149429"/>
            <a:ext cx="24384381" cy="5146733"/>
          </a:xfrm>
          <a:prstGeom prst="rect">
            <a:avLst/>
          </a:prstGeom>
        </p:spPr>
      </p:pic>
      <p:pic>
        <p:nvPicPr>
          <p:cNvPr id="463" name="Picture" descr="Picture"/>
          <p:cNvPicPr>
            <a:picLocks noChangeAspect="1"/>
          </p:cNvPicPr>
          <p:nvPr/>
        </p:nvPicPr>
        <p:blipFill>
          <a:blip r:embed="rId3" cstate="print">
            <a:alphaModFix amt="100000"/>
          </a:blip>
          <a:stretch>
            <a:fillRect/>
          </a:stretch>
        </p:blipFill>
        <p:spPr>
          <a:xfrm rot="0" flipV="0" flipH="0">
            <a:off x="14319498" y="0"/>
            <a:ext cx="10064500" cy="10149490"/>
          </a:xfrm>
          <a:prstGeom prst="rect">
            <a:avLst/>
          </a:prstGeom>
        </p:spPr>
      </p:pic>
      <p:pic>
        <p:nvPicPr>
          <p:cNvPr id="927" name="Picture" descr="Picture"/>
          <p:cNvPicPr>
            <a:picLocks noChangeAspect="1"/>
          </p:cNvPicPr>
          <p:nvPr/>
        </p:nvPicPr>
        <p:blipFill>
          <a:blip r:embed="rId4" cstate="print">
            <a:alphaModFix amt="100000"/>
          </a:blip>
          <a:stretch>
            <a:fillRect/>
          </a:stretch>
        </p:blipFill>
        <p:spPr>
          <a:xfrm rot="0" flipV="1" flipH="0">
            <a:off x="0" y="327202"/>
            <a:ext cx="5493175" cy="5265047"/>
          </a:xfrm>
          <a:prstGeom prst="rect">
            <a:avLst/>
          </a:prstGeom>
        </p:spPr>
      </p:pic>
      <p:pic>
        <p:nvPicPr>
          <p:cNvPr id="1387" name="Picture" descr="Picture"/>
          <p:cNvPicPr>
            <a:picLocks noChangeAspect="1"/>
          </p:cNvPicPr>
          <p:nvPr/>
        </p:nvPicPr>
        <p:blipFill>
          <a:blip r:embed="rId5" cstate="print">
            <a:alphaModFix amt="100000"/>
          </a:blip>
          <a:stretch>
            <a:fillRect/>
          </a:stretch>
        </p:blipFill>
        <p:spPr>
          <a:xfrm rot="0" flipV="0" flipH="0">
            <a:off x="2910617" y="7856263"/>
            <a:ext cx="2942878" cy="364021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21030035" flipV="0" flipH="1">
            <a:off x="16709182" y="7530462"/>
            <a:ext cx="1537174" cy="1537174"/>
          </a:xfrm>
          <a:prstGeom prst="rect">
            <a:avLst/>
          </a:prstGeom>
        </p:spPr>
      </p:pic>
      <p:pic>
        <p:nvPicPr>
          <p:cNvPr id="475" name="Picture" descr="Picture"/>
          <p:cNvPicPr>
            <a:picLocks noChangeAspect="1"/>
          </p:cNvPicPr>
          <p:nvPr/>
        </p:nvPicPr>
        <p:blipFill>
          <a:blip r:embed="rId3" cstate="print">
            <a:alphaModFix amt="100000"/>
          </a:blip>
          <a:stretch>
            <a:fillRect/>
          </a:stretch>
        </p:blipFill>
        <p:spPr>
          <a:xfrm rot="0" flipV="0" flipH="0">
            <a:off x="7403642" y="5292736"/>
            <a:ext cx="9576713" cy="3163593"/>
          </a:xfrm>
          <a:prstGeom prst="rect">
            <a:avLst/>
          </a:prstGeom>
        </p:spPr>
      </p:pic>
      <p:pic>
        <p:nvPicPr>
          <p:cNvPr id="942" name="Picture" descr="Picture"/>
          <p:cNvPicPr>
            <a:picLocks noChangeAspect="1"/>
          </p:cNvPicPr>
          <p:nvPr/>
        </p:nvPicPr>
        <p:blipFill>
          <a:blip r:embed="rId4" cstate="print">
            <a:alphaModFix amt="100000"/>
          </a:blip>
          <a:stretch>
            <a:fillRect/>
          </a:stretch>
        </p:blipFill>
        <p:spPr>
          <a:xfrm rot="21030035" flipV="0" flipH="1">
            <a:off x="6137642" y="4786733"/>
            <a:ext cx="1537174" cy="153717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11718811" y="4987777"/>
            <a:ext cx="1124405" cy="973797"/>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0">
            <a:off x="11718809" y="6333498"/>
            <a:ext cx="1124405" cy="973797"/>
          </a:xfrm>
          <a:prstGeom prst="rect">
            <a:avLst/>
          </a:prstGeom>
        </p:spPr>
      </p:pic>
      <p:pic>
        <p:nvPicPr>
          <p:cNvPr id="934" name="Picture" descr="Picture"/>
          <p:cNvPicPr>
            <a:picLocks noChangeAspect="1"/>
          </p:cNvPicPr>
          <p:nvPr/>
        </p:nvPicPr>
        <p:blipFill>
          <a:blip r:embed="rId4" cstate="print">
            <a:alphaModFix amt="100000"/>
          </a:blip>
          <a:stretch>
            <a:fillRect/>
          </a:stretch>
        </p:blipFill>
        <p:spPr>
          <a:xfrm rot="0" flipV="0" flipH="0">
            <a:off x="0" y="-77917"/>
            <a:ext cx="8335461" cy="13937878"/>
          </a:xfrm>
          <a:prstGeom prst="rect">
            <a:avLst/>
          </a:prstGeom>
        </p:spPr>
      </p:pic>
      <p:pic>
        <p:nvPicPr>
          <p:cNvPr id="1395" name="Picture" descr="Picture"/>
          <p:cNvPicPr>
            <a:picLocks noChangeAspect="1"/>
          </p:cNvPicPr>
          <p:nvPr/>
        </p:nvPicPr>
        <p:blipFill>
          <a:blip r:embed="rId5" cstate="print">
            <a:alphaModFix amt="100000"/>
          </a:blip>
          <a:stretch>
            <a:fillRect/>
          </a:stretch>
        </p:blipFill>
        <p:spPr>
          <a:xfrm rot="0" flipV="0" flipH="0">
            <a:off x="11718846" y="7664783"/>
            <a:ext cx="1124405" cy="973797"/>
          </a:xfrm>
          <a:prstGeom prst="rect">
            <a:avLst/>
          </a:prstGeom>
        </p:spPr>
      </p:pic>
      <p:pic>
        <p:nvPicPr>
          <p:cNvPr id="1863" name="Picture" descr="Picture"/>
          <p:cNvPicPr>
            <a:picLocks noChangeAspect="1"/>
          </p:cNvPicPr>
          <p:nvPr/>
        </p:nvPicPr>
        <p:blipFill>
          <a:blip r:embed="rId6" cstate="print">
            <a:alphaModFix amt="100000"/>
          </a:blip>
          <a:stretch>
            <a:fillRect/>
          </a:stretch>
        </p:blipFill>
        <p:spPr>
          <a:xfrm rot="0" flipV="0" flipH="0">
            <a:off x="11718880" y="9081958"/>
            <a:ext cx="1124405" cy="973797"/>
          </a:xfrm>
          <a:prstGeom prst="rect">
            <a:avLst/>
          </a:prstGeom>
        </p:spPr>
      </p:pic>
      <p:pic>
        <p:nvPicPr>
          <p:cNvPr id="2331" name="Picture" descr="Picture"/>
          <p:cNvPicPr>
            <a:picLocks noChangeAspect="1"/>
          </p:cNvPicPr>
          <p:nvPr/>
        </p:nvPicPr>
        <p:blipFill>
          <a:blip r:embed="rId7" cstate="print">
            <a:alphaModFix amt="100000"/>
          </a:blip>
          <a:stretch>
            <a:fillRect/>
          </a:stretch>
        </p:blipFill>
        <p:spPr>
          <a:xfrm rot="0" flipV="0" flipH="0">
            <a:off x="4981" y="6679708"/>
            <a:ext cx="7152579" cy="7146293"/>
          </a:xfrm>
          <a:prstGeom prst="rect">
            <a:avLst/>
          </a:prstGeom>
        </p:spPr>
      </p:pic>
      <p:pic>
        <p:nvPicPr>
          <p:cNvPr id="2796" name="Picture" descr="Picture"/>
          <p:cNvPicPr>
            <a:picLocks noChangeAspect="1"/>
          </p:cNvPicPr>
          <p:nvPr/>
        </p:nvPicPr>
        <p:blipFill>
          <a:blip r:embed="rId8" cstate="print">
            <a:alphaModFix amt="100000"/>
          </a:blip>
          <a:stretch>
            <a:fillRect/>
          </a:stretch>
        </p:blipFill>
        <p:spPr>
          <a:xfrm rot="0" flipV="0" flipH="0">
            <a:off x="3930072" y="7664812"/>
            <a:ext cx="7152579" cy="714629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3901414" y="4290622"/>
            <a:ext cx="3163593" cy="3163593"/>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0">
            <a:off x="10630848" y="4290623"/>
            <a:ext cx="3163593" cy="3163593"/>
          </a:xfrm>
          <a:prstGeom prst="rect">
            <a:avLst/>
          </a:prstGeom>
        </p:spPr>
      </p:pic>
      <p:pic>
        <p:nvPicPr>
          <p:cNvPr id="935" name="Picture" descr="Picture"/>
          <p:cNvPicPr>
            <a:picLocks noChangeAspect="1"/>
          </p:cNvPicPr>
          <p:nvPr/>
        </p:nvPicPr>
        <p:blipFill>
          <a:blip r:embed="rId4" cstate="print">
            <a:alphaModFix amt="100000"/>
          </a:blip>
          <a:stretch>
            <a:fillRect/>
          </a:stretch>
        </p:blipFill>
        <p:spPr>
          <a:xfrm rot="0" flipV="0" flipH="0">
            <a:off x="17338473" y="4290623"/>
            <a:ext cx="3163593" cy="3163593"/>
          </a:xfrm>
          <a:prstGeom prst="rect">
            <a:avLst/>
          </a:prstGeom>
        </p:spPr>
      </p:pic>
      <p:pic>
        <p:nvPicPr>
          <p:cNvPr id="1403" name="Picture" descr="Picture"/>
          <p:cNvPicPr>
            <a:picLocks noChangeAspect="1"/>
          </p:cNvPicPr>
          <p:nvPr/>
        </p:nvPicPr>
        <p:blipFill>
          <a:blip r:embed="rId5" cstate="print">
            <a:alphaModFix amt="100000"/>
          </a:blip>
          <a:stretch>
            <a:fillRect/>
          </a:stretch>
        </p:blipFill>
        <p:spPr>
          <a:xfrm rot="0" flipV="0" flipH="0">
            <a:off x="11242559" y="4947675"/>
            <a:ext cx="1962988" cy="1962988"/>
          </a:xfrm>
          <a:prstGeom prst="rect">
            <a:avLst/>
          </a:prstGeom>
        </p:spPr>
      </p:pic>
      <p:pic>
        <p:nvPicPr>
          <p:cNvPr id="1872" name="Picture" descr="Picture"/>
          <p:cNvPicPr>
            <a:picLocks noChangeAspect="1"/>
          </p:cNvPicPr>
          <p:nvPr/>
        </p:nvPicPr>
        <p:blipFill>
          <a:blip r:embed="rId6" cstate="print">
            <a:alphaModFix amt="100000"/>
          </a:blip>
          <a:stretch>
            <a:fillRect/>
          </a:stretch>
        </p:blipFill>
        <p:spPr>
          <a:xfrm rot="0" flipV="0" flipH="0">
            <a:off x="4503856" y="4947675"/>
            <a:ext cx="1958709" cy="1958709"/>
          </a:xfrm>
          <a:prstGeom prst="rect">
            <a:avLst/>
          </a:prstGeom>
        </p:spPr>
      </p:pic>
      <p:pic>
        <p:nvPicPr>
          <p:cNvPr id="2340" name="Picture" descr="Picture"/>
          <p:cNvPicPr>
            <a:picLocks noChangeAspect="1"/>
          </p:cNvPicPr>
          <p:nvPr/>
        </p:nvPicPr>
        <p:blipFill>
          <a:blip r:embed="rId7" cstate="print">
            <a:alphaModFix amt="100000"/>
          </a:blip>
          <a:stretch>
            <a:fillRect/>
          </a:stretch>
        </p:blipFill>
        <p:spPr>
          <a:xfrm rot="0" flipV="0" flipH="0">
            <a:off x="17934353" y="4934558"/>
            <a:ext cx="1971828" cy="197182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10862309" y="4534018"/>
            <a:ext cx="3071703" cy="3071703"/>
          </a:xfrm>
          <a:prstGeom prst="rect">
            <a:avLst/>
          </a:prstGeom>
        </p:spPr>
      </p:pic>
      <p:pic>
        <p:nvPicPr>
          <p:cNvPr id="468" name="Picture" descr="Picture"/>
          <p:cNvPicPr>
            <a:picLocks noChangeAspect="1"/>
          </p:cNvPicPr>
          <p:nvPr/>
        </p:nvPicPr>
        <p:blipFill>
          <a:blip r:embed="rId3" cstate="print">
            <a:alphaModFix amt="100000"/>
          </a:blip>
          <a:stretch>
            <a:fillRect/>
          </a:stretch>
        </p:blipFill>
        <p:spPr>
          <a:xfrm rot="0" flipV="0" flipH="0">
            <a:off x="10862309" y="7864745"/>
            <a:ext cx="3071703" cy="3071703"/>
          </a:xfrm>
          <a:prstGeom prst="rect">
            <a:avLst/>
          </a:prstGeom>
        </p:spPr>
      </p:pic>
      <p:pic>
        <p:nvPicPr>
          <p:cNvPr id="936" name="Picture" descr="Picture"/>
          <p:cNvPicPr>
            <a:picLocks noChangeAspect="1"/>
          </p:cNvPicPr>
          <p:nvPr/>
        </p:nvPicPr>
        <p:blipFill>
          <a:blip r:embed="rId4" cstate="print">
            <a:alphaModFix amt="100000"/>
          </a:blip>
          <a:stretch>
            <a:fillRect/>
          </a:stretch>
        </p:blipFill>
        <p:spPr>
          <a:xfrm rot="5400000" flipV="0" flipH="0">
            <a:off x="9176687" y="6192012"/>
            <a:ext cx="3071703" cy="3071703"/>
          </a:xfrm>
          <a:prstGeom prst="rect">
            <a:avLst/>
          </a:prstGeom>
        </p:spPr>
      </p:pic>
      <p:pic>
        <p:nvPicPr>
          <p:cNvPr id="1409" name="Picture" descr="Picture"/>
          <p:cNvPicPr>
            <a:picLocks noChangeAspect="1"/>
          </p:cNvPicPr>
          <p:nvPr/>
        </p:nvPicPr>
        <p:blipFill>
          <a:blip r:embed="rId5" cstate="print">
            <a:alphaModFix amt="100000"/>
          </a:blip>
          <a:stretch>
            <a:fillRect/>
          </a:stretch>
        </p:blipFill>
        <p:spPr>
          <a:xfrm rot="5400000" flipV="0" flipH="0">
            <a:off x="12547932" y="6192012"/>
            <a:ext cx="3071703" cy="307170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4526762" y="4905242"/>
            <a:ext cx="3721875" cy="2874842"/>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0">
            <a:off x="10281324" y="4905240"/>
            <a:ext cx="3721875" cy="2874842"/>
          </a:xfrm>
          <a:prstGeom prst="rect">
            <a:avLst/>
          </a:prstGeom>
        </p:spPr>
      </p:pic>
      <p:pic>
        <p:nvPicPr>
          <p:cNvPr id="935" name="Picture" descr="Picture"/>
          <p:cNvPicPr>
            <a:picLocks noChangeAspect="1"/>
          </p:cNvPicPr>
          <p:nvPr/>
        </p:nvPicPr>
        <p:blipFill>
          <a:blip r:embed="rId4" cstate="print">
            <a:alphaModFix amt="100000"/>
          </a:blip>
          <a:stretch>
            <a:fillRect/>
          </a:stretch>
        </p:blipFill>
        <p:spPr>
          <a:xfrm rot="0" flipV="0" flipH="0">
            <a:off x="16135360" y="4905252"/>
            <a:ext cx="3721875" cy="287484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
          <p:cNvSpPr>
            <a:spLocks noGrp="1"/>
          </p:cNvSpPr>
          <p:nvPr>
            <p:ph type="ctrTitle"/>
          </p:nvPr>
        </p:nvSpPr>
        <p:spPr>
          <a:xfrm rot="0" flipV="0" flipH="0">
            <a:off x="9614695" y="2330682"/>
            <a:ext cx="5154607" cy="744219"/>
          </a:xfrm>
          <a:prstGeom prst="rect">
            <a:avLst/>
          </a:prstGeom>
        </p:spPr>
        <p:txBody>
          <a:bodyPr lIns="0" tIns="0" rIns="0" bIns="0">
            <a:noAutofit/>
          </a:bodyPr>
          <a:lstStyle/>
          <a:p>
            <a:pPr algn="ctr">
              <a:lnSpc>
                <a:spcPts val="6050"/>
              </a:lnSpc>
            </a:pPr>
            <a:r>
              <a:rPr lang="zh-CN" altLang="en-US" sz="5500" b="0" i="0" u="none" spc="0" dirty="0">
                <a:solidFill>
                  <a:srgbClr val="484848">
                    <a:alpha val="100000"/>
                  </a:srgbClr>
                </a:solidFill>
                <a:latin typeface="Alibaba PuHuiTi Regular" charset="-122"/>
                <a:ea typeface="Alibaba PuHuiTi Regular" charset="-122"/>
                <a:cs typeface="Alibaba PuHuiTi Regular" charset="-122"/>
              </a:rPr>
              <a:t>工作不足</a:t>
            </a:r>
            <a:endParaRPr kumimoji="1" lang="zh-CN" altLang="en-US" sz="2000" dirty="0">
              <a:solidFill>
                <a:srgbClr val="000000"/>
              </a:solidFill>
            </a:endParaRPr>
          </a:p>
        </p:txBody>
      </p:sp>
      <p:pic>
        <p:nvPicPr>
          <p:cNvPr id="1031" name="Picture" descr="Picture"/>
          <p:cNvPicPr>
            <a:picLocks noChangeAspect="1"/>
          </p:cNvPicPr>
          <p:nvPr/>
        </p:nvPicPr>
        <p:blipFill>
          <a:blip r:embed="rId2" cstate="print">
            <a:alphaModFix amt="100000"/>
          </a:blip>
          <a:stretch>
            <a:fillRect/>
          </a:stretch>
        </p:blipFill>
        <p:spPr>
          <a:xfrm rot="0" flipV="0" flipH="0">
            <a:off x="-87" y="4839762"/>
            <a:ext cx="7873180" cy="4036475"/>
          </a:xfrm>
          <a:prstGeom prst="rect">
            <a:avLst/>
          </a:prstGeom>
        </p:spPr>
      </p:pic>
      <p:sp>
        <p:nvSpPr>
          <p:cNvPr id="1495" name="文本"/>
          <p:cNvSpPr>
            <a:spLocks noGrp="1"/>
          </p:cNvSpPr>
          <p:nvPr>
            <p:ph type="ctrTitle"/>
          </p:nvPr>
        </p:nvSpPr>
        <p:spPr>
          <a:xfrm rot="0" flipV="0" flipH="0">
            <a:off x="8110525" y="5044335"/>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2605" name="文本"/>
          <p:cNvSpPr>
            <a:spLocks noGrp="1"/>
          </p:cNvSpPr>
          <p:nvPr>
            <p:ph type="ctrTitle"/>
          </p:nvPr>
        </p:nvSpPr>
        <p:spPr>
          <a:xfrm rot="0" flipV="0" flipH="0">
            <a:off x="8110540" y="5757417"/>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3715" name="文本"/>
          <p:cNvSpPr>
            <a:spLocks noGrp="1"/>
          </p:cNvSpPr>
          <p:nvPr>
            <p:ph type="ctrTitle"/>
          </p:nvPr>
        </p:nvSpPr>
        <p:spPr>
          <a:xfrm rot="0" flipV="0" flipH="0">
            <a:off x="8110556" y="7591055"/>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4825" name="文本"/>
          <p:cNvSpPr>
            <a:spLocks noGrp="1"/>
          </p:cNvSpPr>
          <p:nvPr>
            <p:ph type="ctrTitle"/>
          </p:nvPr>
        </p:nvSpPr>
        <p:spPr>
          <a:xfrm rot="0" flipV="0" flipH="0">
            <a:off x="8110556" y="8270181"/>
            <a:ext cx="11453782" cy="419099"/>
          </a:xfrm>
          <a:prstGeom prst="rect">
            <a:avLst/>
          </a:prstGeom>
        </p:spPr>
        <p:txBody>
          <a:bodyPr lIns="0" tIns="0" rIns="0" bIns="0">
            <a:noAutofit/>
          </a:bodyPr>
          <a:lstStyle/>
          <a:p>
            <a:pPr algn="ctr">
              <a:lnSpc>
                <a:spcPts val="2750"/>
              </a:lnSpc>
            </a:pPr>
            <a:r>
              <a:rPr lang="zh-CN" altLang="en-US" sz="2500" b="0" i="0" u="none" spc="0" dirty="0">
                <a:solidFill>
                  <a:srgbClr val="484848">
                    <a:alpha val="100000"/>
                  </a:srgbClr>
                </a:solidFill>
                <a:latin typeface="Alibaba PuHuiTi Regular" charset="-122"/>
                <a:ea typeface="Alibaba PuHuiTi Regular" charset="-122"/>
                <a:cs typeface="Alibaba PuHuiTi Regular" charset="-122"/>
              </a:rPr>
              <a:t>Love is like a butterfly. It goes where it pleases and it pleases where it goes. </a:t>
            </a:r>
            <a:endParaRPr kumimoji="1" lang="zh-CN" altLang="en-US" sz="2000" dirty="0">
              <a:solidFill>
                <a:srgbClr val="000000"/>
              </a:solidFill>
            </a:endParaRPr>
          </a:p>
        </p:txBody>
      </p:sp>
      <p:sp>
        <p:nvSpPr>
          <p:cNvPr id="5935" name="文本"/>
          <p:cNvSpPr>
            <a:spLocks noGrp="1"/>
          </p:cNvSpPr>
          <p:nvPr>
            <p:ph type="ctrTitle"/>
          </p:nvPr>
        </p:nvSpPr>
        <p:spPr>
          <a:xfrm rot="0" flipV="0" flipH="0">
            <a:off x="1406173" y="5165765"/>
            <a:ext cx="4428484" cy="419099"/>
          </a:xfrm>
          <a:prstGeom prst="rect">
            <a:avLst/>
          </a:prstGeom>
        </p:spPr>
        <p:txBody>
          <a:bodyPr lIns="0" tIns="0" rIns="0" bIns="0">
            <a:noAutofit/>
          </a:bodyPr>
          <a:lstStyle/>
          <a:p>
            <a:pPr algn="ctr">
              <a:lnSpc>
                <a:spcPts val="4400"/>
              </a:lnSpc>
            </a:pPr>
            <a:r>
              <a:rPr lang="zh-CN" altLang="en-US" sz="4000" b="0" i="0" u="none" spc="0" dirty="0">
                <a:solidFill>
                  <a:srgbClr val="FFFFFF">
                    <a:alpha val="100000"/>
                  </a:srgbClr>
                </a:solidFill>
                <a:latin typeface="Alibaba PuHuiTi Regular" charset="-122"/>
                <a:ea typeface="Alibaba PuHuiTi Regular" charset="-122"/>
                <a:cs typeface="Alibaba PuHuiTi Regular" charset="-122"/>
              </a:rPr>
              <a:t>Life is not fair</a:t>
            </a:r>
            <a:endParaRPr kumimoji="1" lang="zh-CN" altLang="en-US" sz="2000" dirty="0">
              <a:solidFill>
                <a:srgbClr val="000000"/>
              </a:solidFill>
            </a:endParaRPr>
          </a:p>
        </p:txBody>
      </p:sp>
      <p:sp>
        <p:nvSpPr>
          <p:cNvPr id="6979" name="文本"/>
          <p:cNvSpPr>
            <a:spLocks noGrp="1"/>
          </p:cNvSpPr>
          <p:nvPr>
            <p:ph type="ctrTitle"/>
          </p:nvPr>
        </p:nvSpPr>
        <p:spPr>
          <a:xfrm rot="0" flipV="0" flipH="0">
            <a:off x="3936501" y="8054426"/>
            <a:ext cx="4428484" cy="419099"/>
          </a:xfrm>
          <a:prstGeom prst="rect">
            <a:avLst/>
          </a:prstGeom>
        </p:spPr>
        <p:txBody>
          <a:bodyPr lIns="0" tIns="0" rIns="0" bIns="0">
            <a:noAutofit/>
          </a:bodyPr>
          <a:lstStyle/>
          <a:p>
            <a:pPr algn="ctr">
              <a:lnSpc>
                <a:spcPts val="4400"/>
              </a:lnSpc>
            </a:pPr>
            <a:r>
              <a:rPr lang="zh-CN" altLang="en-US" sz="4000" b="0" i="0" u="none" spc="0" dirty="0">
                <a:solidFill>
                  <a:srgbClr val="FFFFFF">
                    <a:alpha val="100000"/>
                  </a:srgbClr>
                </a:solidFill>
                <a:latin typeface="Alibaba PuHuiTi Regular" charset="-122"/>
                <a:ea typeface="Alibaba PuHuiTi Regular" charset="-122"/>
                <a:cs typeface="Alibaba PuHuiTi Regular" charset="-122"/>
              </a:rPr>
              <a:t>Life is not fair</a:t>
            </a:r>
            <a:endParaRPr kumimoji="1" lang="zh-CN" altLang="en-US" sz="2000" dirty="0">
              <a:solidFill>
                <a:srgbClr val="000000"/>
              </a:solidFill>
            </a:endParaRPr>
          </a:p>
        </p:txBody>
      </p:sp>
      <p:sp>
        <p:nvSpPr>
          <p:cNvPr id="8023" name="文本"/>
          <p:cNvSpPr>
            <a:spLocks noGrp="1"/>
          </p:cNvSpPr>
          <p:nvPr>
            <p:ph type="ctrTitle"/>
          </p:nvPr>
        </p:nvSpPr>
        <p:spPr>
          <a:xfrm rot="0" flipV="0" flipH="0">
            <a:off x="9614697" y="3219539"/>
            <a:ext cx="5051224" cy="1065492"/>
          </a:xfrm>
          <a:prstGeom prst="rect">
            <a:avLst/>
          </a:prstGeom>
        </p:spPr>
        <p:txBody>
          <a:bodyPr lIns="0" tIns="0" rIns="0" bIns="0">
            <a:noAutofit/>
          </a:bodyPr>
          <a:lstStyle/>
          <a:p>
            <a:pPr algn="ctr">
              <a:lnSpc>
                <a:spcPts val="4400"/>
              </a:lnSpc>
            </a:pPr>
            <a:r>
              <a:rPr lang="zh-CN" altLang="en-US" sz="4000" b="0" i="0" u="none" spc="0" dirty="0">
                <a:solidFill>
                  <a:srgbClr val="2C4682">
                    <a:alpha val="100000"/>
                  </a:srgbClr>
                </a:solidFill>
                <a:latin typeface="Alibaba PuHuiTi Regular" charset="-122"/>
                <a:ea typeface="Alibaba PuHuiTi Regular" charset="-122"/>
                <a:cs typeface="Alibaba PuHuiTi Regular" charset="-122"/>
              </a:rPr>
              <a:t>Lack of work</a:t>
            </a:r>
            <a:endParaRPr kumimoji="1" lang="zh-CN" altLang="en-US" sz="2000" dirty="0">
              <a:solidFill>
                <a:srgbClr val="000000"/>
              </a:solidFill>
            </a:endParaRPr>
          </a:p>
          <a:p>
            <a:pPr algn="ctr">
              <a:lnSpc>
                <a:spcPts val="4400"/>
              </a:lnSpc>
            </a:pPr>
            <a:r>
              <a:rPr lang="zh-CN" altLang="en-US" sz="4000" b="0" i="0" u="none" spc="0" dirty="0">
                <a:solidFill>
                  <a:srgbClr val="2C4682">
                    <a:alpha val="100000"/>
                  </a:srgbClr>
                </a:solidFill>
                <a:latin typeface="Alibaba PuHuiTi Regular" charset="-122"/>
                <a:ea typeface="Alibaba PuHuiTi Regular" charset="-122"/>
                <a:cs typeface="Alibaba PuHuiTi Regular" charset="-122"/>
              </a:rPr>
              <a:t/>
            </a:r>
            <a:endParaRPr kumimoji="1" lang="zh-CN" altLang="en-US" sz="2000" dirty="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
          <p:cNvSpPr>
            <a:spLocks noGrp="1"/>
          </p:cNvSpPr>
          <p:nvPr>
            <p:ph type="ctrTitle"/>
          </p:nvPr>
        </p:nvSpPr>
        <p:spPr>
          <a:xfrm rot="0" flipV="0" flipH="0">
            <a:off x="13091308" y="5331528"/>
            <a:ext cx="5154607" cy="744219"/>
          </a:xfrm>
          <a:prstGeom prst="rect">
            <a:avLst/>
          </a:prstGeom>
        </p:spPr>
        <p:txBody>
          <a:bodyPr lIns="0" tIns="0" rIns="0" bIns="0">
            <a:noAutofit/>
          </a:bodyPr>
          <a:lstStyle/>
          <a:p>
            <a:pPr algn="ctr">
              <a:lnSpc>
                <a:spcPts val="4853"/>
              </a:lnSpc>
            </a:pPr>
            <a:r>
              <a:rPr lang="zh-CN" altLang="en-US" sz="4412" b="0" i="0" u="none" spc="0" dirty="0">
                <a:solidFill>
                  <a:srgbClr val="484848">
                    <a:alpha val="100000"/>
                  </a:srgbClr>
                </a:solidFill>
                <a:latin typeface="Alibaba PuHuiTi Regular" charset="-122"/>
                <a:ea typeface="Alibaba PuHuiTi Regular" charset="-122"/>
                <a:cs typeface="Alibaba PuHuiTi Regular" charset="-122"/>
              </a:rPr>
              <a:t>工作质量</a:t>
            </a:r>
            <a:endParaRPr kumimoji="1" lang="zh-CN" altLang="en-US" sz="2000" dirty="0">
              <a:solidFill>
                <a:srgbClr val="000000"/>
              </a:solidFill>
            </a:endParaRPr>
          </a:p>
        </p:txBody>
      </p:sp>
      <p:sp>
        <p:nvSpPr>
          <p:cNvPr id="1032" name="文本"/>
          <p:cNvSpPr>
            <a:spLocks noGrp="1"/>
          </p:cNvSpPr>
          <p:nvPr>
            <p:ph type="ctrTitle"/>
          </p:nvPr>
        </p:nvSpPr>
        <p:spPr>
          <a:xfrm rot="0" flipV="0" flipH="0">
            <a:off x="13091344" y="6677244"/>
            <a:ext cx="5154607" cy="744219"/>
          </a:xfrm>
          <a:prstGeom prst="rect">
            <a:avLst/>
          </a:prstGeom>
        </p:spPr>
        <p:txBody>
          <a:bodyPr lIns="0" tIns="0" rIns="0" bIns="0">
            <a:noAutofit/>
          </a:bodyPr>
          <a:lstStyle/>
          <a:p>
            <a:pPr algn="ctr">
              <a:lnSpc>
                <a:spcPts val="4853"/>
              </a:lnSpc>
            </a:pPr>
            <a:r>
              <a:rPr lang="zh-CN" altLang="en-US" sz="4412" b="0" i="0" u="none" spc="0" dirty="0">
                <a:solidFill>
                  <a:srgbClr val="484848">
                    <a:alpha val="100000"/>
                  </a:srgbClr>
                </a:solidFill>
                <a:latin typeface="Alibaba PuHuiTi Regular" charset="-122"/>
                <a:ea typeface="Alibaba PuHuiTi Regular" charset="-122"/>
                <a:cs typeface="Alibaba PuHuiTi Regular" charset="-122"/>
              </a:rPr>
              <a:t>管理情况</a:t>
            </a:r>
            <a:endParaRPr kumimoji="1" lang="zh-CN" altLang="en-US" sz="2000" dirty="0">
              <a:solidFill>
                <a:srgbClr val="000000"/>
              </a:solidFill>
            </a:endParaRPr>
          </a:p>
        </p:txBody>
      </p:sp>
      <p:pic>
        <p:nvPicPr>
          <p:cNvPr id="2065" name="Picture" descr="Picture"/>
          <p:cNvPicPr>
            <a:picLocks noChangeAspect="1"/>
          </p:cNvPicPr>
          <p:nvPr/>
        </p:nvPicPr>
        <p:blipFill>
          <a:blip r:embed="rId2" cstate="print">
            <a:alphaModFix amt="100000"/>
          </a:blip>
          <a:stretch>
            <a:fillRect/>
          </a:stretch>
        </p:blipFill>
        <p:spPr>
          <a:xfrm rot="0" flipV="0" flipH="0">
            <a:off x="11718811" y="4987777"/>
            <a:ext cx="1124405" cy="973797"/>
          </a:xfrm>
          <a:prstGeom prst="rect">
            <a:avLst/>
          </a:prstGeom>
        </p:spPr>
      </p:pic>
      <p:pic>
        <p:nvPicPr>
          <p:cNvPr id="2533" name="Picture" descr="Picture"/>
          <p:cNvPicPr>
            <a:picLocks noChangeAspect="1"/>
          </p:cNvPicPr>
          <p:nvPr/>
        </p:nvPicPr>
        <p:blipFill>
          <a:blip r:embed="rId3" cstate="print">
            <a:alphaModFix amt="100000"/>
          </a:blip>
          <a:stretch>
            <a:fillRect/>
          </a:stretch>
        </p:blipFill>
        <p:spPr>
          <a:xfrm rot="0" flipV="0" flipH="0">
            <a:off x="11718809" y="6333498"/>
            <a:ext cx="1124405" cy="973797"/>
          </a:xfrm>
          <a:prstGeom prst="rect">
            <a:avLst/>
          </a:prstGeom>
        </p:spPr>
      </p:pic>
      <p:pic>
        <p:nvPicPr>
          <p:cNvPr id="3001" name="Picture" descr="Picture"/>
          <p:cNvPicPr>
            <a:picLocks noChangeAspect="1"/>
          </p:cNvPicPr>
          <p:nvPr/>
        </p:nvPicPr>
        <p:blipFill>
          <a:blip r:embed="rId4" cstate="print">
            <a:alphaModFix amt="100000"/>
          </a:blip>
          <a:stretch>
            <a:fillRect/>
          </a:stretch>
        </p:blipFill>
        <p:spPr>
          <a:xfrm rot="0" flipV="0" flipH="0">
            <a:off x="-62931" y="-135825"/>
            <a:ext cx="8335461" cy="14199447"/>
          </a:xfrm>
          <a:prstGeom prst="rect">
            <a:avLst/>
          </a:prstGeom>
        </p:spPr>
      </p:pic>
      <p:sp>
        <p:nvSpPr>
          <p:cNvPr id="3469" name="文本"/>
          <p:cNvSpPr>
            <a:spLocks noGrp="1"/>
          </p:cNvSpPr>
          <p:nvPr>
            <p:ph type="ctrTitle"/>
          </p:nvPr>
        </p:nvSpPr>
        <p:spPr>
          <a:xfrm rot="0" flipV="0" flipH="0">
            <a:off x="1817066" y="4259063"/>
            <a:ext cx="4672383" cy="985580"/>
          </a:xfrm>
          <a:prstGeom prst="rect">
            <a:avLst/>
          </a:prstGeom>
        </p:spPr>
        <p:txBody>
          <a:bodyPr lIns="0" tIns="0" rIns="0" bIns="0">
            <a:noAutofit/>
          </a:bodyPr>
          <a:lstStyle/>
          <a:p>
            <a:pPr algn="ctr">
              <a:lnSpc>
                <a:spcPts val="7150"/>
              </a:lnSpc>
            </a:pPr>
            <a:r>
              <a:rPr lang="zh-CN" altLang="en-US" sz="6500" b="0" i="0" u="none" spc="0" dirty="0">
                <a:solidFill>
                  <a:srgbClr val="FFFFFF">
                    <a:alpha val="100000"/>
                  </a:srgbClr>
                </a:solidFill>
                <a:latin typeface="Alibaba PuHuiTi Regular" charset="-122"/>
                <a:ea typeface="Alibaba PuHuiTi Regular" charset="-122"/>
                <a:cs typeface="Alibaba PuHuiTi Regular" charset="-122"/>
              </a:rPr>
              <a:t>自我评价</a:t>
            </a:r>
            <a:endParaRPr kumimoji="1" lang="zh-CN" altLang="en-US" sz="2000" dirty="0">
              <a:solidFill>
                <a:srgbClr val="000000"/>
              </a:solidFill>
            </a:endParaRPr>
          </a:p>
        </p:txBody>
      </p:sp>
      <p:sp>
        <p:nvSpPr>
          <p:cNvPr id="4501" name="文本"/>
          <p:cNvSpPr>
            <a:spLocks noGrp="1"/>
          </p:cNvSpPr>
          <p:nvPr>
            <p:ph type="ctrTitle"/>
          </p:nvPr>
        </p:nvSpPr>
        <p:spPr>
          <a:xfrm rot="0" flipV="0" flipH="0">
            <a:off x="13332452" y="8038447"/>
            <a:ext cx="4672383" cy="985580"/>
          </a:xfrm>
          <a:prstGeom prst="rect">
            <a:avLst/>
          </a:prstGeom>
        </p:spPr>
        <p:txBody>
          <a:bodyPr lIns="0" tIns="0" rIns="0" bIns="0">
            <a:noAutofit/>
          </a:bodyPr>
          <a:lstStyle/>
          <a:p>
            <a:pPr algn="ctr">
              <a:lnSpc>
                <a:spcPts val="4840"/>
              </a:lnSpc>
            </a:pPr>
            <a:r>
              <a:rPr lang="zh-CN" altLang="en-US" sz="4400" b="0" i="0" u="none" spc="0" dirty="0">
                <a:solidFill>
                  <a:srgbClr val="484848">
                    <a:alpha val="100000"/>
                  </a:srgbClr>
                </a:solidFill>
                <a:latin typeface="Alibaba PuHuiTi Regular" charset="-122"/>
                <a:ea typeface="Alibaba PuHuiTi Regular" charset="-122"/>
                <a:cs typeface="Alibaba PuHuiTi Regular" charset="-122"/>
              </a:rPr>
              <a:t>自主学习</a:t>
            </a:r>
            <a:endParaRPr kumimoji="1" lang="zh-CN" altLang="en-US" sz="2000" dirty="0">
              <a:solidFill>
                <a:srgbClr val="000000"/>
              </a:solidFill>
            </a:endParaRPr>
          </a:p>
        </p:txBody>
      </p:sp>
      <p:sp>
        <p:nvSpPr>
          <p:cNvPr id="5534" name="文本"/>
          <p:cNvSpPr>
            <a:spLocks noGrp="1"/>
          </p:cNvSpPr>
          <p:nvPr>
            <p:ph type="ctrTitle"/>
          </p:nvPr>
        </p:nvSpPr>
        <p:spPr>
          <a:xfrm rot="0" flipV="0" flipH="0">
            <a:off x="13332442" y="9470044"/>
            <a:ext cx="4672383" cy="985580"/>
          </a:xfrm>
          <a:prstGeom prst="rect">
            <a:avLst/>
          </a:prstGeom>
        </p:spPr>
        <p:txBody>
          <a:bodyPr lIns="0" tIns="0" rIns="0" bIns="0">
            <a:noAutofit/>
          </a:bodyPr>
          <a:lstStyle/>
          <a:p>
            <a:pPr algn="ctr">
              <a:lnSpc>
                <a:spcPts val="4840"/>
              </a:lnSpc>
            </a:pPr>
            <a:r>
              <a:rPr lang="zh-CN" altLang="en-US" sz="4400" b="0" i="0" u="none" spc="0" dirty="0">
                <a:solidFill>
                  <a:srgbClr val="484848">
                    <a:alpha val="100000"/>
                  </a:srgbClr>
                </a:solidFill>
                <a:latin typeface="Alibaba PuHuiTi Regular" charset="-122"/>
                <a:ea typeface="Alibaba PuHuiTi Regular" charset="-122"/>
                <a:cs typeface="Alibaba PuHuiTi Regular" charset="-122"/>
              </a:rPr>
              <a:t>整理情况</a:t>
            </a:r>
            <a:endParaRPr kumimoji="1" lang="zh-CN" altLang="en-US" sz="2000" dirty="0">
              <a:solidFill>
                <a:srgbClr val="000000"/>
              </a:solidFill>
            </a:endParaRPr>
          </a:p>
        </p:txBody>
      </p:sp>
      <p:sp>
        <p:nvSpPr>
          <p:cNvPr id="6567" name="文本"/>
          <p:cNvSpPr>
            <a:spLocks noGrp="1"/>
          </p:cNvSpPr>
          <p:nvPr>
            <p:ph type="ctrTitle"/>
          </p:nvPr>
        </p:nvSpPr>
        <p:spPr>
          <a:xfrm rot="0" flipV="0" flipH="0">
            <a:off x="280626" y="3815312"/>
            <a:ext cx="2252277" cy="2171699"/>
          </a:xfrm>
          <a:prstGeom prst="rect">
            <a:avLst/>
          </a:prstGeom>
        </p:spPr>
        <p:txBody>
          <a:bodyPr lIns="0" tIns="0" rIns="0" bIns="0">
            <a:noAutofit/>
          </a:bodyPr>
          <a:lstStyle/>
          <a:p>
            <a:pPr algn="ctr">
              <a:lnSpc>
                <a:spcPts val="14159"/>
              </a:lnSpc>
            </a:pPr>
            <a:r>
              <a:rPr lang="zh-CN" altLang="en-US" sz="12872" b="0" i="0" u="none" spc="0" dirty="0">
                <a:solidFill>
                  <a:srgbClr val="FFFFFF">
                    <a:alpha val="100000"/>
                  </a:srgbClr>
                </a:solidFill>
                <a:latin typeface="HappyZcool" charset="-122"/>
                <a:ea typeface="HappyZcool" charset="-122"/>
                <a:cs typeface="HappyZcool" charset="-122"/>
              </a:rPr>
              <a:t>2</a:t>
            </a:r>
            <a:endParaRPr kumimoji="1" lang="zh-CN" altLang="en-US" sz="2000" dirty="0">
              <a:solidFill>
                <a:srgbClr val="000000"/>
              </a:solidFill>
            </a:endParaRPr>
          </a:p>
        </p:txBody>
      </p:sp>
      <p:pic>
        <p:nvPicPr>
          <p:cNvPr id="7559" name="Picture" descr="Picture"/>
          <p:cNvPicPr>
            <a:picLocks noChangeAspect="1"/>
          </p:cNvPicPr>
          <p:nvPr/>
        </p:nvPicPr>
        <p:blipFill>
          <a:blip r:embed="rId5" cstate="print">
            <a:alphaModFix amt="100000"/>
          </a:blip>
          <a:stretch>
            <a:fillRect/>
          </a:stretch>
        </p:blipFill>
        <p:spPr>
          <a:xfrm rot="0" flipV="0" flipH="0">
            <a:off x="11718848" y="7779183"/>
            <a:ext cx="1124405" cy="973797"/>
          </a:xfrm>
          <a:prstGeom prst="rect">
            <a:avLst/>
          </a:prstGeom>
        </p:spPr>
      </p:pic>
      <p:pic>
        <p:nvPicPr>
          <p:cNvPr id="8027" name="Picture" descr="Picture"/>
          <p:cNvPicPr>
            <a:picLocks noChangeAspect="1"/>
          </p:cNvPicPr>
          <p:nvPr/>
        </p:nvPicPr>
        <p:blipFill>
          <a:blip r:embed="rId6" cstate="print">
            <a:alphaModFix amt="100000"/>
          </a:blip>
          <a:stretch>
            <a:fillRect/>
          </a:stretch>
        </p:blipFill>
        <p:spPr>
          <a:xfrm rot="0" flipV="0" flipH="0">
            <a:off x="11718846" y="9124903"/>
            <a:ext cx="1124405" cy="973797"/>
          </a:xfrm>
          <a:prstGeom prst="rect">
            <a:avLst/>
          </a:prstGeom>
        </p:spPr>
      </p:pic>
      <p:pic>
        <p:nvPicPr>
          <p:cNvPr id="8495" name="Picture" descr="Picture"/>
          <p:cNvPicPr>
            <a:picLocks noChangeAspect="1"/>
          </p:cNvPicPr>
          <p:nvPr/>
        </p:nvPicPr>
        <p:blipFill>
          <a:blip r:embed="rId7" cstate="print">
            <a:alphaModFix amt="100000"/>
          </a:blip>
          <a:stretch>
            <a:fillRect/>
          </a:stretch>
        </p:blipFill>
        <p:spPr>
          <a:xfrm rot="0" flipV="0" flipH="0">
            <a:off x="4153268" y="7924237"/>
            <a:ext cx="7152579" cy="7146293"/>
          </a:xfrm>
          <a:prstGeom prst="rect">
            <a:avLst/>
          </a:prstGeom>
        </p:spPr>
      </p:pic>
      <p:pic>
        <p:nvPicPr>
          <p:cNvPr id="8963" name="Picture" descr="Picture"/>
          <p:cNvPicPr>
            <a:picLocks noChangeAspect="1"/>
          </p:cNvPicPr>
          <p:nvPr/>
        </p:nvPicPr>
        <p:blipFill>
          <a:blip r:embed="rId8" cstate="print">
            <a:alphaModFix amt="100000"/>
          </a:blip>
          <a:stretch>
            <a:fillRect/>
          </a:stretch>
        </p:blipFill>
        <p:spPr>
          <a:xfrm rot="0" flipV="0" flipH="0">
            <a:off x="5104" y="6678707"/>
            <a:ext cx="7152579" cy="714629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Picture"/>
          <p:cNvPicPr>
            <a:picLocks noChangeAspect="1"/>
          </p:cNvPicPr>
          <p:nvPr/>
        </p:nvPicPr>
        <p:blipFill>
          <a:blip r:embed="rId2" cstate="print">
            <a:alphaModFix amt="100000"/>
          </a:blip>
          <a:stretch>
            <a:fillRect/>
          </a:stretch>
        </p:blipFill>
        <p:spPr>
          <a:xfrm rot="0" flipV="0" flipH="0">
            <a:off x="8579750" y="5080021"/>
            <a:ext cx="3721875" cy="3721875"/>
          </a:xfrm>
          <a:prstGeom prst="rect">
            <a:avLst/>
          </a:prstGeom>
        </p:spPr>
      </p:pic>
      <p:pic>
        <p:nvPicPr>
          <p:cNvPr id="467" name="Picture" descr="Picture"/>
          <p:cNvPicPr>
            <a:picLocks noChangeAspect="1"/>
          </p:cNvPicPr>
          <p:nvPr/>
        </p:nvPicPr>
        <p:blipFill>
          <a:blip r:embed="rId3" cstate="print">
            <a:alphaModFix amt="100000"/>
          </a:blip>
          <a:stretch>
            <a:fillRect/>
          </a:stretch>
        </p:blipFill>
        <p:spPr>
          <a:xfrm rot="0" flipV="0" flipH="0">
            <a:off x="6718742" y="6941012"/>
            <a:ext cx="3721875" cy="3721875"/>
          </a:xfrm>
          <a:prstGeom prst="rect">
            <a:avLst/>
          </a:prstGeom>
        </p:spPr>
      </p:pic>
      <p:pic>
        <p:nvPicPr>
          <p:cNvPr id="934" name="Picture" descr="Picture"/>
          <p:cNvPicPr>
            <a:picLocks noChangeAspect="1"/>
          </p:cNvPicPr>
          <p:nvPr/>
        </p:nvPicPr>
        <p:blipFill>
          <a:blip r:embed="rId4" cstate="print">
            <a:alphaModFix amt="100000"/>
          </a:blip>
          <a:stretch>
            <a:fillRect/>
          </a:stretch>
        </p:blipFill>
        <p:spPr>
          <a:xfrm rot="0" flipV="0" flipH="0">
            <a:off x="13979987" y="6941048"/>
            <a:ext cx="3721875" cy="3721875"/>
          </a:xfrm>
          <a:prstGeom prst="rect">
            <a:avLst/>
          </a:prstGeom>
        </p:spPr>
      </p:pic>
      <p:pic>
        <p:nvPicPr>
          <p:cNvPr id="1402" name="Picture" descr="Picture"/>
          <p:cNvPicPr>
            <a:picLocks noChangeAspect="1"/>
          </p:cNvPicPr>
          <p:nvPr/>
        </p:nvPicPr>
        <p:blipFill>
          <a:blip r:embed="rId5" cstate="print">
            <a:alphaModFix amt="100000"/>
          </a:blip>
          <a:stretch>
            <a:fillRect/>
          </a:stretch>
        </p:blipFill>
        <p:spPr>
          <a:xfrm rot="0" flipV="0" flipH="0">
            <a:off x="8579644" y="8801992"/>
            <a:ext cx="3721875" cy="3721875"/>
          </a:xfrm>
          <a:prstGeom prst="rect">
            <a:avLst/>
          </a:prstGeom>
        </p:spPr>
      </p:pic>
      <p:pic>
        <p:nvPicPr>
          <p:cNvPr id="1870" name="Picture" descr="Picture"/>
          <p:cNvPicPr>
            <a:picLocks noChangeAspect="1"/>
          </p:cNvPicPr>
          <p:nvPr/>
        </p:nvPicPr>
        <p:blipFill>
          <a:blip r:embed="rId6" cstate="print">
            <a:alphaModFix amt="100000"/>
          </a:blip>
          <a:stretch>
            <a:fillRect/>
          </a:stretch>
        </p:blipFill>
        <p:spPr>
          <a:xfrm rot="0" flipV="0" flipH="0">
            <a:off x="12144054" y="8802029"/>
            <a:ext cx="3721875" cy="3721875"/>
          </a:xfrm>
          <a:prstGeom prst="rect">
            <a:avLst/>
          </a:prstGeom>
        </p:spPr>
      </p:pic>
      <p:pic>
        <p:nvPicPr>
          <p:cNvPr id="2339" name="Picture" descr="Picture"/>
          <p:cNvPicPr>
            <a:picLocks noChangeAspect="1"/>
          </p:cNvPicPr>
          <p:nvPr/>
        </p:nvPicPr>
        <p:blipFill>
          <a:blip r:embed="rId7" cstate="print">
            <a:alphaModFix amt="100000"/>
          </a:blip>
          <a:stretch>
            <a:fillRect/>
          </a:stretch>
        </p:blipFill>
        <p:spPr>
          <a:xfrm rot="0" flipV="0" flipH="0">
            <a:off x="12143913" y="5080188"/>
            <a:ext cx="3721875" cy="3721875"/>
          </a:xfrm>
          <a:prstGeom prst="rect">
            <a:avLst/>
          </a:prstGeom>
        </p:spPr>
      </p:pic>
      <p:pic>
        <p:nvPicPr>
          <p:cNvPr id="2808" name="Picture" descr="Picture"/>
          <p:cNvPicPr>
            <a:picLocks noChangeAspect="1"/>
          </p:cNvPicPr>
          <p:nvPr/>
        </p:nvPicPr>
        <p:blipFill>
          <a:blip r:embed="rId8" cstate="print">
            <a:alphaModFix amt="100000"/>
          </a:blip>
          <a:stretch>
            <a:fillRect/>
          </a:stretch>
        </p:blipFill>
        <p:spPr>
          <a:xfrm rot="0" flipV="0" flipH="0">
            <a:off x="10635262" y="7283854"/>
            <a:ext cx="3163593" cy="316359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Chuangkit PowerPoint</Application>
  <PresentationFormat>自定义</PresentationFormat>
  <Paragraphs>0</Paragraphs>
  <Slides>20</Slides>
  <Notes>0</Notes>
  <HiddenSlides>0</HiddenSlides>
  <MMClips>0</MMClips>
  <ScaleCrop>false</ScaleCrop>
  <HeadingPairs>
    <vt:vector size="6" baseType="variant">
      <vt:variant>
        <vt:lpstr>已用的字体</vt:lpstr>
      </vt:variant>
      <vt:variant>
        <vt:i4>1</vt:i4>
      </vt:variant>
      <vt:variant>
        <vt:lpstr>主题</vt:lpstr>
      </vt:variant>
      <vt:variant>
        <vt:i4>1</vt:i4>
      </vt:variant>
      <vt:variant>
        <vt:lpstr>幻灯片标题</vt:lpstr>
      </vt:variant>
      <vt:variant>
        <vt:i4>2</vt:i4>
      </vt:variant>
    </vt:vector>
  </HeadingPairs>
  <TitlesOfParts>
    <vt:vector size="4" baseType="lpstr">
      <vt:lpstr>Arial</vt:lpstr>
      <vt:lpstr>Office Theme</vt:lpstr>
      <vt:lpstr>PowerPoint 演示文稿</vt:lpstr>
      <vt:lpstr>PowerPoint 演示文稿</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Microsoft Office 用户</cp:lastModifiedBy>
  <cp:revision>1</cp:revision>
  <dcterms:modified xsi:type="dcterms:W3CDTF">2020-05-20T20:13:02Z</dcterms:modified>
</cp:coreProperties>
</file>