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5.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6.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7.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tags/tag8.xml" ContentType="application/vnd.openxmlformats-officedocument.presentationml.tags+xml"/>
  <Override PartName="/ppt/notesSlides/notesSlide5.xml" ContentType="application/vnd.openxmlformats-officedocument.presentationml.notesSlide+xml"/>
  <Override PartName="/ppt/theme/themeOverride6.xml" ContentType="application/vnd.openxmlformats-officedocument.themeOverride+xml"/>
  <Override PartName="/ppt/tags/tag9.xml" ContentType="application/vnd.openxmlformats-officedocument.presentationml.tags+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tags/tag10.xml" ContentType="application/vnd.openxmlformats-officedocument.presentationml.tags+xml"/>
  <Override PartName="/ppt/notesSlides/notesSlide8.xml" ContentType="application/vnd.openxmlformats-officedocument.presentationml.notesSlide+xml"/>
  <Override PartName="/ppt/theme/themeOverride9.xml" ContentType="application/vnd.openxmlformats-officedocument.themeOverride+xml"/>
  <Override PartName="/ppt/tags/tag11.xml" ContentType="application/vnd.openxmlformats-officedocument.presentationml.tags+xml"/>
  <Override PartName="/ppt/notesSlides/notesSlide9.xml" ContentType="application/vnd.openxmlformats-officedocument.presentationml.notesSlide+xml"/>
  <Override PartName="/ppt/theme/themeOverride10.xml" ContentType="application/vnd.openxmlformats-officedocument.themeOverride+xml"/>
  <Override PartName="/ppt/tags/tag12.xml" ContentType="application/vnd.openxmlformats-officedocument.presentationml.tags+xml"/>
  <Override PartName="/ppt/notesSlides/notesSlide10.xml" ContentType="application/vnd.openxmlformats-officedocument.presentationml.notesSlide+xml"/>
  <Override PartName="/ppt/theme/themeOverride11.xml" ContentType="application/vnd.openxmlformats-officedocument.themeOverride+xml"/>
  <Override PartName="/ppt/tags/tag13.xml" ContentType="application/vnd.openxmlformats-officedocument.presentationml.tags+xml"/>
  <Override PartName="/ppt/tags/tag14.xml" ContentType="application/vnd.openxmlformats-officedocument.presentationml.tags+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ags/tag15.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tags/tag16.xml" ContentType="application/vnd.openxmlformats-officedocument.presentationml.tags+xml"/>
  <Override PartName="/ppt/notesSlides/notesSlide14.xml" ContentType="application/vnd.openxmlformats-officedocument.presentationml.notesSlide+xml"/>
  <Override PartName="/ppt/theme/themeOverride15.xml" ContentType="application/vnd.openxmlformats-officedocument.themeOverride+xml"/>
  <Override PartName="/ppt/tags/tag17.xml" ContentType="application/vnd.openxmlformats-officedocument.presentationml.tags+xml"/>
  <Override PartName="/ppt/notesSlides/notesSlide15.xml" ContentType="application/vnd.openxmlformats-officedocument.presentationml.notesSlide+xml"/>
  <Override PartName="/ppt/theme/themeOverride16.xml" ContentType="application/vnd.openxmlformats-officedocument.themeOverride+xml"/>
  <Override PartName="/ppt/tags/tag18.xml" ContentType="application/vnd.openxmlformats-officedocument.presentationml.tags+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9.xml" ContentType="application/vnd.openxmlformats-officedocument.themeOverride+xml"/>
  <Override PartName="/ppt/tags/tag19.xml" ContentType="application/vnd.openxmlformats-officedocument.presentationml.tags+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tags/tag20.xml" ContentType="application/vnd.openxmlformats-officedocument.presentationml.tags+xml"/>
  <Override PartName="/ppt/notesSlides/notesSlide22.xml" ContentType="application/vnd.openxmlformats-officedocument.presentationml.notesSlide+xml"/>
  <Override PartName="/ppt/theme/themeOverride23.xml" ContentType="application/vnd.openxmlformats-officedocument.themeOverride+xml"/>
  <Override PartName="/ppt/tags/tag21.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0" r:id="rId2"/>
  </p:sldMasterIdLst>
  <p:notesMasterIdLst>
    <p:notesMasterId r:id="rId26"/>
  </p:notesMasterIdLst>
  <p:sldIdLst>
    <p:sldId id="258" r:id="rId3"/>
    <p:sldId id="259" r:id="rId4"/>
    <p:sldId id="256" r:id="rId5"/>
    <p:sldId id="261" r:id="rId6"/>
    <p:sldId id="264" r:id="rId7"/>
    <p:sldId id="262" r:id="rId8"/>
    <p:sldId id="271" r:id="rId9"/>
    <p:sldId id="265" r:id="rId10"/>
    <p:sldId id="263" r:id="rId11"/>
    <p:sldId id="272" r:id="rId12"/>
    <p:sldId id="267" r:id="rId13"/>
    <p:sldId id="278" r:id="rId14"/>
    <p:sldId id="266" r:id="rId15"/>
    <p:sldId id="269" r:id="rId16"/>
    <p:sldId id="273" r:id="rId17"/>
    <p:sldId id="270" r:id="rId18"/>
    <p:sldId id="275" r:id="rId19"/>
    <p:sldId id="276" r:id="rId20"/>
    <p:sldId id="274" r:id="rId21"/>
    <p:sldId id="277" r:id="rId22"/>
    <p:sldId id="279" r:id="rId23"/>
    <p:sldId id="268" r:id="rId24"/>
    <p:sldId id="28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3F3"/>
    <a:srgbClr val="EBBEC4"/>
    <a:srgbClr val="F1D2D6"/>
    <a:srgbClr val="E6AE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160" d="100"/>
          <a:sy n="160" d="100"/>
        </p:scale>
        <p:origin x="396"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solidFill>
                <a:schemeClr val="accent1"/>
              </a:solidFill>
            </a:ln>
          </c:spPr>
          <c:dPt>
            <c:idx val="0"/>
            <c:bubble3D val="0"/>
            <c:spPr>
              <a:noFill/>
              <a:ln w="187325">
                <a:solidFill>
                  <a:schemeClr val="accent1"/>
                </a:solidFill>
              </a:ln>
              <a:effectLst/>
            </c:spPr>
            <c:extLst xmlns:c16r2="http://schemas.microsoft.com/office/drawing/2015/06/chart">
              <c:ext xmlns:c16="http://schemas.microsoft.com/office/drawing/2014/chart" uri="{C3380CC4-5D6E-409C-BE32-E72D297353CC}">
                <c16:uniqueId val="{00000001-FE5E-4476-8101-FBB96D3A23A9}"/>
              </c:ext>
            </c:extLst>
          </c:dPt>
          <c:dPt>
            <c:idx val="1"/>
            <c:bubble3D val="0"/>
            <c:spPr>
              <a:solidFill>
                <a:schemeClr val="accent1"/>
              </a:solidFill>
              <a:ln w="38100">
                <a:solidFill>
                  <a:schemeClr val="accent1"/>
                </a:solidFill>
              </a:ln>
              <a:effectLst>
                <a:outerShdw blurRad="508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3-FE5E-4476-8101-FBB96D3A23A9}"/>
              </c:ext>
            </c:extLst>
          </c:dPt>
          <c:dLbls>
            <c:dLbl>
              <c:idx val="0"/>
              <c:layout>
                <c:manualLayout>
                  <c:x val="-0.18903886666301001"/>
                  <c:y val="-0.13146604480454999"/>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FE5E-4476-8101-FBB96D3A23A9}"/>
                </c:ext>
                <c:ext xmlns:c15="http://schemas.microsoft.com/office/drawing/2012/chart" uri="{CE6537A1-D6FC-4f65-9D91-7224C49458BB}"/>
              </c:extLst>
            </c:dLbl>
            <c:dLbl>
              <c:idx val="1"/>
              <c:layout>
                <c:manualLayout>
                  <c:x val="0.152828951936714"/>
                  <c:y val="7.8567236815015401E-2"/>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FE5E-4476-8101-FBB96D3A23A9}"/>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bestFit"/>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FE5E-4476-8101-FBB96D3A23A9}"/>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840621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120779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1939019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628541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12</a:t>
            </a:fld>
            <a:endParaRPr lang="zh-CN" altLang="en-US"/>
          </a:p>
        </p:txBody>
      </p:sp>
    </p:spTree>
    <p:extLst>
      <p:ext uri="{BB962C8B-B14F-4D97-AF65-F5344CB8AC3E}">
        <p14:creationId xmlns:p14="http://schemas.microsoft.com/office/powerpoint/2010/main" val="1824872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13</a:t>
            </a:fld>
            <a:endParaRPr lang="zh-CN" altLang="en-US"/>
          </a:p>
        </p:txBody>
      </p:sp>
    </p:spTree>
    <p:extLst>
      <p:ext uri="{BB962C8B-B14F-4D97-AF65-F5344CB8AC3E}">
        <p14:creationId xmlns:p14="http://schemas.microsoft.com/office/powerpoint/2010/main" val="3304106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14</a:t>
            </a:fld>
            <a:endParaRPr lang="zh-CN" altLang="en-US"/>
          </a:p>
        </p:txBody>
      </p:sp>
    </p:spTree>
    <p:extLst>
      <p:ext uri="{BB962C8B-B14F-4D97-AF65-F5344CB8AC3E}">
        <p14:creationId xmlns:p14="http://schemas.microsoft.com/office/powerpoint/2010/main" val="3372190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593763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16</a:t>
            </a:fld>
            <a:endParaRPr lang="zh-CN" altLang="en-US"/>
          </a:p>
        </p:txBody>
      </p:sp>
    </p:spTree>
    <p:extLst>
      <p:ext uri="{BB962C8B-B14F-4D97-AF65-F5344CB8AC3E}">
        <p14:creationId xmlns:p14="http://schemas.microsoft.com/office/powerpoint/2010/main" val="1515025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17</a:t>
            </a:fld>
            <a:endParaRPr lang="zh-CN" altLang="en-US"/>
          </a:p>
        </p:txBody>
      </p:sp>
    </p:spTree>
    <p:extLst>
      <p:ext uri="{BB962C8B-B14F-4D97-AF65-F5344CB8AC3E}">
        <p14:creationId xmlns:p14="http://schemas.microsoft.com/office/powerpoint/2010/main" val="24369546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18</a:t>
            </a:fld>
            <a:endParaRPr lang="zh-CN" altLang="en-US"/>
          </a:p>
        </p:txBody>
      </p:sp>
    </p:spTree>
    <p:extLst>
      <p:ext uri="{BB962C8B-B14F-4D97-AF65-F5344CB8AC3E}">
        <p14:creationId xmlns:p14="http://schemas.microsoft.com/office/powerpoint/2010/main" val="3305958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448794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4278927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20</a:t>
            </a:fld>
            <a:endParaRPr lang="zh-CN" altLang="en-US"/>
          </a:p>
        </p:txBody>
      </p:sp>
    </p:spTree>
    <p:extLst>
      <p:ext uri="{BB962C8B-B14F-4D97-AF65-F5344CB8AC3E}">
        <p14:creationId xmlns:p14="http://schemas.microsoft.com/office/powerpoint/2010/main" val="524596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21</a:t>
            </a:fld>
            <a:endParaRPr lang="zh-CN" altLang="en-US"/>
          </a:p>
        </p:txBody>
      </p:sp>
    </p:spTree>
    <p:extLst>
      <p:ext uri="{BB962C8B-B14F-4D97-AF65-F5344CB8AC3E}">
        <p14:creationId xmlns:p14="http://schemas.microsoft.com/office/powerpoint/2010/main" val="30353752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22</a:t>
            </a:fld>
            <a:endParaRPr lang="zh-CN" altLang="en-US"/>
          </a:p>
        </p:txBody>
      </p:sp>
    </p:spTree>
    <p:extLst>
      <p:ext uri="{BB962C8B-B14F-4D97-AF65-F5344CB8AC3E}">
        <p14:creationId xmlns:p14="http://schemas.microsoft.com/office/powerpoint/2010/main" val="37717933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1288838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500988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4</a:t>
            </a:fld>
            <a:endParaRPr lang="zh-CN" altLang="en-US"/>
          </a:p>
        </p:txBody>
      </p:sp>
    </p:spTree>
    <p:extLst>
      <p:ext uri="{BB962C8B-B14F-4D97-AF65-F5344CB8AC3E}">
        <p14:creationId xmlns:p14="http://schemas.microsoft.com/office/powerpoint/2010/main" val="40834171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4286827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6</a:t>
            </a:fld>
            <a:endParaRPr lang="zh-CN" altLang="en-US"/>
          </a:p>
        </p:txBody>
      </p:sp>
    </p:spTree>
    <p:extLst>
      <p:ext uri="{BB962C8B-B14F-4D97-AF65-F5344CB8AC3E}">
        <p14:creationId xmlns:p14="http://schemas.microsoft.com/office/powerpoint/2010/main" val="3022330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7</a:t>
            </a:fld>
            <a:endParaRPr lang="zh-CN" altLang="en-US"/>
          </a:p>
        </p:txBody>
      </p:sp>
    </p:spTree>
    <p:extLst>
      <p:ext uri="{BB962C8B-B14F-4D97-AF65-F5344CB8AC3E}">
        <p14:creationId xmlns:p14="http://schemas.microsoft.com/office/powerpoint/2010/main" val="931795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675484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9</a:t>
            </a:fld>
            <a:endParaRPr lang="zh-CN" altLang="en-US"/>
          </a:p>
        </p:txBody>
      </p:sp>
    </p:spTree>
    <p:extLst>
      <p:ext uri="{BB962C8B-B14F-4D97-AF65-F5344CB8AC3E}">
        <p14:creationId xmlns:p14="http://schemas.microsoft.com/office/powerpoint/2010/main" val="4268217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2018/7/14 Saturday</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 Saturday</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2018/7/14 Saturday</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2" name="Picture Placeholder 15"/>
          <p:cNvSpPr>
            <a:spLocks noGrp="1"/>
          </p:cNvSpPr>
          <p:nvPr>
            <p:ph type="pic" sz="quarter" idx="10" hasCustomPrompt="1"/>
          </p:nvPr>
        </p:nvSpPr>
        <p:spPr>
          <a:xfrm>
            <a:off x="6237755" y="228600"/>
            <a:ext cx="5714256" cy="5715000"/>
          </a:xfrm>
          <a:prstGeom prst="rect">
            <a:avLst/>
          </a:prstGeom>
          <a:pattFill prst="lgGrid">
            <a:fgClr>
              <a:schemeClr val="bg1"/>
            </a:fgClr>
            <a:bgClr>
              <a:schemeClr val="tx2">
                <a:lumMod val="10000"/>
                <a:lumOff val="90000"/>
              </a:schemeClr>
            </a:bgClr>
          </a:pattFill>
          <a:ln>
            <a:noFill/>
          </a:ln>
          <a:effectLst>
            <a:outerShdw blurRad="1270000" dist="1028700" dir="10800000" sx="95000" sy="95000" algn="ctr" rotWithShape="0">
              <a:srgbClr val="000000">
                <a:alpha val="25000"/>
              </a:srgbClr>
            </a:outerShdw>
          </a:effectLst>
        </p:spPr>
        <p:txBody>
          <a:bodyPr anchor="ctr"/>
          <a:lstStyle>
            <a:lvl1pPr marL="0" indent="0" algn="ctr">
              <a:buNone/>
              <a:defRPr baseline="0"/>
            </a:lvl1pPr>
          </a:lstStyle>
          <a:p>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tags" Target="../tags/tag4.xml"/><Relationship Id="rId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BEC4"/>
        </a:solidFill>
        <a:effectLst/>
      </p:bgPr>
    </p:bg>
    <p:spTree>
      <p:nvGrpSpPr>
        <p:cNvPr id="1" name=""/>
        <p:cNvGrpSpPr/>
        <p:nvPr/>
      </p:nvGrpSpPr>
      <p:grpSpPr>
        <a:xfrm>
          <a:off x="0" y="0"/>
          <a:ext cx="0" cy="0"/>
          <a:chOff x="0" y="0"/>
          <a:chExt cx="0" cy="0"/>
        </a:xfrm>
      </p:grpSpPr>
      <p:sp>
        <p:nvSpPr>
          <p:cNvPr id="7" name="标题占位符 1"/>
          <p:cNvSpPr>
            <a:spLocks noGrp="1"/>
          </p:cNvSpPr>
          <p:nvPr>
            <p:ph type="title"/>
            <p:custDataLst>
              <p:tags r:id="rId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2018/7/14 Saturday</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矩形 14"/>
          <p:cNvSpPr/>
          <p:nvPr userDrawn="1"/>
        </p:nvSpPr>
        <p:spPr>
          <a:xfrm>
            <a:off x="0" y="0"/>
            <a:ext cx="6095999" cy="6858000"/>
          </a:xfrm>
          <a:prstGeom prst="rect">
            <a:avLst/>
          </a:prstGeom>
          <a:gradFill flip="none" rotWithShape="1">
            <a:gsLst>
              <a:gs pos="91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Lst>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themeOverride" Target="../theme/themeOverride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hemeOverride" Target="../theme/themeOverride10.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hemeOverride" Target="../theme/themeOverride11.xml"/><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1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xml"/><Relationship Id="rId1" Type="http://schemas.openxmlformats.org/officeDocument/2006/relationships/themeOverride" Target="../theme/themeOverride13.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themeOverride" Target="../theme/themeOverride14.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hemeOverride" Target="../theme/themeOverride1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hemeOverride" Target="../theme/themeOverride16.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hemeOverride" Target="../theme/themeOverride17.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hemeOverride" Target="../theme/themeOverride18.xml"/><Relationship Id="rId4" Type="http://schemas.openxmlformats.org/officeDocument/2006/relationships/chart" Target="../charts/char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hemeOverride" Target="../theme/themeOverride19.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hemeOverride" Target="../theme/themeOverride2.xml"/><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hemeOverride" Target="../theme/themeOverride21.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xml"/><Relationship Id="rId1" Type="http://schemas.openxmlformats.org/officeDocument/2006/relationships/themeOverride" Target="../theme/themeOverride22.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tags" Target="../tags/tag21.xml"/><Relationship Id="rId1" Type="http://schemas.openxmlformats.org/officeDocument/2006/relationships/themeOverride" Target="../theme/themeOverride2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tags" Target="../tags/tag7.xml"/><Relationship Id="rId1" Type="http://schemas.openxmlformats.org/officeDocument/2006/relationships/themeOverride" Target="../theme/themeOverride3.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tags" Target="../tags/tag8.xml"/><Relationship Id="rId1" Type="http://schemas.openxmlformats.org/officeDocument/2006/relationships/themeOverride" Target="../theme/themeOverride5.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hemeOverride" Target="../theme/themeOverride6.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hemeOverride" Target="../theme/themeOverride8.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themeOverride" Target="../theme/themeOverride9.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4d91b35a23e2d5d3c8d214a8d8463ee"/>
          <p:cNvPicPr>
            <a:picLocks noChangeAspect="1"/>
          </p:cNvPicPr>
          <p:nvPr/>
        </p:nvPicPr>
        <p:blipFill>
          <a:blip r:embed="rId5"/>
          <a:stretch>
            <a:fillRect/>
          </a:stretch>
        </p:blipFill>
        <p:spPr>
          <a:xfrm>
            <a:off x="1562100" y="497205"/>
            <a:ext cx="8816975" cy="5863590"/>
          </a:xfrm>
          <a:prstGeom prst="rect">
            <a:avLst/>
          </a:prstGeom>
        </p:spPr>
      </p:pic>
      <p:grpSp>
        <p:nvGrpSpPr>
          <p:cNvPr id="15" name="组合 14"/>
          <p:cNvGrpSpPr/>
          <p:nvPr/>
        </p:nvGrpSpPr>
        <p:grpSpPr>
          <a:xfrm>
            <a:off x="429895" y="-35560"/>
            <a:ext cx="11099165" cy="7353935"/>
            <a:chOff x="-1639" y="7607"/>
            <a:chExt cx="15867" cy="10650"/>
          </a:xfrm>
        </p:grpSpPr>
        <p:pic>
          <p:nvPicPr>
            <p:cNvPr id="13" name="图片 12" descr="그림자3"/>
            <p:cNvPicPr>
              <a:picLocks noChangeAspect="1"/>
            </p:cNvPicPr>
            <p:nvPr/>
          </p:nvPicPr>
          <p:blipFill>
            <a:blip r:embed="rId6"/>
            <a:stretch>
              <a:fillRect/>
            </a:stretch>
          </p:blipFill>
          <p:spPr>
            <a:xfrm rot="3960000">
              <a:off x="983" y="5012"/>
              <a:ext cx="10650" cy="15840"/>
            </a:xfrm>
            <a:prstGeom prst="rect">
              <a:avLst/>
            </a:prstGeom>
          </p:spPr>
        </p:pic>
        <p:pic>
          <p:nvPicPr>
            <p:cNvPr id="14" name="图片 13" descr="꽃3"/>
            <p:cNvPicPr>
              <a:picLocks noChangeAspect="1"/>
            </p:cNvPicPr>
            <p:nvPr/>
          </p:nvPicPr>
          <p:blipFill>
            <a:blip r:embed="rId7"/>
            <a:stretch>
              <a:fillRect/>
            </a:stretch>
          </p:blipFill>
          <p:spPr>
            <a:xfrm rot="3960000">
              <a:off x="1021" y="5071"/>
              <a:ext cx="10521" cy="15840"/>
            </a:xfrm>
            <a:prstGeom prst="rect">
              <a:avLst/>
            </a:prstGeom>
          </p:spPr>
        </p:pic>
      </p:grpSp>
      <p:sp>
        <p:nvSpPr>
          <p:cNvPr id="28" name="文本框 27"/>
          <p:cNvSpPr txBox="1"/>
          <p:nvPr/>
        </p:nvSpPr>
        <p:spPr>
          <a:xfrm>
            <a:off x="4366333" y="2148225"/>
            <a:ext cx="3611880" cy="1753235"/>
          </a:xfrm>
          <a:prstGeom prst="rect">
            <a:avLst/>
          </a:prstGeom>
          <a:noFill/>
        </p:spPr>
        <p:txBody>
          <a:bodyPr wrap="none" rtlCol="0">
            <a:spAutoFit/>
            <a:scene3d>
              <a:camera prst="orthographicFront"/>
              <a:lightRig rig="threePt" dir="t"/>
            </a:scene3d>
            <a:sp3d contourW="12700"/>
          </a:bodyPr>
          <a:lstStyle/>
          <a:p>
            <a:pPr algn="ctr"/>
            <a:r>
              <a:rPr lang="zh-CN" altLang="en-US" sz="5400" dirty="0">
                <a:solidFill>
                  <a:schemeClr val="tx1">
                    <a:lumMod val="65000"/>
                    <a:lumOff val="35000"/>
                  </a:schemeClr>
                </a:solidFill>
                <a:cs typeface="+mn-ea"/>
                <a:sym typeface="+mn-lt"/>
              </a:rPr>
              <a:t>简约小清新</a:t>
            </a:r>
          </a:p>
          <a:p>
            <a:pPr algn="ctr"/>
            <a:r>
              <a:rPr lang="zh-CN" altLang="en-US" sz="5400" dirty="0">
                <a:solidFill>
                  <a:schemeClr val="tx1">
                    <a:lumMod val="65000"/>
                    <a:lumOff val="35000"/>
                  </a:schemeClr>
                </a:solidFill>
                <a:cs typeface="+mn-ea"/>
                <a:sym typeface="+mn-lt"/>
              </a:rPr>
              <a:t>工作汇报</a:t>
            </a:r>
          </a:p>
        </p:txBody>
      </p:sp>
      <p:sp>
        <p:nvSpPr>
          <p:cNvPr id="29" name="文本框 28"/>
          <p:cNvSpPr txBox="1"/>
          <p:nvPr/>
        </p:nvSpPr>
        <p:spPr>
          <a:xfrm>
            <a:off x="4366260" y="4095750"/>
            <a:ext cx="3459480" cy="42678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cs typeface="+mn-ea"/>
                <a:sym typeface="+mn-lt"/>
              </a:rPr>
              <a:t>The user can demonstrate on a projector or computer, or print the presentation and make it into a film </a:t>
            </a:r>
          </a:p>
        </p:txBody>
      </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0-#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7" name="图片 16" descr="523753921b54acfe360b2f3ae5e25222"/>
          <p:cNvPicPr>
            <a:picLocks noChangeAspect="1"/>
          </p:cNvPicPr>
          <p:nvPr/>
        </p:nvPicPr>
        <p:blipFill rotWithShape="1">
          <a:blip r:embed="rId5"/>
          <a:srcRect l="17795" t="24107" r="17256" b="26058"/>
          <a:stretch>
            <a:fillRect/>
          </a:stretch>
        </p:blipFill>
        <p:spPr>
          <a:xfrm>
            <a:off x="2235199" y="596900"/>
            <a:ext cx="7531101" cy="5778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图片 15" descr="꽃3"/>
          <p:cNvPicPr>
            <a:picLocks noChangeAspect="1"/>
          </p:cNvPicPr>
          <p:nvPr/>
        </p:nvPicPr>
        <p:blipFill>
          <a:blip r:embed="rId6">
            <a:lum contrast="-18000"/>
          </a:blip>
          <a:srcRect l="-865" t="16061" r="4534" b="21660"/>
          <a:stretch>
            <a:fillRect/>
          </a:stretch>
        </p:blipFill>
        <p:spPr>
          <a:xfrm rot="6000000">
            <a:off x="3002280" y="2560320"/>
            <a:ext cx="2212340" cy="2153285"/>
          </a:xfrm>
          <a:prstGeom prst="ellipse">
            <a:avLst/>
          </a:prstGeom>
        </p:spPr>
      </p:pic>
      <p:sp>
        <p:nvSpPr>
          <p:cNvPr id="19" name="文本框 18"/>
          <p:cNvSpPr txBox="1"/>
          <p:nvPr/>
        </p:nvSpPr>
        <p:spPr>
          <a:xfrm>
            <a:off x="6572587" y="2862146"/>
            <a:ext cx="2031325"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tx1">
                    <a:lumMod val="65000"/>
                    <a:lumOff val="35000"/>
                  </a:schemeClr>
                </a:solidFill>
                <a:cs typeface="+mn-ea"/>
                <a:sym typeface="+mn-lt"/>
              </a:rPr>
              <a:t>工作完成情况</a:t>
            </a:r>
            <a:endParaRPr kumimoji="0" lang="zh-CN" altLang="en-US" sz="24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0" name="文本框 19"/>
          <p:cNvSpPr txBox="1"/>
          <p:nvPr/>
        </p:nvSpPr>
        <p:spPr>
          <a:xfrm>
            <a:off x="6268720" y="3761105"/>
            <a:ext cx="2630170" cy="38356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altLang="zh-CN" sz="8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presentation and make it into a film to be used in a wider field</a:t>
            </a:r>
          </a:p>
        </p:txBody>
      </p:sp>
      <p:sp>
        <p:nvSpPr>
          <p:cNvPr id="21" name="文本框 20"/>
          <p:cNvSpPr txBox="1"/>
          <p:nvPr/>
        </p:nvSpPr>
        <p:spPr>
          <a:xfrm>
            <a:off x="3815741" y="2976446"/>
            <a:ext cx="585417"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8000" dirty="0">
                <a:solidFill>
                  <a:schemeClr val="tx1">
                    <a:lumMod val="65000"/>
                    <a:lumOff val="35000"/>
                  </a:schemeClr>
                </a:solidFill>
                <a:cs typeface="+mn-ea"/>
                <a:sym typeface="+mn-lt"/>
              </a:rPr>
              <a:t>2</a:t>
            </a:r>
            <a:endParaRPr kumimoji="0" lang="en-US" altLang="zh-CN" sz="80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21600000">
                                      <p:cBhvr>
                                        <p:cTn id="13" dur="2000" fill="hold"/>
                                        <p:tgtEl>
                                          <p:spTgt spid="16"/>
                                        </p:tgtEl>
                                        <p:attrNameLst>
                                          <p:attrName>r</p:attrName>
                                        </p:attrNameLst>
                                      </p:cBhvr>
                                    </p:animRot>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0848a39-9a4f-489a-bce4-087412db6c12" descr="OQAAAB+LCAAAAAAABACrVlIpqSxIVbJSCs5NLCpxyUxML0rM9SxJzVXSUfJMUbLKK83J0VFyysxLycxLdy/KLy0oVrKKjq0FALpUkis5AAAA" title="iSlide™ 版权声明  COPYRIGHT NOTICE"/>
          <p:cNvGrpSpPr>
            <a:grpSpLocks noChangeAspect="1"/>
          </p:cNvGrpSpPr>
          <p:nvPr>
            <p:custDataLst>
              <p:tags r:id="rId3"/>
            </p:custDataLst>
          </p:nvPr>
        </p:nvGrpSpPr>
        <p:grpSpPr>
          <a:xfrm>
            <a:off x="2350892" y="2168293"/>
            <a:ext cx="7517008" cy="3299028"/>
            <a:chOff x="1629609" y="1699340"/>
            <a:chExt cx="8959574" cy="3932133"/>
          </a:xfrm>
        </p:grpSpPr>
        <p:sp>
          <p:nvSpPr>
            <p:cNvPr id="26" name="îṣľîḋê"/>
            <p:cNvSpPr/>
            <p:nvPr/>
          </p:nvSpPr>
          <p:spPr>
            <a:xfrm>
              <a:off x="2135560" y="1699340"/>
              <a:ext cx="7920880" cy="2233716"/>
            </a:xfrm>
            <a:prstGeom prst="rect">
              <a:avLst/>
            </a:prstGeom>
            <a:noFill/>
            <a:ln>
              <a:solidFill>
                <a:schemeClr val="tx1">
                  <a:lumMod val="20000"/>
                  <a:lumOff val="8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iṩliḑe"/>
            <p:cNvSpPr/>
            <p:nvPr/>
          </p:nvSpPr>
          <p:spPr>
            <a:xfrm rot="2700000">
              <a:off x="1629609" y="3839542"/>
              <a:ext cx="987412" cy="987412"/>
            </a:xfrm>
            <a:prstGeom prst="halfFrame">
              <a:avLst>
                <a:gd name="adj1" fmla="val 13900"/>
                <a:gd name="adj2" fmla="val 13902"/>
              </a:avLst>
            </a:prstGeom>
            <a:solidFill>
              <a:schemeClr val="tx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ïśļíďè"/>
            <p:cNvSpPr/>
            <p:nvPr/>
          </p:nvSpPr>
          <p:spPr>
            <a:xfrm rot="2700000">
              <a:off x="9548187" y="3814042"/>
              <a:ext cx="1040996" cy="1040996"/>
            </a:xfrm>
            <a:prstGeom prst="halfFrame">
              <a:avLst>
                <a:gd name="adj1" fmla="val 13900"/>
                <a:gd name="adj2" fmla="val 13902"/>
              </a:avLst>
            </a:prstGeom>
            <a:solidFill>
              <a:schemeClr val="tx1">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1" name="iş1ïďê"/>
            <p:cNvSpPr/>
            <p:nvPr/>
          </p:nvSpPr>
          <p:spPr>
            <a:xfrm rot="2700000">
              <a:off x="4966373" y="3372219"/>
              <a:ext cx="2259254" cy="2259254"/>
            </a:xfrm>
            <a:prstGeom prst="halfFrame">
              <a:avLst>
                <a:gd name="adj1" fmla="val 13900"/>
                <a:gd name="adj2" fmla="val 13902"/>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2" name="iṣlïḑe"/>
            <p:cNvSpPr/>
            <p:nvPr/>
          </p:nvSpPr>
          <p:spPr>
            <a:xfrm>
              <a:off x="2096538" y="3897460"/>
              <a:ext cx="72008" cy="72008"/>
            </a:xfrm>
            <a:prstGeom prst="ellipse">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3" name="iṩľiḍe"/>
            <p:cNvSpPr/>
            <p:nvPr/>
          </p:nvSpPr>
          <p:spPr>
            <a:xfrm>
              <a:off x="10020436" y="3897460"/>
              <a:ext cx="72008" cy="72008"/>
            </a:xfrm>
            <a:prstGeom prst="ellipse">
              <a:avLst/>
            </a:prstGeom>
            <a:solidFill>
              <a:schemeClr val="tx1">
                <a:lumMod val="60000"/>
                <a:lumOff val="40000"/>
              </a:schemeClr>
            </a:solid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4" name="îṡlîḓè"/>
            <p:cNvSpPr/>
            <p:nvPr/>
          </p:nvSpPr>
          <p:spPr>
            <a:xfrm rot="2700000">
              <a:off x="5855140" y="3531075"/>
              <a:ext cx="481720" cy="481720"/>
            </a:xfrm>
            <a:prstGeom prst="halfFrame">
              <a:avLst>
                <a:gd name="adj1" fmla="val 13900"/>
                <a:gd name="adj2" fmla="val 13902"/>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35" name="组合 34"/>
          <p:cNvGrpSpPr/>
          <p:nvPr/>
        </p:nvGrpSpPr>
        <p:grpSpPr>
          <a:xfrm>
            <a:off x="4471537" y="1726504"/>
            <a:ext cx="3253238" cy="832215"/>
            <a:chOff x="1246271" y="2349127"/>
            <a:chExt cx="3253238" cy="832215"/>
          </a:xfrm>
          <a:solidFill>
            <a:schemeClr val="bg1"/>
          </a:solidFill>
        </p:grpSpPr>
        <p:sp>
          <p:nvSpPr>
            <p:cNvPr id="48" name="文本框 47"/>
            <p:cNvSpPr txBox="1"/>
            <p:nvPr/>
          </p:nvSpPr>
          <p:spPr>
            <a:xfrm>
              <a:off x="1806000"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accent1"/>
                  </a:solidFill>
                  <a:cs typeface="+mn-ea"/>
                  <a:sym typeface="+mn-lt"/>
                </a:rPr>
                <a:t>标题文字添加</a:t>
              </a:r>
            </a:p>
          </p:txBody>
        </p:sp>
        <p:sp>
          <p:nvSpPr>
            <p:cNvPr id="49" name="文本框 48"/>
            <p:cNvSpPr txBox="1"/>
            <p:nvPr/>
          </p:nvSpPr>
          <p:spPr>
            <a:xfrm>
              <a:off x="1246271" y="2687681"/>
              <a:ext cx="3253238" cy="4936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tx1">
                      <a:lumMod val="50000"/>
                      <a:lumOff val="50000"/>
                    </a:schemeClr>
                  </a:solidFill>
                  <a:cs typeface="+mn-ea"/>
                  <a:sym typeface="+mn-lt"/>
                </a:rPr>
                <a:t>print the presentation and make it film to be used in a wider field</a:t>
              </a:r>
            </a:p>
          </p:txBody>
        </p:sp>
      </p:grpSp>
      <p:grpSp>
        <p:nvGrpSpPr>
          <p:cNvPr id="50" name="组合 49"/>
          <p:cNvGrpSpPr/>
          <p:nvPr/>
        </p:nvGrpSpPr>
        <p:grpSpPr>
          <a:xfrm>
            <a:off x="1810457" y="4624188"/>
            <a:ext cx="1909300" cy="729412"/>
            <a:chOff x="1918240" y="2349127"/>
            <a:chExt cx="1909300" cy="729412"/>
          </a:xfrm>
        </p:grpSpPr>
        <p:sp>
          <p:nvSpPr>
            <p:cNvPr id="51" name="文本框 50"/>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cs typeface="+mn-ea"/>
                  <a:sym typeface="+mn-lt"/>
                </a:rPr>
                <a:t>标题文字添加</a:t>
              </a:r>
            </a:p>
          </p:txBody>
        </p:sp>
        <p:sp>
          <p:nvSpPr>
            <p:cNvPr id="52" name="文本框 51"/>
            <p:cNvSpPr txBox="1"/>
            <p:nvPr/>
          </p:nvSpPr>
          <p:spPr>
            <a:xfrm>
              <a:off x="1918240" y="2635020"/>
              <a:ext cx="1909300" cy="44351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75000"/>
                      <a:lumOff val="25000"/>
                    </a:schemeClr>
                  </a:solidFill>
                  <a:cs typeface="+mn-ea"/>
                  <a:sym typeface="+mn-lt"/>
                </a:rPr>
                <a:t>print the presentation and make it film to be used in a wider field</a:t>
              </a:r>
            </a:p>
          </p:txBody>
        </p:sp>
      </p:grpSp>
      <p:grpSp>
        <p:nvGrpSpPr>
          <p:cNvPr id="53" name="组合 52"/>
          <p:cNvGrpSpPr/>
          <p:nvPr/>
        </p:nvGrpSpPr>
        <p:grpSpPr>
          <a:xfrm>
            <a:off x="8466283" y="4624188"/>
            <a:ext cx="1909300" cy="729412"/>
            <a:chOff x="1918240" y="2349127"/>
            <a:chExt cx="1909300" cy="729412"/>
          </a:xfrm>
        </p:grpSpPr>
        <p:sp>
          <p:nvSpPr>
            <p:cNvPr id="54" name="文本框 53"/>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cs typeface="+mn-ea"/>
                  <a:sym typeface="+mn-lt"/>
                </a:rPr>
                <a:t>标题文字添加</a:t>
              </a:r>
            </a:p>
          </p:txBody>
        </p:sp>
        <p:sp>
          <p:nvSpPr>
            <p:cNvPr id="55" name="文本框 54"/>
            <p:cNvSpPr txBox="1"/>
            <p:nvPr/>
          </p:nvSpPr>
          <p:spPr>
            <a:xfrm>
              <a:off x="1918240" y="2635020"/>
              <a:ext cx="1909300" cy="44351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75000"/>
                      <a:lumOff val="25000"/>
                    </a:schemeClr>
                  </a:solidFill>
                  <a:cs typeface="+mn-ea"/>
                  <a:sym typeface="+mn-lt"/>
                </a:rPr>
                <a:t>print the presentation and make it film to be used in a wider field</a:t>
              </a:r>
            </a:p>
          </p:txBody>
        </p:sp>
      </p:grpSp>
      <p:grpSp>
        <p:nvGrpSpPr>
          <p:cNvPr id="56" name="组合 55"/>
          <p:cNvGrpSpPr/>
          <p:nvPr/>
        </p:nvGrpSpPr>
        <p:grpSpPr>
          <a:xfrm>
            <a:off x="5141350" y="4624188"/>
            <a:ext cx="1909300" cy="729412"/>
            <a:chOff x="1918240" y="2349127"/>
            <a:chExt cx="1909300" cy="729412"/>
          </a:xfrm>
        </p:grpSpPr>
        <p:sp>
          <p:nvSpPr>
            <p:cNvPr id="57" name="文本框 56"/>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cs typeface="+mn-ea"/>
                  <a:sym typeface="+mn-lt"/>
                </a:rPr>
                <a:t>标题文字添加</a:t>
              </a:r>
            </a:p>
          </p:txBody>
        </p:sp>
        <p:sp>
          <p:nvSpPr>
            <p:cNvPr id="58" name="文本框 57"/>
            <p:cNvSpPr txBox="1"/>
            <p:nvPr/>
          </p:nvSpPr>
          <p:spPr>
            <a:xfrm>
              <a:off x="1918240" y="2635020"/>
              <a:ext cx="1909300" cy="44351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75000"/>
                      <a:lumOff val="25000"/>
                    </a:schemeClr>
                  </a:solidFill>
                  <a:cs typeface="+mn-ea"/>
                  <a:sym typeface="+mn-lt"/>
                </a:rPr>
                <a:t>print the presentation and make it film to be used in a wider field</a:t>
              </a:r>
            </a:p>
          </p:txBody>
        </p:sp>
      </p:grpSp>
      <p:grpSp>
        <p:nvGrpSpPr>
          <p:cNvPr id="22" name="组合 21"/>
          <p:cNvGrpSpPr/>
          <p:nvPr/>
        </p:nvGrpSpPr>
        <p:grpSpPr>
          <a:xfrm>
            <a:off x="4441825" y="254026"/>
            <a:ext cx="3308350" cy="558774"/>
            <a:chOff x="4441825" y="254026"/>
            <a:chExt cx="3308350" cy="558774"/>
          </a:xfrm>
        </p:grpSpPr>
        <p:sp>
          <p:nvSpPr>
            <p:cNvPr id="23"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工作完成情况</a:t>
              </a:r>
            </a:p>
          </p:txBody>
        </p:sp>
        <p:sp>
          <p:nvSpPr>
            <p:cNvPr id="24" name="矩形 23"/>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Effect transition="in" filter="fade">
                                      <p:cBhvr>
                                        <p:cTn id="21" dur="500"/>
                                        <p:tgtEl>
                                          <p:spTgt spid="50"/>
                                        </p:tgtEl>
                                      </p:cBhvr>
                                    </p:animEffect>
                                  </p:childTnLst>
                                </p:cTn>
                              </p:par>
                              <p:par>
                                <p:cTn id="22" presetID="53" presetClass="entr" presetSubtype="16" fill="hold" nodeType="with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par>
                                <p:cTn id="27" presetID="53" presetClass="entr" presetSubtype="16"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023583" y="2371111"/>
            <a:ext cx="1584331" cy="2123658"/>
          </a:xfrm>
          <a:prstGeom prst="rect">
            <a:avLst/>
          </a:prstGeom>
          <a:noFill/>
        </p:spPr>
        <p:txBody>
          <a:bodyPr wrap="square" rtlCol="0">
            <a:spAutoFit/>
          </a:bodyPr>
          <a:lstStyle/>
          <a:p>
            <a:r>
              <a:rPr lang="en-US" sz="3300" b="1" dirty="0">
                <a:solidFill>
                  <a:schemeClr val="tx2"/>
                </a:solidFill>
                <a:cs typeface="+mn-ea"/>
                <a:sym typeface="+mn-lt"/>
              </a:rPr>
              <a:t>PUT </a:t>
            </a:r>
          </a:p>
          <a:p>
            <a:r>
              <a:rPr lang="en-US" sz="3300" b="1" dirty="0">
                <a:solidFill>
                  <a:schemeClr val="tx2"/>
                </a:solidFill>
                <a:cs typeface="+mn-ea"/>
                <a:sym typeface="+mn-lt"/>
              </a:rPr>
              <a:t>GREAT </a:t>
            </a:r>
          </a:p>
          <a:p>
            <a:r>
              <a:rPr lang="en-US" sz="3300" b="1" dirty="0">
                <a:solidFill>
                  <a:schemeClr val="tx2"/>
                </a:solidFill>
                <a:cs typeface="+mn-ea"/>
                <a:sym typeface="+mn-lt"/>
              </a:rPr>
              <a:t>TITLE</a:t>
            </a:r>
          </a:p>
          <a:p>
            <a:r>
              <a:rPr lang="en-US" sz="3300" b="1" dirty="0">
                <a:solidFill>
                  <a:schemeClr val="tx2"/>
                </a:solidFill>
                <a:cs typeface="+mn-ea"/>
                <a:sym typeface="+mn-lt"/>
              </a:rPr>
              <a:t>HERE</a:t>
            </a:r>
          </a:p>
        </p:txBody>
      </p:sp>
      <p:sp>
        <p:nvSpPr>
          <p:cNvPr id="28" name="TextBox 27"/>
          <p:cNvSpPr txBox="1"/>
          <p:nvPr/>
        </p:nvSpPr>
        <p:spPr>
          <a:xfrm>
            <a:off x="3815096" y="2242698"/>
            <a:ext cx="1364962" cy="1447063"/>
          </a:xfrm>
          <a:prstGeom prst="rect">
            <a:avLst/>
          </a:prstGeom>
          <a:noFill/>
        </p:spPr>
        <p:txBody>
          <a:bodyPr wrap="square" rtlCol="0">
            <a:spAutoFit/>
          </a:bodyPr>
          <a:lstStyle/>
          <a:p>
            <a:pPr>
              <a:lnSpc>
                <a:spcPct val="150000"/>
              </a:lnSpc>
            </a:pPr>
            <a:r>
              <a:rPr lang="en-US" sz="1000" dirty="0">
                <a:cs typeface="+mn-ea"/>
                <a:sym typeface="+mn-lt"/>
              </a:rPr>
              <a:t>Donec vitae dolor sed urna laoreet consectetur et a odio. Cras vestibulum diam id risus convallis maximus. Lorem ipsum dolor sit amet, consectetur adipiscing elit.</a:t>
            </a:r>
          </a:p>
        </p:txBody>
      </p:sp>
      <p:cxnSp>
        <p:nvCxnSpPr>
          <p:cNvPr id="29" name="Straight Connector 28"/>
          <p:cNvCxnSpPr/>
          <p:nvPr/>
        </p:nvCxnSpPr>
        <p:spPr>
          <a:xfrm>
            <a:off x="3607914" y="2165419"/>
            <a:ext cx="0" cy="244607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rot="5400000">
            <a:off x="4735132" y="2942046"/>
            <a:ext cx="1983461" cy="975995"/>
          </a:xfrm>
          <a:prstGeom prst="rect">
            <a:avLst/>
          </a:prstGeom>
          <a:noFill/>
        </p:spPr>
        <p:txBody>
          <a:bodyPr wrap="square" rtlCol="0">
            <a:spAutoFit/>
          </a:bodyPr>
          <a:lstStyle/>
          <a:p>
            <a:r>
              <a:rPr lang="en-US" sz="5750" b="1" dirty="0">
                <a:solidFill>
                  <a:schemeClr val="accent1"/>
                </a:solidFill>
                <a:cs typeface="+mn-ea"/>
                <a:sym typeface="+mn-lt"/>
              </a:rPr>
              <a:t>.003</a:t>
            </a:r>
          </a:p>
        </p:txBody>
      </p:sp>
      <p:sp>
        <p:nvSpPr>
          <p:cNvPr id="31" name="Freeform 5"/>
          <p:cNvSpPr/>
          <p:nvPr/>
        </p:nvSpPr>
        <p:spPr bwMode="auto">
          <a:xfrm>
            <a:off x="1816401" y="2047379"/>
            <a:ext cx="323732" cy="323732"/>
          </a:xfrm>
          <a:custGeom>
            <a:avLst/>
            <a:gdLst>
              <a:gd name="T0" fmla="*/ 0 w 1058"/>
              <a:gd name="T1" fmla="*/ 1058 h 1058"/>
              <a:gd name="T2" fmla="*/ 0 w 1058"/>
              <a:gd name="T3" fmla="*/ 0 h 1058"/>
              <a:gd name="T4" fmla="*/ 1058 w 1058"/>
              <a:gd name="T5" fmla="*/ 0 h 1058"/>
            </a:gdLst>
            <a:ahLst/>
            <a:cxnLst>
              <a:cxn ang="0">
                <a:pos x="T0" y="T1"/>
              </a:cxn>
              <a:cxn ang="0">
                <a:pos x="T2" y="T3"/>
              </a:cxn>
              <a:cxn ang="0">
                <a:pos x="T4" y="T5"/>
              </a:cxn>
            </a:cxnLst>
            <a:rect l="0" t="0" r="r" b="b"/>
            <a:pathLst>
              <a:path w="1058" h="1058">
                <a:moveTo>
                  <a:pt x="0" y="1058"/>
                </a:moveTo>
                <a:lnTo>
                  <a:pt x="0" y="0"/>
                </a:lnTo>
                <a:lnTo>
                  <a:pt x="1058" y="0"/>
                </a:lnTo>
              </a:path>
            </a:pathLst>
          </a:custGeom>
          <a:noFill/>
          <a:ln w="7778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5714" tIns="22857" rIns="45714" bIns="22857" numCol="1" anchor="t" anchorCtr="0" compatLnSpc="1"/>
          <a:lstStyle/>
          <a:p>
            <a:endParaRPr lang="en-US" sz="700">
              <a:cs typeface="+mn-ea"/>
              <a:sym typeface="+mn-lt"/>
            </a:endParaRPr>
          </a:p>
        </p:txBody>
      </p:sp>
      <p:sp>
        <p:nvSpPr>
          <p:cNvPr id="32" name="Freeform 5"/>
          <p:cNvSpPr/>
          <p:nvPr/>
        </p:nvSpPr>
        <p:spPr bwMode="auto">
          <a:xfrm flipV="1">
            <a:off x="1855995" y="3888628"/>
            <a:ext cx="665586" cy="665586"/>
          </a:xfrm>
          <a:custGeom>
            <a:avLst/>
            <a:gdLst>
              <a:gd name="T0" fmla="*/ 0 w 1058"/>
              <a:gd name="T1" fmla="*/ 1058 h 1058"/>
              <a:gd name="T2" fmla="*/ 0 w 1058"/>
              <a:gd name="T3" fmla="*/ 0 h 1058"/>
              <a:gd name="T4" fmla="*/ 1058 w 1058"/>
              <a:gd name="T5" fmla="*/ 0 h 1058"/>
            </a:gdLst>
            <a:ahLst/>
            <a:cxnLst>
              <a:cxn ang="0">
                <a:pos x="T0" y="T1"/>
              </a:cxn>
              <a:cxn ang="0">
                <a:pos x="T2" y="T3"/>
              </a:cxn>
              <a:cxn ang="0">
                <a:pos x="T4" y="T5"/>
              </a:cxn>
            </a:cxnLst>
            <a:rect l="0" t="0" r="r" b="b"/>
            <a:pathLst>
              <a:path w="1058" h="1058">
                <a:moveTo>
                  <a:pt x="0" y="1058"/>
                </a:moveTo>
                <a:lnTo>
                  <a:pt x="0" y="0"/>
                </a:lnTo>
                <a:lnTo>
                  <a:pt x="1058" y="0"/>
                </a:lnTo>
              </a:path>
            </a:pathLst>
          </a:custGeom>
          <a:noFill/>
          <a:ln w="77788" cap="flat">
            <a:solidFill>
              <a:schemeClr val="tx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45714" tIns="22857" rIns="45714" bIns="22857" numCol="1" anchor="t" anchorCtr="0" compatLnSpc="1"/>
          <a:lstStyle/>
          <a:p>
            <a:endParaRPr lang="en-US" sz="700">
              <a:cs typeface="+mn-ea"/>
              <a:sym typeface="+mn-lt"/>
            </a:endParaRPr>
          </a:p>
        </p:txBody>
      </p:sp>
      <p:pic>
        <p:nvPicPr>
          <p:cNvPr id="6" name="图片占位符 5" descr="QQ图片20180526112820"/>
          <p:cNvPicPr>
            <a:picLocks noGrp="1" noChangeAspect="1"/>
          </p:cNvPicPr>
          <p:nvPr>
            <p:ph type="pic" sz="quarter" idx="19"/>
          </p:nvPr>
        </p:nvPicPr>
        <p:blipFill>
          <a:blip r:embed="rId4"/>
          <a:srcRect l="11057" r="15856"/>
          <a:stretch>
            <a:fillRect/>
          </a:stretch>
        </p:blipFill>
        <p:spPr>
          <a:xfrm>
            <a:off x="6706235" y="1321435"/>
            <a:ext cx="4390390" cy="4218305"/>
          </a:xfrm>
          <a:prstGeom prst="rect">
            <a:avLst/>
          </a:prstGeom>
        </p:spPr>
      </p:pic>
      <p:grpSp>
        <p:nvGrpSpPr>
          <p:cNvPr id="12" name="组合 11"/>
          <p:cNvGrpSpPr/>
          <p:nvPr/>
        </p:nvGrpSpPr>
        <p:grpSpPr>
          <a:xfrm>
            <a:off x="4441825" y="254026"/>
            <a:ext cx="3308350" cy="558774"/>
            <a:chOff x="4441825" y="254026"/>
            <a:chExt cx="3308350" cy="558774"/>
          </a:xfrm>
        </p:grpSpPr>
        <p:sp>
          <p:nvSpPr>
            <p:cNvPr id="13"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工作完成情况</a:t>
              </a:r>
            </a:p>
          </p:txBody>
        </p:sp>
        <p:sp>
          <p:nvSpPr>
            <p:cNvPr id="14" name="矩形 13"/>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1514654" y="3164114"/>
            <a:ext cx="4209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606197" y="3022600"/>
            <a:ext cx="1117600" cy="1415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1404943" y="2478881"/>
            <a:ext cx="3310966" cy="646331"/>
          </a:xfrm>
          <a:prstGeom prst="rect">
            <a:avLst/>
          </a:prstGeom>
        </p:spPr>
        <p:txBody>
          <a:bodyPr wrap="square">
            <a:spAutoFit/>
          </a:bodyPr>
          <a:lstStyle/>
          <a:p>
            <a:r>
              <a:rPr lang="en-US" altLang="zh-CN" sz="3600" kern="0" dirty="0">
                <a:cs typeface="+mn-ea"/>
                <a:sym typeface="+mn-lt"/>
              </a:rPr>
              <a:t>Keywords here</a:t>
            </a:r>
            <a:endParaRPr lang="zh-CN" altLang="en-US" sz="3600" dirty="0">
              <a:cs typeface="+mn-ea"/>
              <a:sym typeface="+mn-lt"/>
            </a:endParaRPr>
          </a:p>
        </p:txBody>
      </p:sp>
      <p:sp>
        <p:nvSpPr>
          <p:cNvPr id="20" name="正文"/>
          <p:cNvSpPr/>
          <p:nvPr/>
        </p:nvSpPr>
        <p:spPr>
          <a:xfrm>
            <a:off x="1425219" y="3448725"/>
            <a:ext cx="4388011" cy="1342675"/>
          </a:xfrm>
          <a:prstGeom prst="rect">
            <a:avLst/>
          </a:prstGeom>
        </p:spPr>
        <p:txBody>
          <a:bodyPr wrap="square">
            <a:spAutoFit/>
          </a:bodyPr>
          <a:lstStyle/>
          <a:p>
            <a:pPr>
              <a:lnSpc>
                <a:spcPct val="150000"/>
              </a:lnSpc>
            </a:pPr>
            <a:r>
              <a:rPr lang="en-GB" altLang="zh-CN" sz="1400" kern="0" dirty="0">
                <a:solidFill>
                  <a:schemeClr val="tx1">
                    <a:lumMod val="50000"/>
                    <a:lumOff val="50000"/>
                  </a:schemeClr>
                </a:solidFill>
                <a:cs typeface="+mn-ea"/>
                <a:sym typeface="+mn-lt"/>
              </a:rPr>
              <a:t>Lorem ipsum </a:t>
            </a:r>
            <a:r>
              <a:rPr lang="en-GB" altLang="zh-CN" sz="1400" kern="0" dirty="0" err="1">
                <a:solidFill>
                  <a:schemeClr val="tx1">
                    <a:lumMod val="50000"/>
                    <a:lumOff val="50000"/>
                  </a:schemeClr>
                </a:solidFill>
                <a:cs typeface="+mn-ea"/>
                <a:sym typeface="+mn-lt"/>
              </a:rPr>
              <a:t>dolor</a:t>
            </a:r>
            <a:r>
              <a:rPr lang="en-GB" altLang="zh-CN" sz="1400" kern="0" dirty="0">
                <a:solidFill>
                  <a:schemeClr val="tx1">
                    <a:lumMod val="50000"/>
                    <a:lumOff val="50000"/>
                  </a:schemeClr>
                </a:solidFill>
                <a:cs typeface="+mn-ea"/>
                <a:sym typeface="+mn-lt"/>
              </a:rPr>
              <a:t> sit </a:t>
            </a:r>
            <a:r>
              <a:rPr lang="en-GB" altLang="zh-CN" sz="1400" kern="0" dirty="0" err="1">
                <a:solidFill>
                  <a:schemeClr val="tx1">
                    <a:lumMod val="50000"/>
                    <a:lumOff val="50000"/>
                  </a:schemeClr>
                </a:solidFill>
                <a:cs typeface="+mn-ea"/>
                <a:sym typeface="+mn-lt"/>
              </a:rPr>
              <a:t>amet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consectetuer</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adipiscing</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elit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sed</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diam</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nonummy</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nibh</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euismod</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tincidunt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ut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laoreet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dolore</a:t>
            </a:r>
            <a:r>
              <a:rPr lang="en-GB" altLang="zh-CN" sz="1400" kern="0" dirty="0">
                <a:solidFill>
                  <a:schemeClr val="tx1">
                    <a:lumMod val="50000"/>
                    <a:lumOff val="50000"/>
                  </a:schemeClr>
                </a:solidFill>
                <a:cs typeface="+mn-ea"/>
                <a:sym typeface="+mn-lt"/>
              </a:rPr>
              <a:t> magna </a:t>
            </a:r>
            <a:r>
              <a:rPr lang="en-GB" altLang="zh-CN" sz="1400" kern="0" dirty="0" err="1">
                <a:solidFill>
                  <a:schemeClr val="tx1">
                    <a:lumMod val="50000"/>
                    <a:lumOff val="50000"/>
                  </a:schemeClr>
                </a:solidFill>
                <a:cs typeface="+mn-ea"/>
                <a:sym typeface="+mn-lt"/>
              </a:rPr>
              <a:t>aliquam</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erat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volutpat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Ut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wisi</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enim</a:t>
            </a:r>
            <a:r>
              <a:rPr lang="en-GB" altLang="zh-CN" sz="1400" kern="0" dirty="0">
                <a:solidFill>
                  <a:schemeClr val="tx1">
                    <a:lumMod val="50000"/>
                    <a:lumOff val="50000"/>
                  </a:schemeClr>
                </a:solidFill>
                <a:cs typeface="+mn-ea"/>
                <a:sym typeface="+mn-lt"/>
              </a:rPr>
              <a:t> ad minim </a:t>
            </a:r>
            <a:r>
              <a:rPr lang="en-GB" altLang="zh-CN" sz="1400" kern="0" dirty="0" err="1">
                <a:solidFill>
                  <a:schemeClr val="tx1">
                    <a:lumMod val="50000"/>
                    <a:lumOff val="50000"/>
                  </a:schemeClr>
                </a:solidFill>
                <a:cs typeface="+mn-ea"/>
                <a:sym typeface="+mn-lt"/>
              </a:rPr>
              <a:t>veniam</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quis</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nostrud</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exerci</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tation</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ullamcorper</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suscipit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lobortis</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nisl</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ut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aliquip</a:t>
            </a:r>
            <a:r>
              <a:rPr lang="en-GB" altLang="zh-CN" sz="1400" kern="0" dirty="0">
                <a:solidFill>
                  <a:schemeClr val="tx1">
                    <a:lumMod val="50000"/>
                    <a:lumOff val="50000"/>
                  </a:schemeClr>
                </a:solidFill>
                <a:cs typeface="+mn-ea"/>
                <a:sym typeface="+mn-lt"/>
              </a:rPr>
              <a:t> ex </a:t>
            </a:r>
            <a:r>
              <a:rPr lang="en-GB" altLang="zh-CN" sz="1400" kern="0" dirty="0" err="1">
                <a:solidFill>
                  <a:schemeClr val="tx1">
                    <a:lumMod val="50000"/>
                    <a:lumOff val="50000"/>
                  </a:schemeClr>
                </a:solidFill>
                <a:cs typeface="+mn-ea"/>
                <a:sym typeface="+mn-lt"/>
              </a:rPr>
              <a:t>ea</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commodo</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consequat</a:t>
            </a:r>
            <a:r>
              <a:rPr lang="en-GB" altLang="zh-CN" sz="1400" kern="0" dirty="0">
                <a:solidFill>
                  <a:schemeClr val="tx1">
                    <a:lumMod val="50000"/>
                    <a:lumOff val="50000"/>
                  </a:schemeClr>
                </a:solidFill>
                <a:cs typeface="+mn-ea"/>
                <a:sym typeface="+mn-lt"/>
              </a:rPr>
              <a:t>. </a:t>
            </a:r>
          </a:p>
        </p:txBody>
      </p:sp>
      <p:cxnSp>
        <p:nvCxnSpPr>
          <p:cNvPr id="21" name="直接连接符 20"/>
          <p:cNvCxnSpPr/>
          <p:nvPr/>
        </p:nvCxnSpPr>
        <p:spPr>
          <a:xfrm>
            <a:off x="6645454" y="3164114"/>
            <a:ext cx="4209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9736997" y="3022600"/>
            <a:ext cx="1117600" cy="1415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6535743" y="2478881"/>
            <a:ext cx="3310966" cy="646331"/>
          </a:xfrm>
          <a:prstGeom prst="rect">
            <a:avLst/>
          </a:prstGeom>
        </p:spPr>
        <p:txBody>
          <a:bodyPr wrap="square">
            <a:spAutoFit/>
          </a:bodyPr>
          <a:lstStyle/>
          <a:p>
            <a:r>
              <a:rPr lang="en-US" altLang="zh-CN" sz="3600" kern="0" dirty="0">
                <a:cs typeface="+mn-ea"/>
                <a:sym typeface="+mn-lt"/>
              </a:rPr>
              <a:t>Keywords here</a:t>
            </a:r>
            <a:endParaRPr lang="zh-CN" altLang="en-US" sz="3600" dirty="0">
              <a:cs typeface="+mn-ea"/>
              <a:sym typeface="+mn-lt"/>
            </a:endParaRPr>
          </a:p>
        </p:txBody>
      </p:sp>
      <p:sp>
        <p:nvSpPr>
          <p:cNvPr id="24" name="正文"/>
          <p:cNvSpPr/>
          <p:nvPr/>
        </p:nvSpPr>
        <p:spPr>
          <a:xfrm>
            <a:off x="6556019" y="3448725"/>
            <a:ext cx="4388011" cy="1342675"/>
          </a:xfrm>
          <a:prstGeom prst="rect">
            <a:avLst/>
          </a:prstGeom>
        </p:spPr>
        <p:txBody>
          <a:bodyPr wrap="square">
            <a:spAutoFit/>
          </a:bodyPr>
          <a:lstStyle/>
          <a:p>
            <a:pPr>
              <a:lnSpc>
                <a:spcPct val="150000"/>
              </a:lnSpc>
            </a:pPr>
            <a:r>
              <a:rPr lang="en-GB" altLang="zh-CN" sz="1400" kern="0" dirty="0">
                <a:solidFill>
                  <a:schemeClr val="tx1">
                    <a:lumMod val="50000"/>
                    <a:lumOff val="50000"/>
                  </a:schemeClr>
                </a:solidFill>
                <a:cs typeface="+mn-ea"/>
                <a:sym typeface="+mn-lt"/>
              </a:rPr>
              <a:t>Lorem ipsum </a:t>
            </a:r>
            <a:r>
              <a:rPr lang="en-GB" altLang="zh-CN" sz="1400" kern="0" dirty="0" err="1">
                <a:solidFill>
                  <a:schemeClr val="tx1">
                    <a:lumMod val="50000"/>
                    <a:lumOff val="50000"/>
                  </a:schemeClr>
                </a:solidFill>
                <a:cs typeface="+mn-ea"/>
                <a:sym typeface="+mn-lt"/>
              </a:rPr>
              <a:t>dolor</a:t>
            </a:r>
            <a:r>
              <a:rPr lang="en-GB" altLang="zh-CN" sz="1400" kern="0" dirty="0">
                <a:solidFill>
                  <a:schemeClr val="tx1">
                    <a:lumMod val="50000"/>
                    <a:lumOff val="50000"/>
                  </a:schemeClr>
                </a:solidFill>
                <a:cs typeface="+mn-ea"/>
                <a:sym typeface="+mn-lt"/>
              </a:rPr>
              <a:t> sit </a:t>
            </a:r>
            <a:r>
              <a:rPr lang="en-GB" altLang="zh-CN" sz="1400" kern="0" dirty="0" err="1">
                <a:solidFill>
                  <a:schemeClr val="tx1">
                    <a:lumMod val="50000"/>
                    <a:lumOff val="50000"/>
                  </a:schemeClr>
                </a:solidFill>
                <a:cs typeface="+mn-ea"/>
                <a:sym typeface="+mn-lt"/>
              </a:rPr>
              <a:t>amet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consectetuer</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adipiscing</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elit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sed</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diam</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nonummy</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nibh</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euismod</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tincidunt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ut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laoreet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dolore</a:t>
            </a:r>
            <a:r>
              <a:rPr lang="en-GB" altLang="zh-CN" sz="1400" kern="0" dirty="0">
                <a:solidFill>
                  <a:schemeClr val="tx1">
                    <a:lumMod val="50000"/>
                    <a:lumOff val="50000"/>
                  </a:schemeClr>
                </a:solidFill>
                <a:cs typeface="+mn-ea"/>
                <a:sym typeface="+mn-lt"/>
              </a:rPr>
              <a:t> magna </a:t>
            </a:r>
            <a:r>
              <a:rPr lang="en-GB" altLang="zh-CN" sz="1400" kern="0" dirty="0" err="1">
                <a:solidFill>
                  <a:schemeClr val="tx1">
                    <a:lumMod val="50000"/>
                    <a:lumOff val="50000"/>
                  </a:schemeClr>
                </a:solidFill>
                <a:cs typeface="+mn-ea"/>
                <a:sym typeface="+mn-lt"/>
              </a:rPr>
              <a:t>aliquam</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erat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volutpat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Ut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wisi</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enim</a:t>
            </a:r>
            <a:r>
              <a:rPr lang="en-GB" altLang="zh-CN" sz="1400" kern="0" dirty="0">
                <a:solidFill>
                  <a:schemeClr val="tx1">
                    <a:lumMod val="50000"/>
                    <a:lumOff val="50000"/>
                  </a:schemeClr>
                </a:solidFill>
                <a:cs typeface="+mn-ea"/>
                <a:sym typeface="+mn-lt"/>
              </a:rPr>
              <a:t> ad minim </a:t>
            </a:r>
            <a:r>
              <a:rPr lang="en-GB" altLang="zh-CN" sz="1400" kern="0" dirty="0" err="1">
                <a:solidFill>
                  <a:schemeClr val="tx1">
                    <a:lumMod val="50000"/>
                    <a:lumOff val="50000"/>
                  </a:schemeClr>
                </a:solidFill>
                <a:cs typeface="+mn-ea"/>
                <a:sym typeface="+mn-lt"/>
              </a:rPr>
              <a:t>veniam</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quis</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nostrud</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exerci</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tation</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ullamcorper</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suscipit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lobortis</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nisl</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ut</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aliquip</a:t>
            </a:r>
            <a:r>
              <a:rPr lang="en-GB" altLang="zh-CN" sz="1400" kern="0" dirty="0">
                <a:solidFill>
                  <a:schemeClr val="tx1">
                    <a:lumMod val="50000"/>
                    <a:lumOff val="50000"/>
                  </a:schemeClr>
                </a:solidFill>
                <a:cs typeface="+mn-ea"/>
                <a:sym typeface="+mn-lt"/>
              </a:rPr>
              <a:t> ex </a:t>
            </a:r>
            <a:r>
              <a:rPr lang="en-GB" altLang="zh-CN" sz="1400" kern="0" dirty="0" err="1">
                <a:solidFill>
                  <a:schemeClr val="tx1">
                    <a:lumMod val="50000"/>
                    <a:lumOff val="50000"/>
                  </a:schemeClr>
                </a:solidFill>
                <a:cs typeface="+mn-ea"/>
                <a:sym typeface="+mn-lt"/>
              </a:rPr>
              <a:t>ea</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commodo</a:t>
            </a:r>
            <a:r>
              <a:rPr lang="en-GB" altLang="zh-CN" sz="1400" kern="0" dirty="0">
                <a:solidFill>
                  <a:schemeClr val="tx1">
                    <a:lumMod val="50000"/>
                    <a:lumOff val="50000"/>
                  </a:schemeClr>
                </a:solidFill>
                <a:cs typeface="+mn-ea"/>
                <a:sym typeface="+mn-lt"/>
              </a:rPr>
              <a:t> </a:t>
            </a:r>
            <a:r>
              <a:rPr lang="en-GB" altLang="zh-CN" sz="1400" kern="0" dirty="0" err="1">
                <a:solidFill>
                  <a:schemeClr val="tx1">
                    <a:lumMod val="50000"/>
                    <a:lumOff val="50000"/>
                  </a:schemeClr>
                </a:solidFill>
                <a:cs typeface="+mn-ea"/>
                <a:sym typeface="+mn-lt"/>
              </a:rPr>
              <a:t>consequat</a:t>
            </a:r>
            <a:r>
              <a:rPr lang="en-GB" altLang="zh-CN" sz="1400" kern="0" dirty="0">
                <a:solidFill>
                  <a:schemeClr val="tx1">
                    <a:lumMod val="50000"/>
                    <a:lumOff val="50000"/>
                  </a:schemeClr>
                </a:solidFill>
                <a:cs typeface="+mn-ea"/>
                <a:sym typeface="+mn-lt"/>
              </a:rPr>
              <a:t>. </a:t>
            </a:r>
          </a:p>
        </p:txBody>
      </p:sp>
      <p:sp>
        <p:nvSpPr>
          <p:cNvPr id="25" name="任意多边形: 形状 24"/>
          <p:cNvSpPr/>
          <p:nvPr/>
        </p:nvSpPr>
        <p:spPr>
          <a:xfrm>
            <a:off x="6645454" y="1602954"/>
            <a:ext cx="714327" cy="792575"/>
          </a:xfrm>
          <a:custGeom>
            <a:avLst/>
            <a:gdLst/>
            <a:ahLst/>
            <a:cxnLst/>
            <a:rect l="l" t="t" r="r" b="b"/>
            <a:pathLst>
              <a:path w="714327" h="792575">
                <a:moveTo>
                  <a:pt x="661321" y="0"/>
                </a:moveTo>
                <a:lnTo>
                  <a:pt x="714327" y="85820"/>
                </a:lnTo>
                <a:cubicBezTo>
                  <a:pt x="584756" y="149764"/>
                  <a:pt x="519970" y="296164"/>
                  <a:pt x="519970" y="525018"/>
                </a:cubicBezTo>
                <a:lnTo>
                  <a:pt x="666369" y="525018"/>
                </a:lnTo>
                <a:lnTo>
                  <a:pt x="666369" y="792575"/>
                </a:lnTo>
                <a:lnTo>
                  <a:pt x="403860" y="792575"/>
                </a:lnTo>
                <a:lnTo>
                  <a:pt x="403860" y="545211"/>
                </a:lnTo>
                <a:cubicBezTo>
                  <a:pt x="403860" y="425735"/>
                  <a:pt x="426156" y="315515"/>
                  <a:pt x="470749" y="214550"/>
                </a:cubicBezTo>
                <a:cubicBezTo>
                  <a:pt x="515342" y="113585"/>
                  <a:pt x="578866" y="42068"/>
                  <a:pt x="661321" y="0"/>
                </a:cubicBezTo>
                <a:close/>
                <a:moveTo>
                  <a:pt x="257461" y="0"/>
                </a:moveTo>
                <a:lnTo>
                  <a:pt x="310467" y="85820"/>
                </a:lnTo>
                <a:cubicBezTo>
                  <a:pt x="180896" y="149764"/>
                  <a:pt x="116110" y="296164"/>
                  <a:pt x="116110" y="525018"/>
                </a:cubicBezTo>
                <a:lnTo>
                  <a:pt x="262509" y="525018"/>
                </a:lnTo>
                <a:lnTo>
                  <a:pt x="262509" y="792575"/>
                </a:lnTo>
                <a:lnTo>
                  <a:pt x="0" y="792575"/>
                </a:lnTo>
                <a:lnTo>
                  <a:pt x="0" y="545211"/>
                </a:lnTo>
                <a:cubicBezTo>
                  <a:pt x="0" y="425735"/>
                  <a:pt x="22296" y="315515"/>
                  <a:pt x="66889" y="214550"/>
                </a:cubicBezTo>
                <a:cubicBezTo>
                  <a:pt x="111482" y="113585"/>
                  <a:pt x="175006" y="42068"/>
                  <a:pt x="257461" y="0"/>
                </a:cubicBez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任意多边形: 形状 25"/>
          <p:cNvSpPr/>
          <p:nvPr/>
        </p:nvSpPr>
        <p:spPr>
          <a:xfrm>
            <a:off x="1514654" y="1602954"/>
            <a:ext cx="714327" cy="792575"/>
          </a:xfrm>
          <a:custGeom>
            <a:avLst/>
            <a:gdLst/>
            <a:ahLst/>
            <a:cxnLst/>
            <a:rect l="l" t="t" r="r" b="b"/>
            <a:pathLst>
              <a:path w="714327" h="792575">
                <a:moveTo>
                  <a:pt x="661321" y="0"/>
                </a:moveTo>
                <a:lnTo>
                  <a:pt x="714327" y="85820"/>
                </a:lnTo>
                <a:cubicBezTo>
                  <a:pt x="584756" y="149764"/>
                  <a:pt x="519970" y="296164"/>
                  <a:pt x="519970" y="525018"/>
                </a:cubicBezTo>
                <a:lnTo>
                  <a:pt x="666369" y="525018"/>
                </a:lnTo>
                <a:lnTo>
                  <a:pt x="666369" y="792575"/>
                </a:lnTo>
                <a:lnTo>
                  <a:pt x="403860" y="792575"/>
                </a:lnTo>
                <a:lnTo>
                  <a:pt x="403860" y="545211"/>
                </a:lnTo>
                <a:cubicBezTo>
                  <a:pt x="403860" y="425735"/>
                  <a:pt x="426156" y="315515"/>
                  <a:pt x="470749" y="214550"/>
                </a:cubicBezTo>
                <a:cubicBezTo>
                  <a:pt x="515342" y="113585"/>
                  <a:pt x="578866" y="42068"/>
                  <a:pt x="661321" y="0"/>
                </a:cubicBezTo>
                <a:close/>
                <a:moveTo>
                  <a:pt x="257461" y="0"/>
                </a:moveTo>
                <a:lnTo>
                  <a:pt x="310467" y="85820"/>
                </a:lnTo>
                <a:cubicBezTo>
                  <a:pt x="180896" y="149764"/>
                  <a:pt x="116110" y="296164"/>
                  <a:pt x="116110" y="525018"/>
                </a:cubicBezTo>
                <a:lnTo>
                  <a:pt x="262509" y="525018"/>
                </a:lnTo>
                <a:lnTo>
                  <a:pt x="262509" y="792575"/>
                </a:lnTo>
                <a:lnTo>
                  <a:pt x="0" y="792575"/>
                </a:lnTo>
                <a:lnTo>
                  <a:pt x="0" y="545211"/>
                </a:lnTo>
                <a:cubicBezTo>
                  <a:pt x="0" y="425735"/>
                  <a:pt x="22296" y="315515"/>
                  <a:pt x="66889" y="214550"/>
                </a:cubicBezTo>
                <a:cubicBezTo>
                  <a:pt x="111482" y="113585"/>
                  <a:pt x="175006" y="42068"/>
                  <a:pt x="257461" y="0"/>
                </a:cubicBez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4441825" y="254026"/>
            <a:ext cx="3308350" cy="558774"/>
            <a:chOff x="4441825" y="254026"/>
            <a:chExt cx="3308350" cy="558774"/>
          </a:xfrm>
        </p:grpSpPr>
        <p:sp>
          <p:nvSpPr>
            <p:cNvPr id="16"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工作完成情况</a:t>
              </a:r>
            </a:p>
          </p:txBody>
        </p:sp>
        <p:sp>
          <p:nvSpPr>
            <p:cNvPr id="27" name="矩形 26"/>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p:bldP spid="20" grpId="0"/>
      <p:bldP spid="22" grpId="0" bldLvl="0" animBg="1"/>
      <p:bldP spid="23" grpId="0"/>
      <p:bldP spid="24" grpId="0"/>
      <p:bldP spid="25" grpId="0" bldLvl="0" animBg="1"/>
      <p:bldP spid="2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a:spLocks noChangeAspect="1"/>
          </p:cNvSpPr>
          <p:nvPr/>
        </p:nvSpPr>
        <p:spPr>
          <a:xfrm>
            <a:off x="1254760" y="2362200"/>
            <a:ext cx="1132840" cy="1132840"/>
          </a:xfrm>
          <a:prstGeom prst="ellipse">
            <a:avLst/>
          </a:prstGeom>
          <a:solidFill>
            <a:schemeClr val="accent1">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cs typeface="+mn-ea"/>
                <a:sym typeface="+mn-lt"/>
              </a:rPr>
              <a:t>单击此处输入文本</a:t>
            </a:r>
          </a:p>
        </p:txBody>
      </p:sp>
      <p:sp>
        <p:nvSpPr>
          <p:cNvPr id="13" name="任意多边形 12"/>
          <p:cNvSpPr/>
          <p:nvPr/>
        </p:nvSpPr>
        <p:spPr>
          <a:xfrm>
            <a:off x="2387600" y="3054985"/>
            <a:ext cx="2829560" cy="106235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3" name="Oval 14"/>
          <p:cNvSpPr>
            <a:spLocks noChangeAspect="1"/>
          </p:cNvSpPr>
          <p:nvPr/>
        </p:nvSpPr>
        <p:spPr>
          <a:xfrm>
            <a:off x="5217160" y="3054985"/>
            <a:ext cx="1132840" cy="1132840"/>
          </a:xfrm>
          <a:prstGeom prst="ellipse">
            <a:avLst/>
          </a:prstGeom>
          <a:solidFill>
            <a:schemeClr val="accent1">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cs typeface="+mn-ea"/>
                <a:sym typeface="+mn-lt"/>
              </a:rPr>
              <a:t>单击此处输入文本</a:t>
            </a:r>
            <a:endParaRPr lang="en-US" sz="2000" dirty="0">
              <a:solidFill>
                <a:schemeClr val="bg1"/>
              </a:solidFill>
              <a:cs typeface="+mn-ea"/>
              <a:sym typeface="+mn-lt"/>
            </a:endParaRPr>
          </a:p>
        </p:txBody>
      </p:sp>
      <p:sp>
        <p:nvSpPr>
          <p:cNvPr id="67" name="Oval 14"/>
          <p:cNvSpPr>
            <a:spLocks noChangeAspect="1"/>
          </p:cNvSpPr>
          <p:nvPr/>
        </p:nvSpPr>
        <p:spPr>
          <a:xfrm>
            <a:off x="8950325" y="1840230"/>
            <a:ext cx="1132840" cy="1132840"/>
          </a:xfrm>
          <a:prstGeom prst="ellipse">
            <a:avLst/>
          </a:prstGeom>
          <a:solidFill>
            <a:schemeClr val="accent1">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bg1"/>
                </a:solidFill>
                <a:cs typeface="+mn-ea"/>
                <a:sym typeface="+mn-lt"/>
              </a:rPr>
              <a:t>单击此处输入文本</a:t>
            </a:r>
            <a:endParaRPr lang="en-US" sz="2000" dirty="0">
              <a:solidFill>
                <a:schemeClr val="bg1"/>
              </a:solidFill>
              <a:cs typeface="+mn-ea"/>
              <a:sym typeface="+mn-lt"/>
            </a:endParaRPr>
          </a:p>
        </p:txBody>
      </p:sp>
      <p:sp>
        <p:nvSpPr>
          <p:cNvPr id="68" name="任意多边形 67"/>
          <p:cNvSpPr/>
          <p:nvPr/>
        </p:nvSpPr>
        <p:spPr>
          <a:xfrm>
            <a:off x="6169025" y="2179320"/>
            <a:ext cx="2781300" cy="1007110"/>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chemeClr val="accent1">
                <a:lumMod val="60000"/>
                <a:lumOff val="4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69" name="TextBox 153"/>
          <p:cNvSpPr txBox="1"/>
          <p:nvPr/>
        </p:nvSpPr>
        <p:spPr>
          <a:xfrm>
            <a:off x="2419350" y="1967230"/>
            <a:ext cx="3749675" cy="523733"/>
          </a:xfrm>
          <a:prstGeom prst="rect">
            <a:avLst/>
          </a:prstGeom>
          <a:noFill/>
        </p:spPr>
        <p:txBody>
          <a:bodyPr wrap="square" rtlCol="0">
            <a:spAutoFit/>
          </a:bodyPr>
          <a:lstStyle/>
          <a:p>
            <a:pPr algn="l">
              <a:lnSpc>
                <a:spcPct val="15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woman.I love you more than I've ever loved any woman. </a:t>
            </a:r>
            <a:endParaRPr lang="zh-CN" altLang="en-US" sz="1000" dirty="0">
              <a:solidFill>
                <a:schemeClr val="tx1">
                  <a:lumMod val="75000"/>
                  <a:lumOff val="25000"/>
                </a:schemeClr>
              </a:solidFill>
              <a:cs typeface="+mn-ea"/>
              <a:sym typeface="+mn-lt"/>
            </a:endParaRPr>
          </a:p>
        </p:txBody>
      </p:sp>
      <p:sp>
        <p:nvSpPr>
          <p:cNvPr id="70" name="TextBox 153"/>
          <p:cNvSpPr txBox="1"/>
          <p:nvPr/>
        </p:nvSpPr>
        <p:spPr>
          <a:xfrm>
            <a:off x="3707765" y="4309110"/>
            <a:ext cx="3740150" cy="523733"/>
          </a:xfrm>
          <a:prstGeom prst="rect">
            <a:avLst/>
          </a:prstGeom>
          <a:noFill/>
        </p:spPr>
        <p:txBody>
          <a:bodyPr wrap="square" rtlCol="0">
            <a:spAutoFit/>
          </a:bodyPr>
          <a:lstStyle/>
          <a:p>
            <a:pPr algn="l">
              <a:lnSpc>
                <a:spcPct val="15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woman.I love you more than I've ever loved any woman. </a:t>
            </a:r>
            <a:endParaRPr lang="zh-CN" altLang="en-US" sz="1000" dirty="0">
              <a:solidFill>
                <a:schemeClr val="tx1">
                  <a:lumMod val="75000"/>
                  <a:lumOff val="25000"/>
                </a:schemeClr>
              </a:solidFill>
              <a:cs typeface="+mn-ea"/>
              <a:sym typeface="+mn-lt"/>
            </a:endParaRPr>
          </a:p>
        </p:txBody>
      </p:sp>
      <p:sp>
        <p:nvSpPr>
          <p:cNvPr id="71" name="TextBox 153"/>
          <p:cNvSpPr txBox="1"/>
          <p:nvPr/>
        </p:nvSpPr>
        <p:spPr>
          <a:xfrm>
            <a:off x="7555230" y="3083560"/>
            <a:ext cx="3923665" cy="523733"/>
          </a:xfrm>
          <a:prstGeom prst="rect">
            <a:avLst/>
          </a:prstGeom>
          <a:noFill/>
        </p:spPr>
        <p:txBody>
          <a:bodyPr wrap="square" rtlCol="0">
            <a:spAutoFit/>
          </a:bodyPr>
          <a:lstStyle/>
          <a:p>
            <a:pPr algn="l">
              <a:lnSpc>
                <a:spcPct val="15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woman.I love you more than I've ever loved any woman. </a:t>
            </a:r>
            <a:endParaRPr lang="zh-CN" altLang="en-US" sz="1000" dirty="0">
              <a:solidFill>
                <a:schemeClr val="tx1">
                  <a:lumMod val="75000"/>
                  <a:lumOff val="25000"/>
                </a:schemeClr>
              </a:solidFill>
              <a:cs typeface="+mn-ea"/>
              <a:sym typeface="+mn-lt"/>
            </a:endParaRPr>
          </a:p>
        </p:txBody>
      </p:sp>
      <p:grpSp>
        <p:nvGrpSpPr>
          <p:cNvPr id="14" name="组合 13"/>
          <p:cNvGrpSpPr/>
          <p:nvPr/>
        </p:nvGrpSpPr>
        <p:grpSpPr>
          <a:xfrm>
            <a:off x="4441825" y="254026"/>
            <a:ext cx="3308350" cy="558774"/>
            <a:chOff x="4441825" y="254026"/>
            <a:chExt cx="3308350" cy="558774"/>
          </a:xfrm>
        </p:grpSpPr>
        <p:sp>
          <p:nvSpPr>
            <p:cNvPr id="15"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工作完成情况</a:t>
              </a:r>
            </a:p>
          </p:txBody>
        </p:sp>
        <p:sp>
          <p:nvSpPr>
            <p:cNvPr id="16" name="矩形 15"/>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1000"/>
                                        <p:tgtEl>
                                          <p:spTgt spid="6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1000"/>
                                        <p:tgtEl>
                                          <p:spTgt spid="13"/>
                                        </p:tgtEl>
                                      </p:cBhvr>
                                    </p:animEffect>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left)">
                                      <p:cBhvr>
                                        <p:cTn id="31" dur="1000"/>
                                        <p:tgtEl>
                                          <p:spTgt spid="68"/>
                                        </p:tgtEl>
                                      </p:cBhvr>
                                    </p:animEffect>
                                  </p:childTnLst>
                                </p:cTn>
                              </p:par>
                            </p:childTnLst>
                          </p:cTn>
                        </p:par>
                        <p:par>
                          <p:cTn id="32" fill="hold">
                            <p:stCondLst>
                              <p:cond delay="4000"/>
                            </p:stCondLst>
                            <p:childTnLst>
                              <p:par>
                                <p:cTn id="33" presetID="15"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p:cTn id="35" dur="1000" fill="hold"/>
                                        <p:tgtEl>
                                          <p:spTgt spid="67"/>
                                        </p:tgtEl>
                                        <p:attrNameLst>
                                          <p:attrName>ppt_w</p:attrName>
                                        </p:attrNameLst>
                                      </p:cBhvr>
                                      <p:tavLst>
                                        <p:tav tm="0">
                                          <p:val>
                                            <p:fltVal val="0"/>
                                          </p:val>
                                        </p:tav>
                                        <p:tav tm="100000">
                                          <p:val>
                                            <p:strVal val="#ppt_w"/>
                                          </p:val>
                                        </p:tav>
                                      </p:tavLst>
                                    </p:anim>
                                    <p:anim calcmode="lin" valueType="num">
                                      <p:cBhvr>
                                        <p:cTn id="36" dur="1000" fill="hold"/>
                                        <p:tgtEl>
                                          <p:spTgt spid="67"/>
                                        </p:tgtEl>
                                        <p:attrNameLst>
                                          <p:attrName>ppt_h</p:attrName>
                                        </p:attrNameLst>
                                      </p:cBhvr>
                                      <p:tavLst>
                                        <p:tav tm="0">
                                          <p:val>
                                            <p:fltVal val="0"/>
                                          </p:val>
                                        </p:tav>
                                        <p:tav tm="100000">
                                          <p:val>
                                            <p:strVal val="#ppt_h"/>
                                          </p:val>
                                        </p:tav>
                                      </p:tavLst>
                                    </p:anim>
                                    <p:anim calcmode="lin" valueType="num">
                                      <p:cBhvr>
                                        <p:cTn id="37" dur="1000" fill="hold"/>
                                        <p:tgtEl>
                                          <p:spTgt spid="67"/>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67"/>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bldLvl="0" animBg="1"/>
      <p:bldP spid="3" grpId="0" bldLvl="0" animBg="1"/>
      <p:bldP spid="67" grpId="0" bldLvl="0" animBg="1"/>
      <p:bldP spid="68" grpId="0" bldLvl="0" animBg="1"/>
      <p:bldP spid="69" grpId="0"/>
      <p:bldP spid="70" grpId="0"/>
      <p:bldP spid="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523753921b54acfe360b2f3ae5e25222"/>
          <p:cNvPicPr>
            <a:picLocks noChangeAspect="1"/>
          </p:cNvPicPr>
          <p:nvPr/>
        </p:nvPicPr>
        <p:blipFill rotWithShape="1">
          <a:blip r:embed="rId5"/>
          <a:srcRect l="17631" t="24195" r="17310" b="26080"/>
          <a:stretch>
            <a:fillRect/>
          </a:stretch>
        </p:blipFill>
        <p:spPr>
          <a:xfrm>
            <a:off x="2108199" y="596900"/>
            <a:ext cx="7543801" cy="5765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图片 15" descr="꽃3"/>
          <p:cNvPicPr>
            <a:picLocks noChangeAspect="1"/>
          </p:cNvPicPr>
          <p:nvPr/>
        </p:nvPicPr>
        <p:blipFill>
          <a:blip r:embed="rId6">
            <a:lum contrast="-18000"/>
          </a:blip>
          <a:srcRect l="-865" t="16061" r="4534" b="21660"/>
          <a:stretch>
            <a:fillRect/>
          </a:stretch>
        </p:blipFill>
        <p:spPr>
          <a:xfrm rot="6000000">
            <a:off x="3002280" y="2560320"/>
            <a:ext cx="2212340" cy="2153285"/>
          </a:xfrm>
          <a:prstGeom prst="ellipse">
            <a:avLst/>
          </a:prstGeom>
        </p:spPr>
      </p:pic>
      <p:sp>
        <p:nvSpPr>
          <p:cNvPr id="19" name="文本框 18"/>
          <p:cNvSpPr txBox="1"/>
          <p:nvPr/>
        </p:nvSpPr>
        <p:spPr>
          <a:xfrm>
            <a:off x="6572587" y="2862146"/>
            <a:ext cx="2031325"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tx1">
                    <a:lumMod val="65000"/>
                    <a:lumOff val="35000"/>
                  </a:schemeClr>
                </a:solidFill>
                <a:cs typeface="+mn-ea"/>
                <a:sym typeface="+mn-lt"/>
              </a:rPr>
              <a:t>工作不足之处</a:t>
            </a:r>
            <a:endParaRPr kumimoji="0" lang="zh-CN" altLang="en-US" sz="24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0" name="文本框 19"/>
          <p:cNvSpPr txBox="1"/>
          <p:nvPr/>
        </p:nvSpPr>
        <p:spPr>
          <a:xfrm>
            <a:off x="6268720" y="3761105"/>
            <a:ext cx="2630170" cy="38356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altLang="zh-CN" sz="8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presentation and make it into a film to be used in a wider field</a:t>
            </a:r>
          </a:p>
        </p:txBody>
      </p:sp>
      <p:sp>
        <p:nvSpPr>
          <p:cNvPr id="21" name="文本框 20"/>
          <p:cNvSpPr txBox="1"/>
          <p:nvPr/>
        </p:nvSpPr>
        <p:spPr>
          <a:xfrm>
            <a:off x="3799711" y="2976446"/>
            <a:ext cx="617477"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8000" dirty="0">
                <a:solidFill>
                  <a:schemeClr val="tx1">
                    <a:lumMod val="65000"/>
                    <a:lumOff val="35000"/>
                  </a:schemeClr>
                </a:solidFill>
                <a:cs typeface="+mn-ea"/>
                <a:sym typeface="+mn-lt"/>
              </a:rPr>
              <a:t>3</a:t>
            </a:r>
            <a:endParaRPr kumimoji="0" lang="en-US" altLang="zh-CN" sz="80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21600000">
                                      <p:cBhvr>
                                        <p:cTn id="13" dur="2000" fill="hold"/>
                                        <p:tgtEl>
                                          <p:spTgt spid="16"/>
                                        </p:tgtEl>
                                        <p:attrNameLst>
                                          <p:attrName>r</p:attrName>
                                        </p:attrNameLst>
                                      </p:cBhvr>
                                    </p:animRot>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245"/>
          <p:cNvSpPr>
            <a:spLocks noEditPoints="1"/>
          </p:cNvSpPr>
          <p:nvPr/>
        </p:nvSpPr>
        <p:spPr bwMode="auto">
          <a:xfrm>
            <a:off x="2034043" y="4137662"/>
            <a:ext cx="404813" cy="26828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1" name="Freeform 291"/>
          <p:cNvSpPr>
            <a:spLocks noEditPoints="1"/>
          </p:cNvSpPr>
          <p:nvPr/>
        </p:nvSpPr>
        <p:spPr bwMode="auto">
          <a:xfrm>
            <a:off x="5944485" y="1912082"/>
            <a:ext cx="363538" cy="366713"/>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3" name="Freeform 30"/>
          <p:cNvSpPr>
            <a:spLocks noEditPoints="1"/>
          </p:cNvSpPr>
          <p:nvPr/>
        </p:nvSpPr>
        <p:spPr bwMode="auto">
          <a:xfrm>
            <a:off x="9845700" y="4100881"/>
            <a:ext cx="260104" cy="341850"/>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2" name="组合 1"/>
          <p:cNvGrpSpPr/>
          <p:nvPr/>
        </p:nvGrpSpPr>
        <p:grpSpPr>
          <a:xfrm>
            <a:off x="363687" y="1595789"/>
            <a:ext cx="3830855" cy="2011680"/>
            <a:chOff x="349717" y="1725329"/>
            <a:chExt cx="3830855" cy="2011680"/>
          </a:xfrm>
        </p:grpSpPr>
        <p:sp>
          <p:nvSpPr>
            <p:cNvPr id="42" name="矩形 41"/>
            <p:cNvSpPr/>
            <p:nvPr/>
          </p:nvSpPr>
          <p:spPr>
            <a:xfrm>
              <a:off x="349717" y="1725329"/>
              <a:ext cx="3830855" cy="2011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Freeform 19"/>
            <p:cNvSpPr>
              <a:spLocks noEditPoints="1"/>
            </p:cNvSpPr>
            <p:nvPr/>
          </p:nvSpPr>
          <p:spPr bwMode="auto">
            <a:xfrm>
              <a:off x="2020073" y="2109587"/>
              <a:ext cx="298748" cy="298748"/>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 name="文本框 55"/>
            <p:cNvSpPr txBox="1"/>
            <p:nvPr/>
          </p:nvSpPr>
          <p:spPr>
            <a:xfrm>
              <a:off x="1298971" y="2380416"/>
              <a:ext cx="1800493" cy="369332"/>
            </a:xfrm>
            <a:prstGeom prst="rect">
              <a:avLst/>
            </a:prstGeom>
            <a:noFill/>
          </p:spPr>
          <p:txBody>
            <a:bodyPr wrap="none" rtlCol="0">
              <a:spAutoFit/>
            </a:bodyPr>
            <a:lstStyle/>
            <a:p>
              <a:pPr algn="ctr"/>
              <a:r>
                <a:rPr lang="zh-CN" altLang="en-US" b="1" dirty="0">
                  <a:solidFill>
                    <a:schemeClr val="bg1"/>
                  </a:solidFill>
                  <a:cs typeface="+mn-ea"/>
                  <a:sym typeface="+mn-lt"/>
                </a:rPr>
                <a:t>办公室工作情况</a:t>
              </a:r>
            </a:p>
          </p:txBody>
        </p:sp>
        <p:sp>
          <p:nvSpPr>
            <p:cNvPr id="57" name="矩形 56"/>
            <p:cNvSpPr/>
            <p:nvPr/>
          </p:nvSpPr>
          <p:spPr>
            <a:xfrm>
              <a:off x="715149" y="2749748"/>
              <a:ext cx="2968133" cy="738664"/>
            </a:xfrm>
            <a:prstGeom prst="rect">
              <a:avLst/>
            </a:prstGeom>
          </p:spPr>
          <p:txBody>
            <a:bodyPr wrap="square">
              <a:spAutoFit/>
            </a:bodyPr>
            <a:lstStyle/>
            <a:p>
              <a:pPr algn="ctr"/>
              <a:r>
                <a:rPr lang="zh-CN" altLang="en-US" sz="1400" dirty="0">
                  <a:solidFill>
                    <a:schemeClr val="bg1"/>
                  </a:solidFill>
                  <a:cs typeface="+mn-ea"/>
                  <a:sym typeface="+mn-lt"/>
                </a:rPr>
                <a:t>when he was a little boy ask the indulgence of the children who may read this book for dedicating it to a grown-up. I have a serious reason</a:t>
              </a:r>
            </a:p>
          </p:txBody>
        </p:sp>
      </p:grpSp>
      <p:grpSp>
        <p:nvGrpSpPr>
          <p:cNvPr id="4" name="组合 3"/>
          <p:cNvGrpSpPr/>
          <p:nvPr/>
        </p:nvGrpSpPr>
        <p:grpSpPr>
          <a:xfrm>
            <a:off x="4194542" y="3607469"/>
            <a:ext cx="3830855" cy="2011680"/>
            <a:chOff x="4180572" y="3737009"/>
            <a:chExt cx="3830855" cy="2011680"/>
          </a:xfrm>
        </p:grpSpPr>
        <p:sp>
          <p:nvSpPr>
            <p:cNvPr id="43" name="矩形 42"/>
            <p:cNvSpPr/>
            <p:nvPr/>
          </p:nvSpPr>
          <p:spPr>
            <a:xfrm>
              <a:off x="4180572" y="3737009"/>
              <a:ext cx="3830855" cy="2011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Freeform 41"/>
            <p:cNvSpPr>
              <a:spLocks noEditPoints="1"/>
            </p:cNvSpPr>
            <p:nvPr/>
          </p:nvSpPr>
          <p:spPr bwMode="auto">
            <a:xfrm>
              <a:off x="5964396" y="4219714"/>
              <a:ext cx="295775" cy="33739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8" name="文本框 57"/>
            <p:cNvSpPr txBox="1"/>
            <p:nvPr/>
          </p:nvSpPr>
          <p:spPr>
            <a:xfrm>
              <a:off x="5542001" y="4531881"/>
              <a:ext cx="1107997" cy="369332"/>
            </a:xfrm>
            <a:prstGeom prst="rect">
              <a:avLst/>
            </a:prstGeom>
            <a:noFill/>
          </p:spPr>
          <p:txBody>
            <a:bodyPr wrap="none" rtlCol="0">
              <a:spAutoFit/>
            </a:bodyPr>
            <a:lstStyle/>
            <a:p>
              <a:pPr algn="ctr"/>
              <a:r>
                <a:rPr lang="zh-CN" altLang="en-US" b="1" dirty="0">
                  <a:solidFill>
                    <a:schemeClr val="bg1"/>
                  </a:solidFill>
                  <a:cs typeface="+mn-ea"/>
                  <a:sym typeface="+mn-lt"/>
                </a:rPr>
                <a:t>社会联系</a:t>
              </a:r>
            </a:p>
          </p:txBody>
        </p:sp>
        <p:sp>
          <p:nvSpPr>
            <p:cNvPr id="59" name="矩形 58"/>
            <p:cNvSpPr/>
            <p:nvPr/>
          </p:nvSpPr>
          <p:spPr>
            <a:xfrm>
              <a:off x="4611932" y="4901213"/>
              <a:ext cx="2968133" cy="738664"/>
            </a:xfrm>
            <a:prstGeom prst="rect">
              <a:avLst/>
            </a:prstGeom>
          </p:spPr>
          <p:txBody>
            <a:bodyPr wrap="square">
              <a:spAutoFit/>
            </a:bodyPr>
            <a:lstStyle/>
            <a:p>
              <a:pPr algn="ctr"/>
              <a:r>
                <a:rPr lang="zh-CN" altLang="en-US" sz="1400" dirty="0">
                  <a:solidFill>
                    <a:schemeClr val="bg1"/>
                  </a:solidFill>
                  <a:cs typeface="+mn-ea"/>
                  <a:sym typeface="+mn-lt"/>
                </a:rPr>
                <a:t>when he was a little boy ask the indulgence of the children who may read this book for dedicating it to a grown-up. I have a serious reason</a:t>
              </a:r>
            </a:p>
          </p:txBody>
        </p:sp>
      </p:grpSp>
      <p:grpSp>
        <p:nvGrpSpPr>
          <p:cNvPr id="3" name="组合 2"/>
          <p:cNvGrpSpPr/>
          <p:nvPr/>
        </p:nvGrpSpPr>
        <p:grpSpPr>
          <a:xfrm>
            <a:off x="8025397" y="1595789"/>
            <a:ext cx="3830855" cy="2011680"/>
            <a:chOff x="8011427" y="1725329"/>
            <a:chExt cx="3830855" cy="2011680"/>
          </a:xfrm>
        </p:grpSpPr>
        <p:sp>
          <p:nvSpPr>
            <p:cNvPr id="44" name="矩形 43"/>
            <p:cNvSpPr/>
            <p:nvPr/>
          </p:nvSpPr>
          <p:spPr>
            <a:xfrm>
              <a:off x="8011427" y="1725329"/>
              <a:ext cx="3830855" cy="2011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Freeform 33"/>
            <p:cNvSpPr>
              <a:spLocks noEditPoints="1"/>
            </p:cNvSpPr>
            <p:nvPr/>
          </p:nvSpPr>
          <p:spPr bwMode="auto">
            <a:xfrm>
              <a:off x="9761874" y="2176242"/>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82" name="文本框 81"/>
            <p:cNvSpPr txBox="1"/>
            <p:nvPr/>
          </p:nvSpPr>
          <p:spPr>
            <a:xfrm>
              <a:off x="9445135" y="2408335"/>
              <a:ext cx="1107997" cy="369332"/>
            </a:xfrm>
            <a:prstGeom prst="rect">
              <a:avLst/>
            </a:prstGeom>
            <a:noFill/>
          </p:spPr>
          <p:txBody>
            <a:bodyPr wrap="none" rtlCol="0">
              <a:spAutoFit/>
            </a:bodyPr>
            <a:lstStyle/>
            <a:p>
              <a:pPr algn="ctr"/>
              <a:r>
                <a:rPr lang="zh-CN" altLang="en-US" b="1" dirty="0">
                  <a:solidFill>
                    <a:schemeClr val="bg1"/>
                  </a:solidFill>
                  <a:cs typeface="+mn-ea"/>
                  <a:sym typeface="+mn-lt"/>
                </a:rPr>
                <a:t>意见反馈</a:t>
              </a:r>
            </a:p>
          </p:txBody>
        </p:sp>
        <p:sp>
          <p:nvSpPr>
            <p:cNvPr id="83" name="矩形 82"/>
            <p:cNvSpPr/>
            <p:nvPr/>
          </p:nvSpPr>
          <p:spPr>
            <a:xfrm>
              <a:off x="8515066" y="2777667"/>
              <a:ext cx="2968133" cy="738664"/>
            </a:xfrm>
            <a:prstGeom prst="rect">
              <a:avLst/>
            </a:prstGeom>
          </p:spPr>
          <p:txBody>
            <a:bodyPr wrap="square">
              <a:spAutoFit/>
            </a:bodyPr>
            <a:lstStyle/>
            <a:p>
              <a:pPr algn="ctr"/>
              <a:r>
                <a:rPr lang="zh-CN" altLang="en-US" sz="1400" dirty="0">
                  <a:solidFill>
                    <a:schemeClr val="bg1"/>
                  </a:solidFill>
                  <a:cs typeface="+mn-ea"/>
                  <a:sym typeface="+mn-lt"/>
                </a:rPr>
                <a:t>when he was a little boy ask the indulgence of the children who may read this book for dedicating it to a grown-up. I have a serious reason</a:t>
              </a:r>
            </a:p>
          </p:txBody>
        </p:sp>
      </p:grpSp>
      <p:sp>
        <p:nvSpPr>
          <p:cNvPr id="84" name="文本框 83"/>
          <p:cNvSpPr txBox="1"/>
          <p:nvPr/>
        </p:nvSpPr>
        <p:spPr>
          <a:xfrm>
            <a:off x="1774606" y="4402341"/>
            <a:ext cx="877163" cy="369332"/>
          </a:xfrm>
          <a:prstGeom prst="rect">
            <a:avLst/>
          </a:prstGeom>
          <a:noFill/>
        </p:spPr>
        <p:txBody>
          <a:bodyPr wrap="none" rtlCol="0">
            <a:spAutoFit/>
          </a:bodyPr>
          <a:lstStyle/>
          <a:p>
            <a:pPr algn="ctr"/>
            <a:r>
              <a:rPr lang="zh-CN" altLang="en-US" b="1" dirty="0">
                <a:solidFill>
                  <a:schemeClr val="tx1">
                    <a:lumMod val="65000"/>
                    <a:lumOff val="35000"/>
                  </a:schemeClr>
                </a:solidFill>
                <a:cs typeface="+mn-ea"/>
                <a:sym typeface="+mn-lt"/>
              </a:rPr>
              <a:t>合作商</a:t>
            </a:r>
          </a:p>
        </p:txBody>
      </p:sp>
      <p:sp>
        <p:nvSpPr>
          <p:cNvPr id="85" name="矩形 84"/>
          <p:cNvSpPr/>
          <p:nvPr/>
        </p:nvSpPr>
        <p:spPr>
          <a:xfrm>
            <a:off x="729119" y="4771673"/>
            <a:ext cx="2968133" cy="738664"/>
          </a:xfrm>
          <a:prstGeom prst="rect">
            <a:avLst/>
          </a:prstGeom>
        </p:spPr>
        <p:txBody>
          <a:bodyPr wrap="square">
            <a:spAutoFit/>
          </a:bodyPr>
          <a:lstStyle/>
          <a:p>
            <a:pPr algn="ctr"/>
            <a:r>
              <a:rPr lang="zh-CN" altLang="en-US" sz="1400" dirty="0">
                <a:solidFill>
                  <a:schemeClr val="tx1">
                    <a:lumMod val="65000"/>
                    <a:lumOff val="35000"/>
                  </a:schemeClr>
                </a:solidFill>
                <a:cs typeface="+mn-ea"/>
                <a:sym typeface="+mn-lt"/>
              </a:rPr>
              <a:t>when he was a little boy ask the indulgence of the children who may read this book for dedicating it to a grown-up. I have a serious reason</a:t>
            </a:r>
          </a:p>
        </p:txBody>
      </p:sp>
      <p:sp>
        <p:nvSpPr>
          <p:cNvPr id="86" name="文本框 85"/>
          <p:cNvSpPr txBox="1"/>
          <p:nvPr/>
        </p:nvSpPr>
        <p:spPr>
          <a:xfrm>
            <a:off x="9459105" y="4402341"/>
            <a:ext cx="1107997" cy="369332"/>
          </a:xfrm>
          <a:prstGeom prst="rect">
            <a:avLst/>
          </a:prstGeom>
          <a:noFill/>
        </p:spPr>
        <p:txBody>
          <a:bodyPr wrap="none" rtlCol="0">
            <a:spAutoFit/>
          </a:bodyPr>
          <a:lstStyle/>
          <a:p>
            <a:pPr algn="ctr"/>
            <a:r>
              <a:rPr lang="zh-CN" altLang="en-US" b="1" dirty="0">
                <a:solidFill>
                  <a:schemeClr val="tx1">
                    <a:lumMod val="65000"/>
                    <a:lumOff val="35000"/>
                  </a:schemeClr>
                </a:solidFill>
                <a:cs typeface="+mn-ea"/>
                <a:sym typeface="+mn-lt"/>
              </a:rPr>
              <a:t>市场调查</a:t>
            </a:r>
          </a:p>
        </p:txBody>
      </p:sp>
      <p:sp>
        <p:nvSpPr>
          <p:cNvPr id="87" name="矩形 86"/>
          <p:cNvSpPr/>
          <p:nvPr/>
        </p:nvSpPr>
        <p:spPr>
          <a:xfrm>
            <a:off x="8529036" y="4771673"/>
            <a:ext cx="2968133" cy="738664"/>
          </a:xfrm>
          <a:prstGeom prst="rect">
            <a:avLst/>
          </a:prstGeom>
        </p:spPr>
        <p:txBody>
          <a:bodyPr wrap="square">
            <a:spAutoFit/>
          </a:bodyPr>
          <a:lstStyle/>
          <a:p>
            <a:pPr algn="ctr"/>
            <a:r>
              <a:rPr lang="zh-CN" altLang="en-US" sz="1400" dirty="0">
                <a:solidFill>
                  <a:schemeClr val="tx1">
                    <a:lumMod val="65000"/>
                    <a:lumOff val="35000"/>
                  </a:schemeClr>
                </a:solidFill>
                <a:cs typeface="+mn-ea"/>
                <a:sym typeface="+mn-lt"/>
              </a:rPr>
              <a:t>when he was a little boy ask the indulgence of the children who may read this book for dedicating it to a grown-up. I have a serious reason</a:t>
            </a:r>
          </a:p>
        </p:txBody>
      </p:sp>
      <p:sp>
        <p:nvSpPr>
          <p:cNvPr id="88" name="文本框 87"/>
          <p:cNvSpPr txBox="1"/>
          <p:nvPr/>
        </p:nvSpPr>
        <p:spPr>
          <a:xfrm>
            <a:off x="5555971" y="2286461"/>
            <a:ext cx="1107997" cy="369332"/>
          </a:xfrm>
          <a:prstGeom prst="rect">
            <a:avLst/>
          </a:prstGeom>
          <a:noFill/>
        </p:spPr>
        <p:txBody>
          <a:bodyPr wrap="none" rtlCol="0">
            <a:spAutoFit/>
          </a:bodyPr>
          <a:lstStyle/>
          <a:p>
            <a:pPr algn="ctr"/>
            <a:r>
              <a:rPr lang="zh-CN" altLang="en-US" b="1" dirty="0">
                <a:solidFill>
                  <a:schemeClr val="tx1">
                    <a:lumMod val="65000"/>
                    <a:lumOff val="35000"/>
                  </a:schemeClr>
                </a:solidFill>
                <a:cs typeface="+mn-ea"/>
                <a:sym typeface="+mn-lt"/>
              </a:rPr>
              <a:t>管理人员</a:t>
            </a:r>
          </a:p>
        </p:txBody>
      </p:sp>
      <p:sp>
        <p:nvSpPr>
          <p:cNvPr id="89" name="矩形 88"/>
          <p:cNvSpPr/>
          <p:nvPr/>
        </p:nvSpPr>
        <p:spPr>
          <a:xfrm>
            <a:off x="4625902" y="2655793"/>
            <a:ext cx="2968133" cy="738664"/>
          </a:xfrm>
          <a:prstGeom prst="rect">
            <a:avLst/>
          </a:prstGeom>
        </p:spPr>
        <p:txBody>
          <a:bodyPr wrap="square">
            <a:spAutoFit/>
          </a:bodyPr>
          <a:lstStyle/>
          <a:p>
            <a:pPr algn="ctr"/>
            <a:r>
              <a:rPr lang="zh-CN" altLang="en-US" sz="1400" dirty="0">
                <a:solidFill>
                  <a:schemeClr val="tx1">
                    <a:lumMod val="65000"/>
                    <a:lumOff val="35000"/>
                  </a:schemeClr>
                </a:solidFill>
                <a:cs typeface="+mn-ea"/>
                <a:sym typeface="+mn-lt"/>
              </a:rPr>
              <a:t>when he was a little boy ask the indulgence of the children who may read this book for dedicating it to a grown-up. I have a serious reason</a:t>
            </a:r>
          </a:p>
        </p:txBody>
      </p:sp>
      <p:grpSp>
        <p:nvGrpSpPr>
          <p:cNvPr id="26" name="组合 25"/>
          <p:cNvGrpSpPr/>
          <p:nvPr/>
        </p:nvGrpSpPr>
        <p:grpSpPr>
          <a:xfrm>
            <a:off x="4441825" y="254026"/>
            <a:ext cx="3308350" cy="558774"/>
            <a:chOff x="4441825" y="254026"/>
            <a:chExt cx="3308350" cy="558774"/>
          </a:xfrm>
        </p:grpSpPr>
        <p:sp>
          <p:nvSpPr>
            <p:cNvPr id="27"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工作不足之处</a:t>
              </a:r>
            </a:p>
          </p:txBody>
        </p:sp>
        <p:sp>
          <p:nvSpPr>
            <p:cNvPr id="28" name="矩形 27"/>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ipe(up)">
                                      <p:cBhvr>
                                        <p:cTn id="29" dur="500"/>
                                        <p:tgtEl>
                                          <p:spTgt spid="84"/>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up)">
                                      <p:cBhvr>
                                        <p:cTn id="33" dur="500"/>
                                        <p:tgtEl>
                                          <p:spTgt spid="85"/>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up)">
                                      <p:cBhvr>
                                        <p:cTn id="37" dur="500"/>
                                        <p:tgtEl>
                                          <p:spTgt spid="51"/>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wipe(up)">
                                      <p:cBhvr>
                                        <p:cTn id="41" dur="500"/>
                                        <p:tgtEl>
                                          <p:spTgt spid="8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wipe(up)">
                                      <p:cBhvr>
                                        <p:cTn id="45" dur="500"/>
                                        <p:tgtEl>
                                          <p:spTgt spid="89"/>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up)">
                                      <p:cBhvr>
                                        <p:cTn id="49" dur="500"/>
                                        <p:tgtEl>
                                          <p:spTgt spid="5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wipe(up)">
                                      <p:cBhvr>
                                        <p:cTn id="53" dur="500"/>
                                        <p:tgtEl>
                                          <p:spTgt spid="8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up)">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51" grpId="0" bldLvl="0" animBg="1"/>
      <p:bldP spid="53" grpId="0" bldLvl="0" animBg="1"/>
      <p:bldP spid="84" grpId="0"/>
      <p:bldP spid="85" grpId="0"/>
      <p:bldP spid="86" grpId="0"/>
      <p:bldP spid="87" grpId="0"/>
      <p:bldP spid="88" grpId="0"/>
      <p:bldP spid="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990738" y="3619433"/>
            <a:ext cx="2310514" cy="1842543"/>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7810737" y="1459433"/>
            <a:ext cx="3060000" cy="3890400"/>
            <a:chOff x="7356000" y="1878600"/>
            <a:chExt cx="3060000" cy="3890400"/>
          </a:xfrm>
          <a:blipFill rotWithShape="1">
            <a:blip r:embed="rId4"/>
            <a:stretch>
              <a:fillRect/>
            </a:stretch>
          </a:blipFill>
          <a:effectLst>
            <a:outerShdw blurRad="50800" dist="38100" dir="2700000" algn="tl" rotWithShape="0">
              <a:prstClr val="black">
                <a:alpha val="40000"/>
              </a:prstClr>
            </a:outerShdw>
          </a:effectLst>
        </p:grpSpPr>
        <p:sp>
          <p:nvSpPr>
            <p:cNvPr id="4" name="矩形 3"/>
            <p:cNvSpPr/>
            <p:nvPr/>
          </p:nvSpPr>
          <p:spPr>
            <a:xfrm>
              <a:off x="8076000" y="1878600"/>
              <a:ext cx="2340000" cy="234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7356000" y="3429000"/>
              <a:ext cx="2340000" cy="234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矩形 27"/>
          <p:cNvSpPr/>
          <p:nvPr/>
        </p:nvSpPr>
        <p:spPr>
          <a:xfrm>
            <a:off x="10368417" y="3900353"/>
            <a:ext cx="190500" cy="190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10558917" y="4084583"/>
            <a:ext cx="311820" cy="3118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1090264" y="3008331"/>
            <a:ext cx="3716939" cy="461665"/>
          </a:xfrm>
          <a:prstGeom prst="rect">
            <a:avLst/>
          </a:prstGeom>
        </p:spPr>
        <p:txBody>
          <a:bodyPr wrap="square">
            <a:spAutoFit/>
          </a:bodyPr>
          <a:lstStyle/>
          <a:p>
            <a:r>
              <a:rPr lang="zh-CN" altLang="en-US" sz="2400" dirty="0">
                <a:cs typeface="+mn-ea"/>
                <a:sym typeface="+mn-lt"/>
              </a:rPr>
              <a:t>ADD YOUR TEXT HERE</a:t>
            </a:r>
          </a:p>
        </p:txBody>
      </p:sp>
      <p:sp>
        <p:nvSpPr>
          <p:cNvPr id="15" name="矩形 14"/>
          <p:cNvSpPr/>
          <p:nvPr/>
        </p:nvSpPr>
        <p:spPr>
          <a:xfrm>
            <a:off x="1090264" y="4224167"/>
            <a:ext cx="6549159" cy="954107"/>
          </a:xfrm>
          <a:prstGeom prst="rect">
            <a:avLst/>
          </a:prstGeom>
        </p:spPr>
        <p:txBody>
          <a:bodyPr wrap="square">
            <a:spAutoFit/>
          </a:bodyPr>
          <a:lstStyle/>
          <a:p>
            <a:pPr algn="just"/>
            <a:r>
              <a:rPr lang="en-US" altLang="zh-CN" sz="1400" dirty="0">
                <a:cs typeface="+mn-ea"/>
                <a:sym typeface="+mn-lt"/>
              </a:rPr>
              <a:t>Black and white, simple and elegant style, let business reporting came more fashionable ~ collocation magazine layout style, the overall simple fashion, generous layout, making work more colorful. At the same time, can edit the shape and chart, concise atmosphere, suitable for work summary, public relations planning, business design and business use</a:t>
            </a:r>
            <a:endParaRPr lang="zh-CN" altLang="en-US" sz="1400" dirty="0">
              <a:cs typeface="+mn-ea"/>
              <a:sym typeface="+mn-lt"/>
            </a:endParaRPr>
          </a:p>
        </p:txBody>
      </p:sp>
      <p:sp>
        <p:nvSpPr>
          <p:cNvPr id="16" name="矩形 15"/>
          <p:cNvSpPr/>
          <p:nvPr/>
        </p:nvSpPr>
        <p:spPr>
          <a:xfrm>
            <a:off x="1090264" y="3561023"/>
            <a:ext cx="6428499" cy="523220"/>
          </a:xfrm>
          <a:prstGeom prst="rect">
            <a:avLst/>
          </a:prstGeom>
        </p:spPr>
        <p:txBody>
          <a:bodyPr wrap="square">
            <a:spAutoFit/>
          </a:bodyPr>
          <a:lstStyle/>
          <a:p>
            <a:pPr algn="just"/>
            <a:r>
              <a:rPr lang="en-US" altLang="zh-CN" sz="1400" dirty="0">
                <a:cs typeface="+mn-ea"/>
                <a:sym typeface="+mn-lt"/>
              </a:rPr>
              <a:t>Black and white, simple and elegant style, let business reporting came more fashionable ~ collocation magazine layout style, the overall simple fashion, generous layout, making</a:t>
            </a:r>
            <a:endParaRPr lang="zh-CN" altLang="en-US" sz="1400" dirty="0">
              <a:cs typeface="+mn-ea"/>
              <a:sym typeface="+mn-lt"/>
            </a:endParaRPr>
          </a:p>
        </p:txBody>
      </p:sp>
      <p:grpSp>
        <p:nvGrpSpPr>
          <p:cNvPr id="14" name="组合 13"/>
          <p:cNvGrpSpPr/>
          <p:nvPr/>
        </p:nvGrpSpPr>
        <p:grpSpPr>
          <a:xfrm>
            <a:off x="4441825" y="254026"/>
            <a:ext cx="3308350" cy="558774"/>
            <a:chOff x="4441825" y="254026"/>
            <a:chExt cx="3308350" cy="558774"/>
          </a:xfrm>
        </p:grpSpPr>
        <p:sp>
          <p:nvSpPr>
            <p:cNvPr id="17"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工作不足之处</a:t>
              </a:r>
            </a:p>
          </p:txBody>
        </p:sp>
        <p:sp>
          <p:nvSpPr>
            <p:cNvPr id="18" name="矩形 17"/>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randombar(horizontal)">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546258" y="1021938"/>
            <a:ext cx="2895600" cy="583565"/>
          </a:xfrm>
          <a:prstGeom prst="rect">
            <a:avLst/>
          </a:prstGeom>
        </p:spPr>
        <p:txBody>
          <a:bodyPr wrap="square">
            <a:spAutoFit/>
          </a:bodyPr>
          <a:lstStyle/>
          <a:p>
            <a:r>
              <a:rPr lang="zh-CN" altLang="en-US" sz="3200" i="0" dirty="0">
                <a:effectLst/>
                <a:cs typeface="+mn-ea"/>
                <a:sym typeface="+mn-lt"/>
              </a:rPr>
              <a:t>输入标题</a:t>
            </a:r>
          </a:p>
        </p:txBody>
      </p:sp>
      <p:sp>
        <p:nvSpPr>
          <p:cNvPr id="21" name="矩形 20"/>
          <p:cNvSpPr/>
          <p:nvPr/>
        </p:nvSpPr>
        <p:spPr>
          <a:xfrm>
            <a:off x="1631146" y="1740029"/>
            <a:ext cx="3650505" cy="1074653"/>
          </a:xfrm>
          <a:prstGeom prst="rect">
            <a:avLst/>
          </a:prstGeom>
        </p:spPr>
        <p:txBody>
          <a:bodyPr wrap="square">
            <a:spAutoFit/>
          </a:bodyPr>
          <a:lstStyle/>
          <a:p>
            <a:pPr>
              <a:lnSpc>
                <a:spcPct val="150000"/>
              </a:lnSpc>
            </a:pPr>
            <a:r>
              <a:rPr lang="en-US" altLang="zh-CN" sz="1100" dirty="0">
                <a:cs typeface="+mn-ea"/>
                <a:sym typeface="+mn-lt"/>
              </a:rPr>
              <a:t>If you like to welcome the purchase of original design, which is from the home of . If you like to welcome the purchase of original design, which is from the home of . If you like to welcome the purchase of original design, which is from the home of .</a:t>
            </a:r>
          </a:p>
        </p:txBody>
      </p:sp>
      <p:graphicFrame>
        <p:nvGraphicFramePr>
          <p:cNvPr id="22" name="图表 21"/>
          <p:cNvGraphicFramePr/>
          <p:nvPr/>
        </p:nvGraphicFramePr>
        <p:xfrm>
          <a:off x="4952157" y="980238"/>
          <a:ext cx="7402282" cy="4934856"/>
        </p:xfrm>
        <a:graphic>
          <a:graphicData uri="http://schemas.openxmlformats.org/drawingml/2006/chart">
            <c:chart xmlns:c="http://schemas.openxmlformats.org/drawingml/2006/chart" xmlns:r="http://schemas.openxmlformats.org/officeDocument/2006/relationships" r:id="rId4"/>
          </a:graphicData>
        </a:graphic>
      </p:graphicFrame>
      <p:sp>
        <p:nvSpPr>
          <p:cNvPr id="23" name="椭圆 22"/>
          <p:cNvSpPr/>
          <p:nvPr/>
        </p:nvSpPr>
        <p:spPr>
          <a:xfrm>
            <a:off x="1697792" y="3931859"/>
            <a:ext cx="235974" cy="235974"/>
          </a:xfrm>
          <a:prstGeom prst="ellipse">
            <a:avLst/>
          </a:prstGeom>
          <a:solidFill>
            <a:srgbClr val="D8ECDF"/>
          </a:solidFill>
          <a:ln w="60325">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24" name="椭圆 23"/>
          <p:cNvSpPr/>
          <p:nvPr/>
        </p:nvSpPr>
        <p:spPr>
          <a:xfrm>
            <a:off x="1697792" y="5303459"/>
            <a:ext cx="235974" cy="235974"/>
          </a:xfrm>
          <a:prstGeom prst="ellipse">
            <a:avLst/>
          </a:prstGeom>
          <a:solidFill>
            <a:schemeClr val="bg1"/>
          </a:solidFill>
          <a:ln w="6032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25" name="矩形 24"/>
          <p:cNvSpPr/>
          <p:nvPr/>
        </p:nvSpPr>
        <p:spPr>
          <a:xfrm>
            <a:off x="2044101" y="3760557"/>
            <a:ext cx="3650505" cy="571375"/>
          </a:xfrm>
          <a:prstGeom prst="rect">
            <a:avLst/>
          </a:prstGeom>
        </p:spPr>
        <p:txBody>
          <a:bodyPr wrap="square">
            <a:spAutoFit/>
          </a:bodyPr>
          <a:lstStyle/>
          <a:p>
            <a:pPr>
              <a:lnSpc>
                <a:spcPct val="150000"/>
              </a:lnSpc>
            </a:pPr>
            <a:r>
              <a:rPr lang="en-US" altLang="zh-CN" sz="1100" dirty="0">
                <a:cs typeface="+mn-ea"/>
                <a:sym typeface="+mn-lt"/>
              </a:rPr>
              <a:t>If you like to welcome the purchase of original design, which is from the home of . </a:t>
            </a:r>
          </a:p>
        </p:txBody>
      </p:sp>
      <p:sp>
        <p:nvSpPr>
          <p:cNvPr id="26" name="矩形 25"/>
          <p:cNvSpPr/>
          <p:nvPr/>
        </p:nvSpPr>
        <p:spPr>
          <a:xfrm>
            <a:off x="2044101" y="5102661"/>
            <a:ext cx="3650505" cy="571375"/>
          </a:xfrm>
          <a:prstGeom prst="rect">
            <a:avLst/>
          </a:prstGeom>
        </p:spPr>
        <p:txBody>
          <a:bodyPr wrap="square">
            <a:spAutoFit/>
          </a:bodyPr>
          <a:lstStyle/>
          <a:p>
            <a:pPr>
              <a:lnSpc>
                <a:spcPct val="150000"/>
              </a:lnSpc>
            </a:pPr>
            <a:r>
              <a:rPr lang="en-US" altLang="zh-CN" sz="1100" dirty="0">
                <a:cs typeface="+mn-ea"/>
                <a:sym typeface="+mn-lt"/>
              </a:rPr>
              <a:t>If you like to welcome the purchase of original design, which is from the home of . </a:t>
            </a:r>
          </a:p>
        </p:txBody>
      </p:sp>
      <p:grpSp>
        <p:nvGrpSpPr>
          <p:cNvPr id="13" name="组合 12"/>
          <p:cNvGrpSpPr/>
          <p:nvPr/>
        </p:nvGrpSpPr>
        <p:grpSpPr>
          <a:xfrm>
            <a:off x="4441825" y="254026"/>
            <a:ext cx="3308350" cy="558774"/>
            <a:chOff x="4441825" y="254026"/>
            <a:chExt cx="3308350" cy="558774"/>
          </a:xfrm>
        </p:grpSpPr>
        <p:sp>
          <p:nvSpPr>
            <p:cNvPr id="14"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工作不足之处</a:t>
              </a:r>
            </a:p>
          </p:txBody>
        </p:sp>
        <p:sp>
          <p:nvSpPr>
            <p:cNvPr id="15" name="矩形 14"/>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randombar(horizontal)">
                                      <p:cBhvr>
                                        <p:cTn id="10" dur="500"/>
                                        <p:tgtEl>
                                          <p:spTgt spid="2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randombar(horizontal)">
                                      <p:cBhvr>
                                        <p:cTn id="13" dur="500"/>
                                        <p:tgtEl>
                                          <p:spTgt spid="2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randombar(horizontal)">
                                      <p:cBhvr>
                                        <p:cTn id="19" dur="500"/>
                                        <p:tgtEl>
                                          <p:spTgt spid="2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randombar(horizontal)">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Graphic spid="22" grpId="0">
        <p:bldAsOne/>
      </p:bldGraphic>
      <p:bldP spid="23" grpId="0" bldLvl="0" animBg="1"/>
      <p:bldP spid="24" grpId="0" bldLvl="0" animBg="1"/>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523753921b54acfe360b2f3ae5e25222"/>
          <p:cNvPicPr>
            <a:picLocks noChangeAspect="1"/>
          </p:cNvPicPr>
          <p:nvPr/>
        </p:nvPicPr>
        <p:blipFill rotWithShape="1">
          <a:blip r:embed="rId5"/>
          <a:srcRect l="17521" t="24414" r="16981" b="26408"/>
          <a:stretch>
            <a:fillRect/>
          </a:stretch>
        </p:blipFill>
        <p:spPr>
          <a:xfrm>
            <a:off x="2095499" y="622300"/>
            <a:ext cx="7594601" cy="5702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图片 15" descr="꽃3"/>
          <p:cNvPicPr>
            <a:picLocks noChangeAspect="1"/>
          </p:cNvPicPr>
          <p:nvPr/>
        </p:nvPicPr>
        <p:blipFill>
          <a:blip r:embed="rId6">
            <a:lum contrast="-18000"/>
          </a:blip>
          <a:srcRect l="-865" t="16061" r="4534" b="21660"/>
          <a:stretch>
            <a:fillRect/>
          </a:stretch>
        </p:blipFill>
        <p:spPr>
          <a:xfrm rot="6000000">
            <a:off x="3002280" y="2560320"/>
            <a:ext cx="2212340" cy="2153285"/>
          </a:xfrm>
          <a:prstGeom prst="ellipse">
            <a:avLst/>
          </a:prstGeom>
        </p:spPr>
      </p:pic>
      <p:sp>
        <p:nvSpPr>
          <p:cNvPr id="19" name="文本框 18"/>
          <p:cNvSpPr txBox="1"/>
          <p:nvPr/>
        </p:nvSpPr>
        <p:spPr>
          <a:xfrm>
            <a:off x="6572587" y="2862146"/>
            <a:ext cx="2031325"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chemeClr val="tx1">
                    <a:lumMod val="65000"/>
                    <a:lumOff val="35000"/>
                  </a:schemeClr>
                </a:solidFill>
                <a:cs typeface="+mn-ea"/>
                <a:sym typeface="+mn-lt"/>
              </a:rPr>
              <a:t>明年工作计划</a:t>
            </a:r>
            <a:endParaRPr kumimoji="0" lang="zh-CN" altLang="en-US" sz="24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0" name="文本框 19"/>
          <p:cNvSpPr txBox="1"/>
          <p:nvPr/>
        </p:nvSpPr>
        <p:spPr>
          <a:xfrm>
            <a:off x="6268720" y="3761105"/>
            <a:ext cx="2630170" cy="38356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altLang="zh-CN" sz="8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presentation and make it into a film to be used in a wider field</a:t>
            </a:r>
          </a:p>
        </p:txBody>
      </p:sp>
      <p:sp>
        <p:nvSpPr>
          <p:cNvPr id="21" name="文本框 20"/>
          <p:cNvSpPr txBox="1"/>
          <p:nvPr/>
        </p:nvSpPr>
        <p:spPr>
          <a:xfrm>
            <a:off x="3819749" y="2976446"/>
            <a:ext cx="577401"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8000" dirty="0">
                <a:solidFill>
                  <a:schemeClr val="tx1">
                    <a:lumMod val="65000"/>
                    <a:lumOff val="35000"/>
                  </a:schemeClr>
                </a:solidFill>
                <a:cs typeface="+mn-ea"/>
                <a:sym typeface="+mn-lt"/>
              </a:rPr>
              <a:t>4</a:t>
            </a:r>
            <a:endParaRPr kumimoji="0" lang="en-US" altLang="zh-CN" sz="80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21600000">
                                      <p:cBhvr>
                                        <p:cTn id="13" dur="2000" fill="hold"/>
                                        <p:tgtEl>
                                          <p:spTgt spid="16"/>
                                        </p:tgtEl>
                                        <p:attrNameLst>
                                          <p:attrName>r</p:attrName>
                                        </p:attrNameLst>
                                      </p:cBhvr>
                                    </p:animRot>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16660" y="576580"/>
            <a:ext cx="9625965" cy="5758815"/>
          </a:xfrm>
          <a:prstGeom prst="rect">
            <a:avLst/>
          </a:prstGeom>
          <a:solidFill>
            <a:srgbClr val="F3F3F3">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852170" y="576580"/>
            <a:ext cx="5330825" cy="5758815"/>
          </a:xfrm>
          <a:prstGeom prst="rect">
            <a:avLst/>
          </a:prstGeom>
          <a:gradFill flip="none" rotWithShape="1">
            <a:gsLst>
              <a:gs pos="91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descr="Layer 35 copy"/>
          <p:cNvPicPr>
            <a:picLocks noChangeAspect="1"/>
          </p:cNvPicPr>
          <p:nvPr/>
        </p:nvPicPr>
        <p:blipFill>
          <a:blip r:embed="rId5"/>
          <a:srcRect l="70040" b="74700"/>
          <a:stretch>
            <a:fillRect/>
          </a:stretch>
        </p:blipFill>
        <p:spPr>
          <a:xfrm>
            <a:off x="9536430" y="-1905"/>
            <a:ext cx="2697480" cy="3429635"/>
          </a:xfrm>
          <a:prstGeom prst="rect">
            <a:avLst/>
          </a:prstGeom>
        </p:spPr>
      </p:pic>
      <p:pic>
        <p:nvPicPr>
          <p:cNvPr id="8" name="图片 7" descr="Layer 35 copy"/>
          <p:cNvPicPr>
            <a:picLocks noChangeAspect="1"/>
          </p:cNvPicPr>
          <p:nvPr/>
        </p:nvPicPr>
        <p:blipFill>
          <a:blip r:embed="rId5"/>
          <a:srcRect l="112" t="69323" r="58820" b="-319"/>
          <a:stretch>
            <a:fillRect/>
          </a:stretch>
        </p:blipFill>
        <p:spPr>
          <a:xfrm>
            <a:off x="-12700" y="2975610"/>
            <a:ext cx="3425190" cy="3892550"/>
          </a:xfrm>
          <a:prstGeom prst="rect">
            <a:avLst/>
          </a:prstGeom>
        </p:spPr>
      </p:pic>
      <p:grpSp>
        <p:nvGrpSpPr>
          <p:cNvPr id="12" name="组合 11"/>
          <p:cNvGrpSpPr/>
          <p:nvPr/>
        </p:nvGrpSpPr>
        <p:grpSpPr>
          <a:xfrm>
            <a:off x="6540564" y="1375101"/>
            <a:ext cx="3879150" cy="661948"/>
            <a:chOff x="6915849" y="1685854"/>
            <a:chExt cx="3879150" cy="661948"/>
          </a:xfrm>
        </p:grpSpPr>
        <p:sp>
          <p:nvSpPr>
            <p:cNvPr id="9" name="文本框 8"/>
            <p:cNvSpPr txBox="1"/>
            <p:nvPr/>
          </p:nvSpPr>
          <p:spPr>
            <a:xfrm>
              <a:off x="6915849" y="1685854"/>
              <a:ext cx="1715534" cy="369332"/>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tx1">
                      <a:lumMod val="65000"/>
                      <a:lumOff val="35000"/>
                    </a:schemeClr>
                  </a:solidFill>
                  <a:effectLst/>
                  <a:uLnTx/>
                  <a:uFillTx/>
                  <a:cs typeface="+mn-ea"/>
                  <a:sym typeface="+mn-lt"/>
                </a:rPr>
                <a:t>1. </a:t>
              </a:r>
              <a:r>
                <a:rPr kumimoji="0" lang="zh-CN" altLang="en-US" i="0" u="none" strike="noStrike" kern="1200" cap="none" spc="0" normalizeH="0" baseline="0" noProof="0" dirty="0">
                  <a:ln>
                    <a:noFill/>
                  </a:ln>
                  <a:solidFill>
                    <a:schemeClr val="tx1">
                      <a:lumMod val="65000"/>
                      <a:lumOff val="35000"/>
                    </a:schemeClr>
                  </a:solidFill>
                  <a:effectLst/>
                  <a:uLnTx/>
                  <a:uFillTx/>
                  <a:cs typeface="+mn-ea"/>
                  <a:sym typeface="+mn-lt"/>
                </a:rPr>
                <a:t>年度工作概述</a:t>
              </a:r>
            </a:p>
          </p:txBody>
        </p:sp>
        <p:sp>
          <p:nvSpPr>
            <p:cNvPr id="10" name="文本框 9"/>
            <p:cNvSpPr txBox="1"/>
            <p:nvPr/>
          </p:nvSpPr>
          <p:spPr>
            <a:xfrm>
              <a:off x="6928548" y="2095489"/>
              <a:ext cx="3866451" cy="252313"/>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0" i="1" u="none" strike="noStrike" kern="1200" cap="none" spc="0" normalizeH="0" baseline="0" noProof="0" dirty="0">
                  <a:ln>
                    <a:noFill/>
                  </a:ln>
                  <a:solidFill>
                    <a:schemeClr val="tx1">
                      <a:lumMod val="65000"/>
                      <a:lumOff val="35000"/>
                    </a:schemeClr>
                  </a:solidFill>
                  <a:effectLst/>
                  <a:uLnTx/>
                  <a:uFillTx/>
                  <a:cs typeface="+mn-ea"/>
                  <a:sym typeface="+mn-lt"/>
                </a:rPr>
                <a:t>presentation and make it into a film to used wider field</a:t>
              </a:r>
            </a:p>
          </p:txBody>
        </p:sp>
      </p:grpSp>
      <p:grpSp>
        <p:nvGrpSpPr>
          <p:cNvPr id="11" name="组合 10"/>
          <p:cNvGrpSpPr/>
          <p:nvPr/>
        </p:nvGrpSpPr>
        <p:grpSpPr>
          <a:xfrm>
            <a:off x="6540564" y="2583081"/>
            <a:ext cx="3879150" cy="661948"/>
            <a:chOff x="6915849" y="1685854"/>
            <a:chExt cx="3879150" cy="661948"/>
          </a:xfrm>
        </p:grpSpPr>
        <p:sp>
          <p:nvSpPr>
            <p:cNvPr id="16" name="文本框 15"/>
            <p:cNvSpPr txBox="1"/>
            <p:nvPr/>
          </p:nvSpPr>
          <p:spPr>
            <a:xfrm>
              <a:off x="6915849" y="1685854"/>
              <a:ext cx="1762021" cy="369332"/>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tx1">
                      <a:lumMod val="65000"/>
                      <a:lumOff val="35000"/>
                    </a:schemeClr>
                  </a:solidFill>
                  <a:effectLst/>
                  <a:uLnTx/>
                  <a:uFillTx/>
                  <a:cs typeface="+mn-ea"/>
                  <a:sym typeface="+mn-lt"/>
                </a:rPr>
                <a:t>2. </a:t>
              </a:r>
              <a:r>
                <a:rPr kumimoji="0" lang="zh-CN" altLang="en-US" i="0" u="none" strike="noStrike" kern="1200" cap="none" spc="0" normalizeH="0" baseline="0" noProof="0" dirty="0">
                  <a:ln>
                    <a:noFill/>
                  </a:ln>
                  <a:solidFill>
                    <a:schemeClr val="tx1">
                      <a:lumMod val="65000"/>
                      <a:lumOff val="35000"/>
                    </a:schemeClr>
                  </a:solidFill>
                  <a:effectLst/>
                  <a:uLnTx/>
                  <a:uFillTx/>
                  <a:cs typeface="+mn-ea"/>
                  <a:sym typeface="+mn-lt"/>
                </a:rPr>
                <a:t>工作完成情况</a:t>
              </a:r>
            </a:p>
          </p:txBody>
        </p:sp>
        <p:sp>
          <p:nvSpPr>
            <p:cNvPr id="17" name="文本框 16"/>
            <p:cNvSpPr txBox="1"/>
            <p:nvPr/>
          </p:nvSpPr>
          <p:spPr>
            <a:xfrm>
              <a:off x="6928548" y="2095489"/>
              <a:ext cx="3866451" cy="252313"/>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0" i="1" u="none" strike="noStrike" kern="1200" cap="none" spc="0" normalizeH="0" baseline="0" noProof="0" dirty="0">
                  <a:ln>
                    <a:noFill/>
                  </a:ln>
                  <a:solidFill>
                    <a:schemeClr val="tx1">
                      <a:lumMod val="65000"/>
                      <a:lumOff val="35000"/>
                    </a:schemeClr>
                  </a:solidFill>
                  <a:effectLst/>
                  <a:uLnTx/>
                  <a:uFillTx/>
                  <a:cs typeface="+mn-ea"/>
                  <a:sym typeface="+mn-lt"/>
                </a:rPr>
                <a:t>presentation and make it into a film to used wider field</a:t>
              </a:r>
            </a:p>
          </p:txBody>
        </p:sp>
      </p:grpSp>
      <p:grpSp>
        <p:nvGrpSpPr>
          <p:cNvPr id="19" name="组合 18"/>
          <p:cNvGrpSpPr/>
          <p:nvPr/>
        </p:nvGrpSpPr>
        <p:grpSpPr>
          <a:xfrm>
            <a:off x="6540564" y="3791061"/>
            <a:ext cx="3879150" cy="661948"/>
            <a:chOff x="6915849" y="1685854"/>
            <a:chExt cx="3879150" cy="661948"/>
          </a:xfrm>
        </p:grpSpPr>
        <p:sp>
          <p:nvSpPr>
            <p:cNvPr id="20" name="文本框 19"/>
            <p:cNvSpPr txBox="1"/>
            <p:nvPr/>
          </p:nvSpPr>
          <p:spPr>
            <a:xfrm>
              <a:off x="6915849" y="1685854"/>
              <a:ext cx="1766830" cy="369332"/>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tx1">
                      <a:lumMod val="65000"/>
                      <a:lumOff val="35000"/>
                    </a:schemeClr>
                  </a:solidFill>
                  <a:effectLst/>
                  <a:uLnTx/>
                  <a:uFillTx/>
                  <a:cs typeface="+mn-ea"/>
                  <a:sym typeface="+mn-lt"/>
                </a:rPr>
                <a:t>3. </a:t>
              </a:r>
              <a:r>
                <a:rPr kumimoji="0" lang="zh-CN" altLang="en-US" i="0" u="none" strike="noStrike" kern="1200" cap="none" spc="0" normalizeH="0" baseline="0" noProof="0" dirty="0">
                  <a:ln>
                    <a:noFill/>
                  </a:ln>
                  <a:solidFill>
                    <a:schemeClr val="tx1">
                      <a:lumMod val="65000"/>
                      <a:lumOff val="35000"/>
                    </a:schemeClr>
                  </a:solidFill>
                  <a:effectLst/>
                  <a:uLnTx/>
                  <a:uFillTx/>
                  <a:cs typeface="+mn-ea"/>
                  <a:sym typeface="+mn-lt"/>
                </a:rPr>
                <a:t>工作不足之处</a:t>
              </a:r>
            </a:p>
          </p:txBody>
        </p:sp>
        <p:sp>
          <p:nvSpPr>
            <p:cNvPr id="21" name="文本框 20"/>
            <p:cNvSpPr txBox="1"/>
            <p:nvPr/>
          </p:nvSpPr>
          <p:spPr>
            <a:xfrm>
              <a:off x="6928548" y="2095489"/>
              <a:ext cx="3866451" cy="252313"/>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0" i="1" u="none" strike="noStrike" kern="1200" cap="none" spc="0" normalizeH="0" baseline="0" noProof="0" dirty="0">
                  <a:ln>
                    <a:noFill/>
                  </a:ln>
                  <a:solidFill>
                    <a:schemeClr val="tx1">
                      <a:lumMod val="65000"/>
                      <a:lumOff val="35000"/>
                    </a:schemeClr>
                  </a:solidFill>
                  <a:effectLst/>
                  <a:uLnTx/>
                  <a:uFillTx/>
                  <a:cs typeface="+mn-ea"/>
                  <a:sym typeface="+mn-lt"/>
                </a:rPr>
                <a:t>presentation and make it into a film to used wider field</a:t>
              </a:r>
            </a:p>
          </p:txBody>
        </p:sp>
      </p:grpSp>
      <p:grpSp>
        <p:nvGrpSpPr>
          <p:cNvPr id="22" name="组合 21"/>
          <p:cNvGrpSpPr/>
          <p:nvPr/>
        </p:nvGrpSpPr>
        <p:grpSpPr>
          <a:xfrm>
            <a:off x="6540564" y="4999041"/>
            <a:ext cx="3879150" cy="661948"/>
            <a:chOff x="6915849" y="1685854"/>
            <a:chExt cx="3879150" cy="661948"/>
          </a:xfrm>
        </p:grpSpPr>
        <p:sp>
          <p:nvSpPr>
            <p:cNvPr id="23" name="文本框 22"/>
            <p:cNvSpPr txBox="1"/>
            <p:nvPr/>
          </p:nvSpPr>
          <p:spPr>
            <a:xfrm>
              <a:off x="6915849" y="1685854"/>
              <a:ext cx="1766830" cy="369332"/>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chemeClr val="tx1">
                      <a:lumMod val="65000"/>
                      <a:lumOff val="35000"/>
                    </a:schemeClr>
                  </a:solidFill>
                  <a:effectLst/>
                  <a:uLnTx/>
                  <a:uFillTx/>
                  <a:cs typeface="+mn-ea"/>
                  <a:sym typeface="+mn-lt"/>
                </a:rPr>
                <a:t>4. </a:t>
              </a:r>
              <a:r>
                <a:rPr kumimoji="0" lang="zh-CN" altLang="en-US" i="0" u="none" strike="noStrike" kern="1200" cap="none" spc="0" normalizeH="0" baseline="0" noProof="0" dirty="0">
                  <a:ln>
                    <a:noFill/>
                  </a:ln>
                  <a:solidFill>
                    <a:schemeClr val="tx1">
                      <a:lumMod val="65000"/>
                      <a:lumOff val="35000"/>
                    </a:schemeClr>
                  </a:solidFill>
                  <a:effectLst/>
                  <a:uLnTx/>
                  <a:uFillTx/>
                  <a:cs typeface="+mn-ea"/>
                  <a:sym typeface="+mn-lt"/>
                </a:rPr>
                <a:t>明年工作计划</a:t>
              </a:r>
            </a:p>
          </p:txBody>
        </p:sp>
        <p:sp>
          <p:nvSpPr>
            <p:cNvPr id="24" name="文本框 23"/>
            <p:cNvSpPr txBox="1"/>
            <p:nvPr/>
          </p:nvSpPr>
          <p:spPr>
            <a:xfrm>
              <a:off x="6928548" y="2095489"/>
              <a:ext cx="3866451" cy="252313"/>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00" b="0" i="1" u="none" strike="noStrike" kern="1200" cap="none" spc="0" normalizeH="0" baseline="0" noProof="0" dirty="0">
                  <a:ln>
                    <a:noFill/>
                  </a:ln>
                  <a:solidFill>
                    <a:schemeClr val="tx1">
                      <a:lumMod val="65000"/>
                      <a:lumOff val="35000"/>
                    </a:schemeClr>
                  </a:solidFill>
                  <a:effectLst/>
                  <a:uLnTx/>
                  <a:uFillTx/>
                  <a:cs typeface="+mn-ea"/>
                  <a:sym typeface="+mn-lt"/>
                </a:rPr>
                <a:t>presentation and make it into a film to used wider field</a:t>
              </a:r>
            </a:p>
          </p:txBody>
        </p:sp>
      </p:grpSp>
      <p:sp>
        <p:nvSpPr>
          <p:cNvPr id="33" name="文本框 32"/>
          <p:cNvSpPr txBox="1"/>
          <p:nvPr/>
        </p:nvSpPr>
        <p:spPr>
          <a:xfrm>
            <a:off x="2920675" y="2505670"/>
            <a:ext cx="1705916" cy="923330"/>
          </a:xfrm>
          <a:prstGeom prst="rect">
            <a:avLst/>
          </a:prstGeom>
          <a:noFill/>
        </p:spPr>
        <p:txBody>
          <a:bodyPr wrap="none" rtlCol="0">
            <a:spAutoFit/>
            <a:scene3d>
              <a:camera prst="orthographicFront"/>
              <a:lightRig rig="threePt" dir="t"/>
            </a:scene3d>
            <a:sp3d contourW="12700"/>
          </a:bodyPr>
          <a:lstStyle/>
          <a:p>
            <a:pPr algn="ctr"/>
            <a:r>
              <a:rPr lang="zh-CN" altLang="en-US" sz="5400" dirty="0">
                <a:solidFill>
                  <a:schemeClr val="tx1">
                    <a:lumMod val="65000"/>
                    <a:lumOff val="35000"/>
                  </a:schemeClr>
                </a:solidFill>
                <a:cs typeface="+mn-ea"/>
                <a:sym typeface="+mn-lt"/>
              </a:rPr>
              <a:t>目 录</a:t>
            </a:r>
          </a:p>
        </p:txBody>
      </p:sp>
      <p:sp>
        <p:nvSpPr>
          <p:cNvPr id="34" name="文本框 33"/>
          <p:cNvSpPr txBox="1"/>
          <p:nvPr/>
        </p:nvSpPr>
        <p:spPr>
          <a:xfrm>
            <a:off x="3037697" y="3488741"/>
            <a:ext cx="1471878"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65000"/>
                    <a:lumOff val="35000"/>
                  </a:schemeClr>
                </a:solidFill>
                <a:cs typeface="+mn-ea"/>
                <a:sym typeface="+mn-lt"/>
              </a:rPr>
              <a:t>CONTENT</a:t>
            </a:r>
          </a:p>
        </p:txBody>
      </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p:tgtEl>
                                          <p:spTgt spid="19"/>
                                        </p:tgtEl>
                                        <p:attrNameLst>
                                          <p:attrName>ppt_x</p:attrName>
                                        </p:attrNameLst>
                                      </p:cBhvr>
                                      <p:tavLst>
                                        <p:tav tm="0">
                                          <p:val>
                                            <p:strVal val="#ppt_x-#ppt_w*1.125000"/>
                                          </p:val>
                                        </p:tav>
                                        <p:tav tm="100000">
                                          <p:val>
                                            <p:strVal val="#ppt_x"/>
                                          </p:val>
                                        </p:tav>
                                      </p:tavLst>
                                    </p:anim>
                                    <p:animEffect transition="in" filter="wipe(right)">
                                      <p:cBhvr>
                                        <p:cTn id="18" dur="500"/>
                                        <p:tgtEl>
                                          <p:spTgt spid="19"/>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p:tgtEl>
                                          <p:spTgt spid="22"/>
                                        </p:tgtEl>
                                        <p:attrNameLst>
                                          <p:attrName>ppt_x</p:attrName>
                                        </p:attrNameLst>
                                      </p:cBhvr>
                                      <p:tavLst>
                                        <p:tav tm="0">
                                          <p:val>
                                            <p:strVal val="#ppt_x-#ppt_w*1.125000"/>
                                          </p:val>
                                        </p:tav>
                                        <p:tav tm="100000">
                                          <p:val>
                                            <p:strVal val="#ppt_x"/>
                                          </p:val>
                                        </p:tav>
                                      </p:tavLst>
                                    </p:anim>
                                    <p:animEffect transition="in" filter="wipe(right)">
                                      <p:cBhvr>
                                        <p:cTn id="23" dur="500"/>
                                        <p:tgtEl>
                                          <p:spTgt spid="22"/>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3"/>
          <p:cNvSpPr>
            <a:spLocks noEditPoints="1"/>
          </p:cNvSpPr>
          <p:nvPr/>
        </p:nvSpPr>
        <p:spPr bwMode="auto">
          <a:xfrm>
            <a:off x="2607861" y="1534264"/>
            <a:ext cx="880278" cy="959967"/>
          </a:xfrm>
          <a:custGeom>
            <a:avLst/>
            <a:gdLst>
              <a:gd name="T0" fmla="*/ 36 w 228"/>
              <a:gd name="T1" fmla="*/ 249 h 249"/>
              <a:gd name="T2" fmla="*/ 0 w 228"/>
              <a:gd name="T3" fmla="*/ 249 h 249"/>
              <a:gd name="T4" fmla="*/ 0 w 228"/>
              <a:gd name="T5" fmla="*/ 217 h 249"/>
              <a:gd name="T6" fmla="*/ 36 w 228"/>
              <a:gd name="T7" fmla="*/ 217 h 249"/>
              <a:gd name="T8" fmla="*/ 36 w 228"/>
              <a:gd name="T9" fmla="*/ 249 h 249"/>
              <a:gd name="T10" fmla="*/ 84 w 228"/>
              <a:gd name="T11" fmla="*/ 209 h 249"/>
              <a:gd name="T12" fmla="*/ 48 w 228"/>
              <a:gd name="T13" fmla="*/ 209 h 249"/>
              <a:gd name="T14" fmla="*/ 48 w 228"/>
              <a:gd name="T15" fmla="*/ 249 h 249"/>
              <a:gd name="T16" fmla="*/ 84 w 228"/>
              <a:gd name="T17" fmla="*/ 249 h 249"/>
              <a:gd name="T18" fmla="*/ 84 w 228"/>
              <a:gd name="T19" fmla="*/ 209 h 249"/>
              <a:gd name="T20" fmla="*/ 132 w 228"/>
              <a:gd name="T21" fmla="*/ 197 h 249"/>
              <a:gd name="T22" fmla="*/ 96 w 228"/>
              <a:gd name="T23" fmla="*/ 197 h 249"/>
              <a:gd name="T24" fmla="*/ 96 w 228"/>
              <a:gd name="T25" fmla="*/ 249 h 249"/>
              <a:gd name="T26" fmla="*/ 132 w 228"/>
              <a:gd name="T27" fmla="*/ 249 h 249"/>
              <a:gd name="T28" fmla="*/ 132 w 228"/>
              <a:gd name="T29" fmla="*/ 197 h 249"/>
              <a:gd name="T30" fmla="*/ 180 w 228"/>
              <a:gd name="T31" fmla="*/ 153 h 249"/>
              <a:gd name="T32" fmla="*/ 144 w 228"/>
              <a:gd name="T33" fmla="*/ 153 h 249"/>
              <a:gd name="T34" fmla="*/ 144 w 228"/>
              <a:gd name="T35" fmla="*/ 249 h 249"/>
              <a:gd name="T36" fmla="*/ 180 w 228"/>
              <a:gd name="T37" fmla="*/ 249 h 249"/>
              <a:gd name="T38" fmla="*/ 180 w 228"/>
              <a:gd name="T39" fmla="*/ 153 h 249"/>
              <a:gd name="T40" fmla="*/ 228 w 228"/>
              <a:gd name="T41" fmla="*/ 57 h 249"/>
              <a:gd name="T42" fmla="*/ 192 w 228"/>
              <a:gd name="T43" fmla="*/ 57 h 249"/>
              <a:gd name="T44" fmla="*/ 192 w 228"/>
              <a:gd name="T45" fmla="*/ 249 h 249"/>
              <a:gd name="T46" fmla="*/ 228 w 228"/>
              <a:gd name="T47" fmla="*/ 249 h 249"/>
              <a:gd name="T48" fmla="*/ 228 w 228"/>
              <a:gd name="T49" fmla="*/ 57 h 249"/>
              <a:gd name="T50" fmla="*/ 167 w 228"/>
              <a:gd name="T51" fmla="*/ 0 h 249"/>
              <a:gd name="T52" fmla="*/ 145 w 228"/>
              <a:gd name="T53" fmla="*/ 29 h 249"/>
              <a:gd name="T54" fmla="*/ 155 w 228"/>
              <a:gd name="T55" fmla="*/ 30 h 249"/>
              <a:gd name="T56" fmla="*/ 117 w 228"/>
              <a:gd name="T57" fmla="*/ 131 h 249"/>
              <a:gd name="T58" fmla="*/ 0 w 228"/>
              <a:gd name="T59" fmla="*/ 196 h 249"/>
              <a:gd name="T60" fmla="*/ 0 w 228"/>
              <a:gd name="T61" fmla="*/ 212 h 249"/>
              <a:gd name="T62" fmla="*/ 130 w 228"/>
              <a:gd name="T63" fmla="*/ 141 h 249"/>
              <a:gd name="T64" fmla="*/ 171 w 228"/>
              <a:gd name="T65" fmla="*/ 33 h 249"/>
              <a:gd name="T66" fmla="*/ 181 w 228"/>
              <a:gd name="T67" fmla="*/ 34 h 249"/>
              <a:gd name="T68" fmla="*/ 167 w 228"/>
              <a:gd name="T69"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8" h="249">
                <a:moveTo>
                  <a:pt x="36" y="249"/>
                </a:moveTo>
                <a:cubicBezTo>
                  <a:pt x="0" y="249"/>
                  <a:pt x="0" y="249"/>
                  <a:pt x="0" y="249"/>
                </a:cubicBezTo>
                <a:cubicBezTo>
                  <a:pt x="0" y="217"/>
                  <a:pt x="0" y="217"/>
                  <a:pt x="0" y="217"/>
                </a:cubicBezTo>
                <a:cubicBezTo>
                  <a:pt x="36" y="217"/>
                  <a:pt x="36" y="217"/>
                  <a:pt x="36" y="217"/>
                </a:cubicBezTo>
                <a:lnTo>
                  <a:pt x="36" y="249"/>
                </a:lnTo>
                <a:close/>
                <a:moveTo>
                  <a:pt x="84" y="209"/>
                </a:moveTo>
                <a:cubicBezTo>
                  <a:pt x="48" y="209"/>
                  <a:pt x="48" y="209"/>
                  <a:pt x="48" y="209"/>
                </a:cubicBezTo>
                <a:cubicBezTo>
                  <a:pt x="48" y="249"/>
                  <a:pt x="48" y="249"/>
                  <a:pt x="48" y="249"/>
                </a:cubicBezTo>
                <a:cubicBezTo>
                  <a:pt x="84" y="249"/>
                  <a:pt x="84" y="249"/>
                  <a:pt x="84" y="249"/>
                </a:cubicBezTo>
                <a:lnTo>
                  <a:pt x="84" y="209"/>
                </a:lnTo>
                <a:close/>
                <a:moveTo>
                  <a:pt x="132" y="197"/>
                </a:moveTo>
                <a:cubicBezTo>
                  <a:pt x="96" y="197"/>
                  <a:pt x="96" y="197"/>
                  <a:pt x="96" y="197"/>
                </a:cubicBezTo>
                <a:cubicBezTo>
                  <a:pt x="96" y="249"/>
                  <a:pt x="96" y="249"/>
                  <a:pt x="96" y="249"/>
                </a:cubicBezTo>
                <a:cubicBezTo>
                  <a:pt x="132" y="249"/>
                  <a:pt x="132" y="249"/>
                  <a:pt x="132" y="249"/>
                </a:cubicBezTo>
                <a:lnTo>
                  <a:pt x="132" y="197"/>
                </a:lnTo>
                <a:close/>
                <a:moveTo>
                  <a:pt x="180" y="153"/>
                </a:moveTo>
                <a:cubicBezTo>
                  <a:pt x="144" y="153"/>
                  <a:pt x="144" y="153"/>
                  <a:pt x="144" y="153"/>
                </a:cubicBezTo>
                <a:cubicBezTo>
                  <a:pt x="144" y="249"/>
                  <a:pt x="144" y="249"/>
                  <a:pt x="144" y="249"/>
                </a:cubicBezTo>
                <a:cubicBezTo>
                  <a:pt x="180" y="249"/>
                  <a:pt x="180" y="249"/>
                  <a:pt x="180" y="249"/>
                </a:cubicBezTo>
                <a:lnTo>
                  <a:pt x="180" y="153"/>
                </a:lnTo>
                <a:close/>
                <a:moveTo>
                  <a:pt x="228" y="57"/>
                </a:moveTo>
                <a:cubicBezTo>
                  <a:pt x="192" y="57"/>
                  <a:pt x="192" y="57"/>
                  <a:pt x="192" y="57"/>
                </a:cubicBezTo>
                <a:cubicBezTo>
                  <a:pt x="192" y="249"/>
                  <a:pt x="192" y="249"/>
                  <a:pt x="192" y="249"/>
                </a:cubicBezTo>
                <a:cubicBezTo>
                  <a:pt x="228" y="249"/>
                  <a:pt x="228" y="249"/>
                  <a:pt x="228" y="249"/>
                </a:cubicBezTo>
                <a:lnTo>
                  <a:pt x="228" y="57"/>
                </a:lnTo>
                <a:close/>
                <a:moveTo>
                  <a:pt x="167" y="0"/>
                </a:moveTo>
                <a:cubicBezTo>
                  <a:pt x="145" y="29"/>
                  <a:pt x="145" y="29"/>
                  <a:pt x="145" y="29"/>
                </a:cubicBezTo>
                <a:cubicBezTo>
                  <a:pt x="155" y="30"/>
                  <a:pt x="155" y="30"/>
                  <a:pt x="155" y="30"/>
                </a:cubicBezTo>
                <a:cubicBezTo>
                  <a:pt x="150" y="58"/>
                  <a:pt x="139" y="104"/>
                  <a:pt x="117" y="131"/>
                </a:cubicBezTo>
                <a:cubicBezTo>
                  <a:pt x="83" y="174"/>
                  <a:pt x="20" y="191"/>
                  <a:pt x="0" y="196"/>
                </a:cubicBezTo>
                <a:cubicBezTo>
                  <a:pt x="0" y="212"/>
                  <a:pt x="0" y="212"/>
                  <a:pt x="0" y="212"/>
                </a:cubicBezTo>
                <a:cubicBezTo>
                  <a:pt x="17" y="209"/>
                  <a:pt x="90" y="191"/>
                  <a:pt x="130" y="141"/>
                </a:cubicBezTo>
                <a:cubicBezTo>
                  <a:pt x="152" y="112"/>
                  <a:pt x="164" y="67"/>
                  <a:pt x="171" y="33"/>
                </a:cubicBezTo>
                <a:cubicBezTo>
                  <a:pt x="181" y="34"/>
                  <a:pt x="181" y="34"/>
                  <a:pt x="181" y="34"/>
                </a:cubicBezTo>
                <a:lnTo>
                  <a:pt x="167" y="0"/>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 name="矩形 11"/>
          <p:cNvSpPr/>
          <p:nvPr/>
        </p:nvSpPr>
        <p:spPr>
          <a:xfrm>
            <a:off x="2032338" y="2810286"/>
            <a:ext cx="2031326" cy="369332"/>
          </a:xfrm>
          <a:prstGeom prst="rect">
            <a:avLst/>
          </a:prstGeom>
          <a:ln>
            <a:solidFill>
              <a:schemeClr val="bg1"/>
            </a:solidFill>
          </a:ln>
        </p:spPr>
        <p:txBody>
          <a:bodyPr wrap="none">
            <a:spAutoFit/>
          </a:bodyPr>
          <a:lstStyle/>
          <a:p>
            <a:pPr algn="ctr"/>
            <a:r>
              <a:rPr lang="zh-CN" altLang="en-US" dirty="0">
                <a:cs typeface="+mn-ea"/>
                <a:sym typeface="+mn-lt"/>
              </a:rPr>
              <a:t>两项文本数据对比</a:t>
            </a:r>
          </a:p>
        </p:txBody>
      </p:sp>
      <p:sp>
        <p:nvSpPr>
          <p:cNvPr id="13" name="矩形 12"/>
          <p:cNvSpPr/>
          <p:nvPr/>
        </p:nvSpPr>
        <p:spPr>
          <a:xfrm>
            <a:off x="8428789" y="2810286"/>
            <a:ext cx="2031325" cy="369332"/>
          </a:xfrm>
          <a:prstGeom prst="rect">
            <a:avLst/>
          </a:prstGeom>
          <a:ln>
            <a:solidFill>
              <a:schemeClr val="bg1"/>
            </a:solidFill>
          </a:ln>
        </p:spPr>
        <p:txBody>
          <a:bodyPr wrap="none">
            <a:spAutoFit/>
          </a:bodyPr>
          <a:lstStyle/>
          <a:p>
            <a:r>
              <a:rPr lang="zh-CN" altLang="en-US" dirty="0">
                <a:cs typeface="+mn-ea"/>
                <a:sym typeface="+mn-lt"/>
              </a:rPr>
              <a:t>两项文本数据对比</a:t>
            </a:r>
          </a:p>
        </p:txBody>
      </p:sp>
      <p:sp>
        <p:nvSpPr>
          <p:cNvPr id="14" name="Freeform 298"/>
          <p:cNvSpPr>
            <a:spLocks noEditPoints="1"/>
          </p:cNvSpPr>
          <p:nvPr/>
        </p:nvSpPr>
        <p:spPr bwMode="auto">
          <a:xfrm>
            <a:off x="9060905" y="1727136"/>
            <a:ext cx="767095" cy="767095"/>
          </a:xfrm>
          <a:custGeom>
            <a:avLst/>
            <a:gdLst>
              <a:gd name="T0" fmla="*/ 78 w 201"/>
              <a:gd name="T1" fmla="*/ 194 h 201"/>
              <a:gd name="T2" fmla="*/ 91 w 201"/>
              <a:gd name="T3" fmla="*/ 164 h 201"/>
              <a:gd name="T4" fmla="*/ 154 w 201"/>
              <a:gd name="T5" fmla="*/ 123 h 201"/>
              <a:gd name="T6" fmla="*/ 150 w 201"/>
              <a:gd name="T7" fmla="*/ 168 h 201"/>
              <a:gd name="T8" fmla="*/ 78 w 201"/>
              <a:gd name="T9" fmla="*/ 194 h 201"/>
              <a:gd name="T10" fmla="*/ 35 w 201"/>
              <a:gd name="T11" fmla="*/ 128 h 201"/>
              <a:gd name="T12" fmla="*/ 82 w 201"/>
              <a:gd name="T13" fmla="*/ 54 h 201"/>
              <a:gd name="T14" fmla="*/ 106 w 201"/>
              <a:gd name="T15" fmla="*/ 35 h 201"/>
              <a:gd name="T16" fmla="*/ 167 w 201"/>
              <a:gd name="T17" fmla="*/ 95 h 201"/>
              <a:gd name="T18" fmla="*/ 148 w 201"/>
              <a:gd name="T19" fmla="*/ 119 h 201"/>
              <a:gd name="T20" fmla="*/ 74 w 201"/>
              <a:gd name="T21" fmla="*/ 166 h 201"/>
              <a:gd name="T22" fmla="*/ 35 w 201"/>
              <a:gd name="T23" fmla="*/ 128 h 201"/>
              <a:gd name="T24" fmla="*/ 127 w 201"/>
              <a:gd name="T25" fmla="*/ 75 h 201"/>
              <a:gd name="T26" fmla="*/ 102 w 201"/>
              <a:gd name="T27" fmla="*/ 75 h 201"/>
              <a:gd name="T28" fmla="*/ 102 w 201"/>
              <a:gd name="T29" fmla="*/ 99 h 201"/>
              <a:gd name="T30" fmla="*/ 127 w 201"/>
              <a:gd name="T31" fmla="*/ 99 h 201"/>
              <a:gd name="T32" fmla="*/ 127 w 201"/>
              <a:gd name="T33" fmla="*/ 75 h 201"/>
              <a:gd name="T34" fmla="*/ 179 w 201"/>
              <a:gd name="T35" fmla="*/ 17 h 201"/>
              <a:gd name="T36" fmla="*/ 196 w 201"/>
              <a:gd name="T37" fmla="*/ 0 h 201"/>
              <a:gd name="T38" fmla="*/ 201 w 201"/>
              <a:gd name="T39" fmla="*/ 5 h 201"/>
              <a:gd name="T40" fmla="*/ 184 w 201"/>
              <a:gd name="T41" fmla="*/ 21 h 201"/>
              <a:gd name="T42" fmla="*/ 170 w 201"/>
              <a:gd name="T43" fmla="*/ 90 h 201"/>
              <a:gd name="T44" fmla="*/ 112 w 201"/>
              <a:gd name="T45" fmla="*/ 31 h 201"/>
              <a:gd name="T46" fmla="*/ 179 w 201"/>
              <a:gd name="T47" fmla="*/ 17 h 201"/>
              <a:gd name="T48" fmla="*/ 7 w 201"/>
              <a:gd name="T49" fmla="*/ 123 h 201"/>
              <a:gd name="T50" fmla="*/ 34 w 201"/>
              <a:gd name="T51" fmla="*/ 51 h 201"/>
              <a:gd name="T52" fmla="*/ 78 w 201"/>
              <a:gd name="T53" fmla="*/ 47 h 201"/>
              <a:gd name="T54" fmla="*/ 37 w 201"/>
              <a:gd name="T55" fmla="*/ 110 h 201"/>
              <a:gd name="T56" fmla="*/ 7 w 201"/>
              <a:gd name="T57" fmla="*/ 123 h 201"/>
              <a:gd name="T58" fmla="*/ 48 w 201"/>
              <a:gd name="T59" fmla="*/ 169 h 201"/>
              <a:gd name="T60" fmla="*/ 48 w 201"/>
              <a:gd name="T61" fmla="*/ 161 h 201"/>
              <a:gd name="T62" fmla="*/ 31 w 201"/>
              <a:gd name="T63" fmla="*/ 170 h 201"/>
              <a:gd name="T64" fmla="*/ 39 w 201"/>
              <a:gd name="T65" fmla="*/ 152 h 201"/>
              <a:gd name="T66" fmla="*/ 29 w 201"/>
              <a:gd name="T67" fmla="*/ 155 h 201"/>
              <a:gd name="T68" fmla="*/ 36 w 201"/>
              <a:gd name="T69" fmla="*/ 138 h 201"/>
              <a:gd name="T70" fmla="*/ 64 w 201"/>
              <a:gd name="T71" fmla="*/ 165 h 201"/>
              <a:gd name="T72" fmla="*/ 48 w 201"/>
              <a:gd name="T73" fmla="*/ 1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201">
                <a:moveTo>
                  <a:pt x="78" y="194"/>
                </a:moveTo>
                <a:cubicBezTo>
                  <a:pt x="78" y="194"/>
                  <a:pt x="89" y="186"/>
                  <a:pt x="91" y="164"/>
                </a:cubicBezTo>
                <a:cubicBezTo>
                  <a:pt x="128" y="147"/>
                  <a:pt x="154" y="123"/>
                  <a:pt x="154" y="123"/>
                </a:cubicBezTo>
                <a:cubicBezTo>
                  <a:pt x="154" y="123"/>
                  <a:pt x="170" y="148"/>
                  <a:pt x="150" y="168"/>
                </a:cubicBezTo>
                <a:cubicBezTo>
                  <a:pt x="116" y="201"/>
                  <a:pt x="78" y="194"/>
                  <a:pt x="78" y="194"/>
                </a:cubicBezTo>
                <a:close/>
                <a:moveTo>
                  <a:pt x="35" y="128"/>
                </a:moveTo>
                <a:cubicBezTo>
                  <a:pt x="35" y="128"/>
                  <a:pt x="65" y="71"/>
                  <a:pt x="82" y="54"/>
                </a:cubicBezTo>
                <a:cubicBezTo>
                  <a:pt x="90" y="46"/>
                  <a:pt x="98" y="40"/>
                  <a:pt x="106" y="35"/>
                </a:cubicBezTo>
                <a:cubicBezTo>
                  <a:pt x="167" y="95"/>
                  <a:pt x="167" y="95"/>
                  <a:pt x="167" y="95"/>
                </a:cubicBezTo>
                <a:cubicBezTo>
                  <a:pt x="162" y="103"/>
                  <a:pt x="156" y="111"/>
                  <a:pt x="148" y="119"/>
                </a:cubicBezTo>
                <a:cubicBezTo>
                  <a:pt x="130" y="137"/>
                  <a:pt x="74" y="166"/>
                  <a:pt x="74" y="166"/>
                </a:cubicBezTo>
                <a:lnTo>
                  <a:pt x="35" y="128"/>
                </a:lnTo>
                <a:close/>
                <a:moveTo>
                  <a:pt x="127" y="75"/>
                </a:moveTo>
                <a:cubicBezTo>
                  <a:pt x="120" y="68"/>
                  <a:pt x="109" y="68"/>
                  <a:pt x="102" y="75"/>
                </a:cubicBezTo>
                <a:cubicBezTo>
                  <a:pt x="95" y="81"/>
                  <a:pt x="95" y="93"/>
                  <a:pt x="102" y="99"/>
                </a:cubicBezTo>
                <a:cubicBezTo>
                  <a:pt x="109" y="106"/>
                  <a:pt x="120" y="106"/>
                  <a:pt x="127" y="99"/>
                </a:cubicBezTo>
                <a:cubicBezTo>
                  <a:pt x="134" y="93"/>
                  <a:pt x="134" y="81"/>
                  <a:pt x="127" y="75"/>
                </a:cubicBezTo>
                <a:close/>
                <a:moveTo>
                  <a:pt x="179" y="17"/>
                </a:moveTo>
                <a:cubicBezTo>
                  <a:pt x="196" y="0"/>
                  <a:pt x="196" y="0"/>
                  <a:pt x="196" y="0"/>
                </a:cubicBezTo>
                <a:cubicBezTo>
                  <a:pt x="201" y="5"/>
                  <a:pt x="201" y="5"/>
                  <a:pt x="201" y="5"/>
                </a:cubicBezTo>
                <a:cubicBezTo>
                  <a:pt x="184" y="21"/>
                  <a:pt x="184" y="21"/>
                  <a:pt x="184" y="21"/>
                </a:cubicBezTo>
                <a:cubicBezTo>
                  <a:pt x="186" y="31"/>
                  <a:pt x="188" y="58"/>
                  <a:pt x="170" y="90"/>
                </a:cubicBezTo>
                <a:cubicBezTo>
                  <a:pt x="112" y="31"/>
                  <a:pt x="112" y="31"/>
                  <a:pt x="112" y="31"/>
                </a:cubicBezTo>
                <a:cubicBezTo>
                  <a:pt x="142" y="14"/>
                  <a:pt x="169" y="15"/>
                  <a:pt x="179" y="17"/>
                </a:cubicBezTo>
                <a:close/>
                <a:moveTo>
                  <a:pt x="7" y="123"/>
                </a:moveTo>
                <a:cubicBezTo>
                  <a:pt x="7" y="123"/>
                  <a:pt x="0" y="85"/>
                  <a:pt x="34" y="51"/>
                </a:cubicBezTo>
                <a:cubicBezTo>
                  <a:pt x="53" y="32"/>
                  <a:pt x="78" y="47"/>
                  <a:pt x="78" y="47"/>
                </a:cubicBezTo>
                <a:cubicBezTo>
                  <a:pt x="78" y="47"/>
                  <a:pt x="55" y="73"/>
                  <a:pt x="37" y="110"/>
                </a:cubicBezTo>
                <a:cubicBezTo>
                  <a:pt x="15" y="112"/>
                  <a:pt x="7" y="123"/>
                  <a:pt x="7" y="123"/>
                </a:cubicBezTo>
                <a:close/>
                <a:moveTo>
                  <a:pt x="48" y="169"/>
                </a:moveTo>
                <a:cubicBezTo>
                  <a:pt x="48" y="161"/>
                  <a:pt x="48" y="161"/>
                  <a:pt x="48" y="161"/>
                </a:cubicBezTo>
                <a:cubicBezTo>
                  <a:pt x="31" y="170"/>
                  <a:pt x="31" y="170"/>
                  <a:pt x="31" y="170"/>
                </a:cubicBezTo>
                <a:cubicBezTo>
                  <a:pt x="39" y="152"/>
                  <a:pt x="39" y="152"/>
                  <a:pt x="39" y="152"/>
                </a:cubicBezTo>
                <a:cubicBezTo>
                  <a:pt x="29" y="155"/>
                  <a:pt x="29" y="155"/>
                  <a:pt x="29" y="155"/>
                </a:cubicBezTo>
                <a:cubicBezTo>
                  <a:pt x="36" y="138"/>
                  <a:pt x="36" y="138"/>
                  <a:pt x="36" y="138"/>
                </a:cubicBezTo>
                <a:cubicBezTo>
                  <a:pt x="64" y="165"/>
                  <a:pt x="64" y="165"/>
                  <a:pt x="64" y="165"/>
                </a:cubicBezTo>
                <a:lnTo>
                  <a:pt x="48" y="169"/>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5" name="矩形 14"/>
          <p:cNvSpPr/>
          <p:nvPr/>
        </p:nvSpPr>
        <p:spPr>
          <a:xfrm>
            <a:off x="2647136" y="3495673"/>
            <a:ext cx="830676" cy="707886"/>
          </a:xfrm>
          <a:prstGeom prst="rect">
            <a:avLst/>
          </a:prstGeom>
        </p:spPr>
        <p:txBody>
          <a:bodyPr wrap="none">
            <a:spAutoFit/>
          </a:bodyPr>
          <a:lstStyle/>
          <a:p>
            <a:pPr algn="ctr"/>
            <a:r>
              <a:rPr lang="en-US" altLang="zh-CN" sz="4000" dirty="0">
                <a:cs typeface="+mn-ea"/>
                <a:sym typeface="+mn-lt"/>
              </a:rPr>
              <a:t>30</a:t>
            </a:r>
            <a:r>
              <a:rPr lang="en-US" altLang="zh-CN" sz="2400" dirty="0">
                <a:cs typeface="+mn-ea"/>
                <a:sym typeface="+mn-lt"/>
              </a:rPr>
              <a:t>%</a:t>
            </a:r>
            <a:endParaRPr lang="zh-CN" altLang="en-US" sz="2400" dirty="0">
              <a:cs typeface="+mn-ea"/>
              <a:sym typeface="+mn-lt"/>
            </a:endParaRPr>
          </a:p>
        </p:txBody>
      </p:sp>
      <p:sp>
        <p:nvSpPr>
          <p:cNvPr id="16" name="矩形 15"/>
          <p:cNvSpPr/>
          <p:nvPr/>
        </p:nvSpPr>
        <p:spPr>
          <a:xfrm>
            <a:off x="9033922" y="3495673"/>
            <a:ext cx="821059" cy="707886"/>
          </a:xfrm>
          <a:prstGeom prst="rect">
            <a:avLst/>
          </a:prstGeom>
        </p:spPr>
        <p:txBody>
          <a:bodyPr wrap="none">
            <a:spAutoFit/>
          </a:bodyPr>
          <a:lstStyle/>
          <a:p>
            <a:pPr algn="ctr"/>
            <a:r>
              <a:rPr lang="en-US" altLang="zh-CN" sz="4000" dirty="0">
                <a:cs typeface="+mn-ea"/>
                <a:sym typeface="+mn-lt"/>
              </a:rPr>
              <a:t>59</a:t>
            </a:r>
            <a:r>
              <a:rPr lang="en-US" altLang="zh-CN" sz="2400" dirty="0">
                <a:cs typeface="+mn-ea"/>
                <a:sym typeface="+mn-lt"/>
              </a:rPr>
              <a:t>%</a:t>
            </a:r>
            <a:endParaRPr lang="zh-CN" altLang="en-US" sz="2400" dirty="0">
              <a:cs typeface="+mn-ea"/>
              <a:sym typeface="+mn-lt"/>
            </a:endParaRPr>
          </a:p>
        </p:txBody>
      </p:sp>
      <p:sp>
        <p:nvSpPr>
          <p:cNvPr id="17" name="矩形 16"/>
          <p:cNvSpPr/>
          <p:nvPr/>
        </p:nvSpPr>
        <p:spPr>
          <a:xfrm>
            <a:off x="1179513" y="4278576"/>
            <a:ext cx="3736974" cy="985398"/>
          </a:xfrm>
          <a:prstGeom prst="rect">
            <a:avLst/>
          </a:prstGeom>
        </p:spPr>
        <p:txBody>
          <a:bodyPr wrap="square">
            <a:spAutoFit/>
          </a:bodyPr>
          <a:lstStyle/>
          <a:p>
            <a:pPr>
              <a:lnSpc>
                <a:spcPct val="150000"/>
              </a:lnSpc>
            </a:pPr>
            <a:r>
              <a:rPr lang="zh-CN" altLang="en-US" sz="1000" dirty="0">
                <a:cs typeface="+mn-ea"/>
                <a:sym typeface="+mn-lt"/>
              </a:rPr>
              <a:t>So designers like to make that complexity simple. Through pattern recognition, they can take complexity and learn to simplify it. So, systems thinkers need to be at the CEO level. So designers like to make that complexity simple. Through pattern recognition, they can take complexity and learn to simplify it. So, systems thinkers need to be at the CEO level. </a:t>
            </a:r>
          </a:p>
        </p:txBody>
      </p:sp>
      <p:sp>
        <p:nvSpPr>
          <p:cNvPr id="18" name="矩形 17"/>
          <p:cNvSpPr/>
          <p:nvPr/>
        </p:nvSpPr>
        <p:spPr>
          <a:xfrm>
            <a:off x="7524348" y="4278576"/>
            <a:ext cx="3736974" cy="985398"/>
          </a:xfrm>
          <a:prstGeom prst="rect">
            <a:avLst/>
          </a:prstGeom>
        </p:spPr>
        <p:txBody>
          <a:bodyPr wrap="square">
            <a:spAutoFit/>
          </a:bodyPr>
          <a:lstStyle/>
          <a:p>
            <a:pPr>
              <a:lnSpc>
                <a:spcPct val="150000"/>
              </a:lnSpc>
            </a:pPr>
            <a:r>
              <a:rPr lang="zh-CN" altLang="en-US" sz="1000" dirty="0">
                <a:cs typeface="+mn-ea"/>
                <a:sym typeface="+mn-lt"/>
              </a:rPr>
              <a:t>So designers like to make that complexity simple. Through pattern recognition, they can take complexity and learn to simplify it. So, systems thinkers need to be at the CEO level. So designers like to make that complexity simple. Through pattern recognition, they can take complexity and learn to simplify it. So, systems thinkers need to be at the CEO level. </a:t>
            </a:r>
          </a:p>
        </p:txBody>
      </p:sp>
      <p:grpSp>
        <p:nvGrpSpPr>
          <p:cNvPr id="10" name="组合 9"/>
          <p:cNvGrpSpPr/>
          <p:nvPr/>
        </p:nvGrpSpPr>
        <p:grpSpPr>
          <a:xfrm>
            <a:off x="4441825" y="254026"/>
            <a:ext cx="3308350" cy="558774"/>
            <a:chOff x="4441825" y="254026"/>
            <a:chExt cx="3308350" cy="558774"/>
          </a:xfrm>
        </p:grpSpPr>
        <p:sp>
          <p:nvSpPr>
            <p:cNvPr id="19"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明年工作计划</a:t>
              </a:r>
            </a:p>
          </p:txBody>
        </p:sp>
        <p:sp>
          <p:nvSpPr>
            <p:cNvPr id="20" name="矩形 19"/>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1" decel="100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0-#ppt_h/2"/>
                                          </p:val>
                                        </p:tav>
                                        <p:tav tm="100000">
                                          <p:val>
                                            <p:strVal val="#ppt_y"/>
                                          </p:val>
                                        </p:tav>
                                      </p:tavLst>
                                    </p:anim>
                                  </p:childTnLst>
                                </p:cTn>
                              </p:par>
                              <p:par>
                                <p:cTn id="34" presetID="2" presetClass="entr" presetSubtype="1" decel="10000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43308" y="973713"/>
            <a:ext cx="5182769" cy="4468180"/>
          </a:xfrm>
          <a:prstGeom prst="rect">
            <a:avLst/>
          </a:prstGeom>
          <a:noFill/>
          <a:ln w="127000">
            <a:solidFill>
              <a:schemeClr val="accent1">
                <a:alpha val="3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sp>
        <p:nvSpPr>
          <p:cNvPr id="10" name="Rectangle 9"/>
          <p:cNvSpPr/>
          <p:nvPr/>
        </p:nvSpPr>
        <p:spPr>
          <a:xfrm>
            <a:off x="5272246" y="4510990"/>
            <a:ext cx="378630" cy="977191"/>
          </a:xfrm>
          <a:prstGeom prst="rect">
            <a:avLst/>
          </a:prstGeom>
        </p:spPr>
        <p:txBody>
          <a:bodyPr wrap="none">
            <a:spAutoFit/>
          </a:bodyPr>
          <a:lstStyle/>
          <a:p>
            <a:r>
              <a:rPr lang="en-US" sz="5750" dirty="0">
                <a:solidFill>
                  <a:schemeClr val="accent1">
                    <a:alpha val="47000"/>
                  </a:schemeClr>
                </a:solidFill>
                <a:cs typeface="+mn-ea"/>
                <a:sym typeface="+mn-lt"/>
              </a:rPr>
              <a:t>(</a:t>
            </a:r>
          </a:p>
        </p:txBody>
      </p:sp>
      <p:sp>
        <p:nvSpPr>
          <p:cNvPr id="6" name="TextBox 5"/>
          <p:cNvSpPr txBox="1"/>
          <p:nvPr/>
        </p:nvSpPr>
        <p:spPr>
          <a:xfrm>
            <a:off x="2713349" y="3451120"/>
            <a:ext cx="2728097" cy="954107"/>
          </a:xfrm>
          <a:prstGeom prst="rect">
            <a:avLst/>
          </a:prstGeom>
          <a:noFill/>
        </p:spPr>
        <p:txBody>
          <a:bodyPr wrap="square" rtlCol="0">
            <a:spAutoFit/>
          </a:bodyPr>
          <a:lstStyle/>
          <a:p>
            <a:r>
              <a:rPr lang="en-US" sz="1400" dirty="0">
                <a:cs typeface="+mn-ea"/>
                <a:sym typeface="+mn-lt"/>
              </a:rPr>
              <a:t>Donec vitae dolor sed urna laoreet consectetur et a odio. Cras vestibulum diam id risus convallis maximus. Lorem ipsum dolor sit amet, consectetur adipiscing elit. </a:t>
            </a:r>
          </a:p>
        </p:txBody>
      </p:sp>
      <p:sp>
        <p:nvSpPr>
          <p:cNvPr id="7" name="TextBox 6"/>
          <p:cNvSpPr txBox="1"/>
          <p:nvPr/>
        </p:nvSpPr>
        <p:spPr>
          <a:xfrm>
            <a:off x="2713349" y="1403702"/>
            <a:ext cx="1492716" cy="1938992"/>
          </a:xfrm>
          <a:prstGeom prst="rect">
            <a:avLst/>
          </a:prstGeom>
          <a:noFill/>
        </p:spPr>
        <p:txBody>
          <a:bodyPr wrap="none" rtlCol="0">
            <a:spAutoFit/>
          </a:bodyPr>
          <a:lstStyle/>
          <a:p>
            <a:r>
              <a:rPr lang="en-US" sz="4000" dirty="0">
                <a:cs typeface="+mn-ea"/>
                <a:sym typeface="+mn-lt"/>
              </a:rPr>
              <a:t>Design</a:t>
            </a:r>
          </a:p>
          <a:p>
            <a:r>
              <a:rPr lang="en-US" sz="4000" dirty="0">
                <a:cs typeface="+mn-ea"/>
                <a:sym typeface="+mn-lt"/>
              </a:rPr>
              <a:t>Masters</a:t>
            </a:r>
          </a:p>
          <a:p>
            <a:r>
              <a:rPr lang="en-US" sz="4000" dirty="0">
                <a:cs typeface="+mn-ea"/>
                <a:sym typeface="+mn-lt"/>
              </a:rPr>
              <a:t>In here.</a:t>
            </a:r>
          </a:p>
        </p:txBody>
      </p:sp>
      <p:cxnSp>
        <p:nvCxnSpPr>
          <p:cNvPr id="9" name="Straight Connector 8"/>
          <p:cNvCxnSpPr/>
          <p:nvPr/>
        </p:nvCxnSpPr>
        <p:spPr>
          <a:xfrm>
            <a:off x="2644318" y="3296282"/>
            <a:ext cx="375237" cy="0"/>
          </a:xfrm>
          <a:prstGeom prst="line">
            <a:avLst/>
          </a:prstGeom>
          <a:ln w="127000"/>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1679202" y="560812"/>
            <a:ext cx="1061746" cy="52497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pic>
        <p:nvPicPr>
          <p:cNvPr id="2" name="图片占位符 1" descr="12307776_1342056969110"/>
          <p:cNvPicPr>
            <a:picLocks noGrp="1" noChangeAspect="1"/>
          </p:cNvPicPr>
          <p:nvPr>
            <p:ph type="pic" sz="quarter" idx="10"/>
          </p:nvPr>
        </p:nvPicPr>
        <p:blipFill>
          <a:blip r:embed="rId4"/>
          <a:srcRect l="16232" r="20338"/>
          <a:stretch>
            <a:fillRect/>
          </a:stretch>
        </p:blipFill>
        <p:spPr>
          <a:xfrm>
            <a:off x="6711315" y="679450"/>
            <a:ext cx="5131435" cy="5056505"/>
          </a:xfrm>
          <a:prstGeom prst="rect">
            <a:avLst/>
          </a:prstGeom>
        </p:spPr>
      </p:pic>
      <p:sp>
        <p:nvSpPr>
          <p:cNvPr id="14" name="Rectangle 13"/>
          <p:cNvSpPr/>
          <p:nvPr/>
        </p:nvSpPr>
        <p:spPr>
          <a:xfrm rot="2700000">
            <a:off x="6052518" y="2957870"/>
            <a:ext cx="352402" cy="3524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cs typeface="+mn-ea"/>
              <a:sym typeface="+mn-lt"/>
            </a:endParaRPr>
          </a:p>
        </p:txBody>
      </p:sp>
      <p:grpSp>
        <p:nvGrpSpPr>
          <p:cNvPr id="15" name="组合 14"/>
          <p:cNvGrpSpPr/>
          <p:nvPr/>
        </p:nvGrpSpPr>
        <p:grpSpPr>
          <a:xfrm>
            <a:off x="4441825" y="254026"/>
            <a:ext cx="3308350" cy="558774"/>
            <a:chOff x="4441825" y="254026"/>
            <a:chExt cx="3308350" cy="558774"/>
          </a:xfrm>
        </p:grpSpPr>
        <p:sp>
          <p:nvSpPr>
            <p:cNvPr id="16"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明年工作计划</a:t>
              </a:r>
            </a:p>
          </p:txBody>
        </p:sp>
        <p:sp>
          <p:nvSpPr>
            <p:cNvPr id="17" name="矩形 16"/>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300" fill="hold"/>
                                        <p:tgtEl>
                                          <p:spTgt spid="6"/>
                                        </p:tgtEl>
                                        <p:attrNameLst>
                                          <p:attrName>ppt_x</p:attrName>
                                        </p:attrNameLst>
                                      </p:cBhvr>
                                      <p:tavLst>
                                        <p:tav tm="0">
                                          <p:val>
                                            <p:strVal val="1+#ppt_w/2"/>
                                          </p:val>
                                        </p:tav>
                                        <p:tav tm="100000">
                                          <p:val>
                                            <p:strVal val="#ppt_x"/>
                                          </p:val>
                                        </p:tav>
                                      </p:tavLst>
                                    </p:anim>
                                    <p:anim calcmode="lin" valueType="num">
                                      <p:cBhvr additive="base">
                                        <p:cTn id="12" dur="1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400" fill="hold"/>
                                        <p:tgtEl>
                                          <p:spTgt spid="7"/>
                                        </p:tgtEl>
                                        <p:attrNameLst>
                                          <p:attrName>ppt_x</p:attrName>
                                        </p:attrNameLst>
                                      </p:cBhvr>
                                      <p:tavLst>
                                        <p:tav tm="0">
                                          <p:val>
                                            <p:strVal val="1+#ppt_w/2"/>
                                          </p:val>
                                        </p:tav>
                                        <p:tav tm="100000">
                                          <p:val>
                                            <p:strVal val="#ppt_x"/>
                                          </p:val>
                                        </p:tav>
                                      </p:tavLst>
                                    </p:anim>
                                    <p:anim calcmode="lin" valueType="num">
                                      <p:cBhvr additive="base">
                                        <p:cTn id="16" dur="14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800" fill="hold"/>
                                        <p:tgtEl>
                                          <p:spTgt spid="9"/>
                                        </p:tgtEl>
                                        <p:attrNameLst>
                                          <p:attrName>ppt_x</p:attrName>
                                        </p:attrNameLst>
                                      </p:cBhvr>
                                      <p:tavLst>
                                        <p:tav tm="0">
                                          <p:val>
                                            <p:strVal val="1+#ppt_w/2"/>
                                          </p:val>
                                        </p:tav>
                                        <p:tav tm="100000">
                                          <p:val>
                                            <p:strVal val="#ppt_x"/>
                                          </p:val>
                                        </p:tav>
                                      </p:tavLst>
                                    </p:anim>
                                    <p:anim calcmode="lin" valueType="num">
                                      <p:cBhvr additive="base">
                                        <p:cTn id="20" dur="18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300" fill="hold"/>
                                        <p:tgtEl>
                                          <p:spTgt spid="14"/>
                                        </p:tgtEl>
                                        <p:attrNameLst>
                                          <p:attrName>ppt_x</p:attrName>
                                        </p:attrNameLst>
                                      </p:cBhvr>
                                      <p:tavLst>
                                        <p:tav tm="0">
                                          <p:val>
                                            <p:strVal val="1+#ppt_w/2"/>
                                          </p:val>
                                        </p:tav>
                                        <p:tav tm="100000">
                                          <p:val>
                                            <p:strVal val="#ppt_x"/>
                                          </p:val>
                                        </p:tav>
                                      </p:tavLst>
                                    </p:anim>
                                    <p:anim calcmode="lin" valueType="num">
                                      <p:cBhvr additive="base">
                                        <p:cTn id="24" dur="13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200" fill="hold"/>
                                        <p:tgtEl>
                                          <p:spTgt spid="5"/>
                                        </p:tgtEl>
                                        <p:attrNameLst>
                                          <p:attrName>ppt_x</p:attrName>
                                        </p:attrNameLst>
                                      </p:cBhvr>
                                      <p:tavLst>
                                        <p:tav tm="0">
                                          <p:val>
                                            <p:strVal val="1+#ppt_w/2"/>
                                          </p:val>
                                        </p:tav>
                                        <p:tav tm="100000">
                                          <p:val>
                                            <p:strVal val="#ppt_x"/>
                                          </p:val>
                                        </p:tav>
                                      </p:tavLst>
                                    </p:anim>
                                    <p:anim calcmode="lin" valueType="num">
                                      <p:cBhvr additive="base">
                                        <p:cTn id="28" dur="12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 grpId="0"/>
      <p:bldP spid="6" grpId="0"/>
      <p:bldP spid="7" grpId="0"/>
      <p:bldP spid="1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5697521" y="1873478"/>
            <a:ext cx="1624141" cy="16241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53" name="椭圆 52"/>
          <p:cNvSpPr/>
          <p:nvPr/>
        </p:nvSpPr>
        <p:spPr>
          <a:xfrm>
            <a:off x="4753087" y="2793620"/>
            <a:ext cx="1624141" cy="1624140"/>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nvGrpSpPr>
          <p:cNvPr id="54" name="Group 34"/>
          <p:cNvGrpSpPr/>
          <p:nvPr/>
        </p:nvGrpSpPr>
        <p:grpSpPr>
          <a:xfrm>
            <a:off x="6359654" y="2294445"/>
            <a:ext cx="299874" cy="782206"/>
            <a:chOff x="2323306" y="2203133"/>
            <a:chExt cx="979488" cy="2554287"/>
          </a:xfrm>
          <a:solidFill>
            <a:schemeClr val="bg1"/>
          </a:solidFill>
        </p:grpSpPr>
        <p:sp>
          <p:nvSpPr>
            <p:cNvPr id="55"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lgn="ctr"/>
              <a:endParaRPr lang="en-US" dirty="0">
                <a:solidFill>
                  <a:schemeClr val="tx1">
                    <a:lumMod val="75000"/>
                    <a:lumOff val="25000"/>
                  </a:schemeClr>
                </a:solidFill>
                <a:cs typeface="+mn-ea"/>
                <a:sym typeface="+mn-lt"/>
              </a:endParaRPr>
            </a:p>
          </p:txBody>
        </p:sp>
        <p:sp>
          <p:nvSpPr>
            <p:cNvPr id="56"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lgn="ctr"/>
              <a:endParaRPr lang="en-US" dirty="0">
                <a:solidFill>
                  <a:schemeClr val="tx1">
                    <a:lumMod val="75000"/>
                    <a:lumOff val="25000"/>
                  </a:schemeClr>
                </a:solidFill>
                <a:cs typeface="+mn-ea"/>
                <a:sym typeface="+mn-lt"/>
              </a:endParaRPr>
            </a:p>
          </p:txBody>
        </p:sp>
      </p:grpSp>
      <p:grpSp>
        <p:nvGrpSpPr>
          <p:cNvPr id="81" name="Group 114"/>
          <p:cNvGrpSpPr/>
          <p:nvPr/>
        </p:nvGrpSpPr>
        <p:grpSpPr>
          <a:xfrm>
            <a:off x="5397874" y="3224432"/>
            <a:ext cx="334565" cy="762515"/>
            <a:chOff x="3672681" y="1899920"/>
            <a:chExt cx="1293813" cy="2947988"/>
          </a:xfrm>
          <a:solidFill>
            <a:schemeClr val="bg1"/>
          </a:solidFill>
        </p:grpSpPr>
        <p:sp>
          <p:nvSpPr>
            <p:cNvPr id="82"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endParaRPr lang="en-US" dirty="0">
                <a:solidFill>
                  <a:schemeClr val="tx1">
                    <a:lumMod val="75000"/>
                    <a:lumOff val="25000"/>
                  </a:schemeClr>
                </a:solidFill>
                <a:cs typeface="+mn-ea"/>
                <a:sym typeface="+mn-lt"/>
              </a:endParaRPr>
            </a:p>
          </p:txBody>
        </p:sp>
        <p:sp>
          <p:nvSpPr>
            <p:cNvPr id="83"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endParaRPr lang="en-US" dirty="0">
                <a:solidFill>
                  <a:schemeClr val="tx1">
                    <a:lumMod val="75000"/>
                    <a:lumOff val="25000"/>
                  </a:schemeClr>
                </a:solidFill>
                <a:cs typeface="+mn-ea"/>
                <a:sym typeface="+mn-lt"/>
              </a:endParaRPr>
            </a:p>
          </p:txBody>
        </p:sp>
      </p:grpSp>
      <p:grpSp>
        <p:nvGrpSpPr>
          <p:cNvPr id="84" name="组合 83"/>
          <p:cNvGrpSpPr/>
          <p:nvPr/>
        </p:nvGrpSpPr>
        <p:grpSpPr>
          <a:xfrm>
            <a:off x="7388550" y="1464673"/>
            <a:ext cx="4295564" cy="1328947"/>
            <a:chOff x="7382087" y="1546553"/>
            <a:chExt cx="4295564" cy="1328947"/>
          </a:xfrm>
        </p:grpSpPr>
        <p:sp>
          <p:nvSpPr>
            <p:cNvPr id="85" name="文本框 84"/>
            <p:cNvSpPr txBox="1"/>
            <p:nvPr/>
          </p:nvSpPr>
          <p:spPr>
            <a:xfrm>
              <a:off x="7382087" y="1546553"/>
              <a:ext cx="1085850" cy="523220"/>
            </a:xfrm>
            <a:prstGeom prst="rect">
              <a:avLst/>
            </a:prstGeom>
            <a:noFill/>
          </p:spPr>
          <p:txBody>
            <a:bodyPr wrap="square" rtlCol="0">
              <a:spAutoFit/>
            </a:bodyPr>
            <a:lstStyle/>
            <a:p>
              <a:r>
                <a:rPr lang="en-US" altLang="zh-CN" sz="2800" b="1" dirty="0">
                  <a:solidFill>
                    <a:schemeClr val="tx1">
                      <a:lumMod val="75000"/>
                      <a:lumOff val="25000"/>
                    </a:schemeClr>
                  </a:solidFill>
                  <a:cs typeface="+mn-ea"/>
                  <a:sym typeface="+mn-lt"/>
                </a:rPr>
                <a:t>77.8</a:t>
              </a:r>
              <a:r>
                <a:rPr lang="en-US" altLang="zh-CN" b="1" dirty="0">
                  <a:solidFill>
                    <a:schemeClr val="tx1">
                      <a:lumMod val="75000"/>
                      <a:lumOff val="25000"/>
                    </a:schemeClr>
                  </a:solidFill>
                  <a:cs typeface="+mn-ea"/>
                  <a:sym typeface="+mn-lt"/>
                </a:rPr>
                <a:t>%</a:t>
              </a:r>
              <a:endParaRPr lang="zh-CN" altLang="en-US" b="1" dirty="0">
                <a:solidFill>
                  <a:schemeClr val="tx1">
                    <a:lumMod val="75000"/>
                    <a:lumOff val="25000"/>
                  </a:schemeClr>
                </a:solidFill>
                <a:cs typeface="+mn-ea"/>
                <a:sym typeface="+mn-lt"/>
              </a:endParaRPr>
            </a:p>
          </p:txBody>
        </p:sp>
        <p:sp>
          <p:nvSpPr>
            <p:cNvPr id="86" name="文本框 85"/>
            <p:cNvSpPr txBox="1"/>
            <p:nvPr/>
          </p:nvSpPr>
          <p:spPr>
            <a:xfrm>
              <a:off x="8135044" y="2052333"/>
              <a:ext cx="995680" cy="337185"/>
            </a:xfrm>
            <a:prstGeom prst="rect">
              <a:avLst/>
            </a:prstGeom>
            <a:noFill/>
          </p:spPr>
          <p:txBody>
            <a:bodyPr wrap="none" rtlCol="0">
              <a:spAutoFit/>
            </a:bodyPr>
            <a:lstStyle/>
            <a:p>
              <a:pPr algn="ctr"/>
              <a:r>
                <a:rPr lang="zh-CN" altLang="en-US" sz="1600" b="1" dirty="0">
                  <a:solidFill>
                    <a:schemeClr val="tx1">
                      <a:lumMod val="75000"/>
                      <a:lumOff val="25000"/>
                    </a:schemeClr>
                  </a:solidFill>
                  <a:cs typeface="+mn-ea"/>
                  <a:sym typeface="+mn-lt"/>
                </a:rPr>
                <a:t>输入标题</a:t>
              </a:r>
            </a:p>
          </p:txBody>
        </p:sp>
        <p:sp>
          <p:nvSpPr>
            <p:cNvPr id="87" name="矩形 86"/>
            <p:cNvSpPr/>
            <p:nvPr/>
          </p:nvSpPr>
          <p:spPr>
            <a:xfrm>
              <a:off x="7408029" y="2372798"/>
              <a:ext cx="4269622"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75000"/>
                      <a:lumOff val="25000"/>
                    </a:schemeClr>
                  </a:solidFill>
                  <a:cs typeface="+mn-ea"/>
                  <a:sym typeface="+mn-lt"/>
                </a:rPr>
                <a:t>By faith I mean a vision of good one cherishes and the enthusiasm that pushes one to seek its</a:t>
              </a:r>
            </a:p>
          </p:txBody>
        </p:sp>
      </p:grpSp>
      <p:grpSp>
        <p:nvGrpSpPr>
          <p:cNvPr id="88" name="组合 87"/>
          <p:cNvGrpSpPr/>
          <p:nvPr/>
        </p:nvGrpSpPr>
        <p:grpSpPr>
          <a:xfrm>
            <a:off x="467592" y="3497618"/>
            <a:ext cx="4536318" cy="1247015"/>
            <a:chOff x="753229" y="3593317"/>
            <a:chExt cx="4536318" cy="1247015"/>
          </a:xfrm>
        </p:grpSpPr>
        <p:sp>
          <p:nvSpPr>
            <p:cNvPr id="89" name="文本框 88"/>
            <p:cNvSpPr txBox="1"/>
            <p:nvPr/>
          </p:nvSpPr>
          <p:spPr>
            <a:xfrm>
              <a:off x="4203697" y="3593317"/>
              <a:ext cx="1085850" cy="523220"/>
            </a:xfrm>
            <a:prstGeom prst="rect">
              <a:avLst/>
            </a:prstGeom>
            <a:noFill/>
          </p:spPr>
          <p:txBody>
            <a:bodyPr wrap="square" rtlCol="0">
              <a:spAutoFit/>
            </a:bodyPr>
            <a:lstStyle/>
            <a:p>
              <a:r>
                <a:rPr lang="en-US" altLang="zh-CN" sz="2800" b="1" dirty="0">
                  <a:solidFill>
                    <a:schemeClr val="tx1">
                      <a:lumMod val="75000"/>
                      <a:lumOff val="25000"/>
                    </a:schemeClr>
                  </a:solidFill>
                  <a:cs typeface="+mn-ea"/>
                  <a:sym typeface="+mn-lt"/>
                </a:rPr>
                <a:t>22.2</a:t>
              </a:r>
              <a:r>
                <a:rPr lang="en-US" altLang="zh-CN" b="1" dirty="0">
                  <a:solidFill>
                    <a:schemeClr val="tx1">
                      <a:lumMod val="75000"/>
                      <a:lumOff val="25000"/>
                    </a:schemeClr>
                  </a:solidFill>
                  <a:cs typeface="+mn-ea"/>
                  <a:sym typeface="+mn-lt"/>
                </a:rPr>
                <a:t>%</a:t>
              </a:r>
              <a:endParaRPr lang="zh-CN" altLang="en-US" b="1" dirty="0">
                <a:solidFill>
                  <a:schemeClr val="tx1">
                    <a:lumMod val="75000"/>
                    <a:lumOff val="25000"/>
                  </a:schemeClr>
                </a:solidFill>
                <a:cs typeface="+mn-ea"/>
                <a:sym typeface="+mn-lt"/>
              </a:endParaRPr>
            </a:p>
          </p:txBody>
        </p:sp>
        <p:sp>
          <p:nvSpPr>
            <p:cNvPr id="90" name="文本框 89"/>
            <p:cNvSpPr txBox="1"/>
            <p:nvPr/>
          </p:nvSpPr>
          <p:spPr>
            <a:xfrm>
              <a:off x="3300157" y="4080890"/>
              <a:ext cx="995680" cy="337185"/>
            </a:xfrm>
            <a:prstGeom prst="rect">
              <a:avLst/>
            </a:prstGeom>
            <a:noFill/>
          </p:spPr>
          <p:txBody>
            <a:bodyPr wrap="none" rtlCol="0">
              <a:spAutoFit/>
            </a:bodyPr>
            <a:lstStyle/>
            <a:p>
              <a:pPr algn="ctr"/>
              <a:r>
                <a:rPr lang="zh-CN" altLang="en-US" sz="1600" b="1" dirty="0">
                  <a:solidFill>
                    <a:schemeClr val="tx1">
                      <a:lumMod val="75000"/>
                      <a:lumOff val="25000"/>
                    </a:schemeClr>
                  </a:solidFill>
                  <a:cs typeface="+mn-ea"/>
                  <a:sym typeface="+mn-lt"/>
                </a:rPr>
                <a:t>输入标题</a:t>
              </a:r>
            </a:p>
          </p:txBody>
        </p:sp>
        <p:sp>
          <p:nvSpPr>
            <p:cNvPr id="91" name="矩形 90"/>
            <p:cNvSpPr/>
            <p:nvPr/>
          </p:nvSpPr>
          <p:spPr>
            <a:xfrm>
              <a:off x="753229" y="4337630"/>
              <a:ext cx="4269622" cy="502702"/>
            </a:xfrm>
            <a:prstGeom prst="rect">
              <a:avLst/>
            </a:prstGeom>
          </p:spPr>
          <p:txBody>
            <a:bodyPr wrap="square">
              <a:spAutoFit/>
            </a:bodyPr>
            <a:lstStyle/>
            <a:p>
              <a:pPr algn="r">
                <a:lnSpc>
                  <a:spcPts val="1600"/>
                </a:lnSpc>
                <a:buClr>
                  <a:srgbClr val="E7E6E6">
                    <a:lumMod val="10000"/>
                  </a:srgbClr>
                </a:buClr>
              </a:pPr>
              <a:r>
                <a:rPr lang="en-US" altLang="zh-CN" sz="1200" dirty="0">
                  <a:solidFill>
                    <a:schemeClr val="tx1">
                      <a:lumMod val="75000"/>
                      <a:lumOff val="25000"/>
                    </a:schemeClr>
                  </a:solidFill>
                  <a:cs typeface="+mn-ea"/>
                  <a:sym typeface="+mn-lt"/>
                </a:rPr>
                <a:t>By faith I mean a vision of good one cherishes and the enthusiasm that pushes one to seek its</a:t>
              </a:r>
            </a:p>
          </p:txBody>
        </p:sp>
      </p:grpSp>
      <p:sp>
        <p:nvSpPr>
          <p:cNvPr id="92" name="椭圆 91"/>
          <p:cNvSpPr/>
          <p:nvPr/>
        </p:nvSpPr>
        <p:spPr>
          <a:xfrm>
            <a:off x="6659528" y="3680951"/>
            <a:ext cx="439445" cy="439445"/>
          </a:xfrm>
          <a:prstGeom prst="ellipse">
            <a:avLst/>
          </a:prstGeom>
          <a:solidFill>
            <a:srgbClr val="649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93" name="椭圆 92"/>
          <p:cNvSpPr/>
          <p:nvPr/>
        </p:nvSpPr>
        <p:spPr>
          <a:xfrm>
            <a:off x="5400589" y="2464588"/>
            <a:ext cx="198632" cy="198632"/>
          </a:xfrm>
          <a:prstGeom prst="ellipse">
            <a:avLst/>
          </a:prstGeom>
          <a:solidFill>
            <a:srgbClr val="9BD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nvGrpSpPr>
          <p:cNvPr id="3" name="组合 2"/>
          <p:cNvGrpSpPr/>
          <p:nvPr/>
        </p:nvGrpSpPr>
        <p:grpSpPr>
          <a:xfrm>
            <a:off x="435952" y="5229897"/>
            <a:ext cx="11463867" cy="1012495"/>
            <a:chOff x="406400" y="5085817"/>
            <a:chExt cx="11463867" cy="1012495"/>
          </a:xfrm>
        </p:grpSpPr>
        <p:sp>
          <p:nvSpPr>
            <p:cNvPr id="2" name="矩形 1"/>
            <p:cNvSpPr/>
            <p:nvPr/>
          </p:nvSpPr>
          <p:spPr>
            <a:xfrm>
              <a:off x="406400" y="5085817"/>
              <a:ext cx="11463867" cy="1012495"/>
            </a:xfrm>
            <a:prstGeom prst="rect">
              <a:avLst/>
            </a:prstGeom>
            <a:solidFill>
              <a:schemeClr val="accent1">
                <a:alpha val="57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4" name="文本框 93"/>
            <p:cNvSpPr txBox="1"/>
            <p:nvPr/>
          </p:nvSpPr>
          <p:spPr>
            <a:xfrm>
              <a:off x="1555582" y="5120302"/>
              <a:ext cx="1808480" cy="583565"/>
            </a:xfrm>
            <a:prstGeom prst="rect">
              <a:avLst/>
            </a:prstGeom>
            <a:noFill/>
          </p:spPr>
          <p:txBody>
            <a:bodyPr wrap="none" rtlCol="0">
              <a:spAutoFit/>
            </a:bodyPr>
            <a:lstStyle/>
            <a:p>
              <a:pPr algn="ctr"/>
              <a:r>
                <a:rPr lang="zh-CN" altLang="en-US" sz="3200" b="1" dirty="0">
                  <a:solidFill>
                    <a:schemeClr val="bg1"/>
                  </a:solidFill>
                  <a:cs typeface="+mn-ea"/>
                  <a:sym typeface="+mn-lt"/>
                </a:rPr>
                <a:t>输入标题</a:t>
              </a:r>
            </a:p>
          </p:txBody>
        </p:sp>
        <p:sp>
          <p:nvSpPr>
            <p:cNvPr id="95" name="矩形 94"/>
            <p:cNvSpPr/>
            <p:nvPr/>
          </p:nvSpPr>
          <p:spPr>
            <a:xfrm>
              <a:off x="726014" y="5597673"/>
              <a:ext cx="11144253" cy="279115"/>
            </a:xfrm>
            <a:prstGeom prst="rect">
              <a:avLst/>
            </a:prstGeom>
          </p:spPr>
          <p:txBody>
            <a:bodyPr wrap="square">
              <a:spAutoFit/>
            </a:bodyPr>
            <a:lstStyle/>
            <a:p>
              <a:pPr>
                <a:lnSpc>
                  <a:spcPts val="1600"/>
                </a:lnSpc>
                <a:buClr>
                  <a:srgbClr val="E7E6E6">
                    <a:lumMod val="10000"/>
                  </a:srgbClr>
                </a:buClr>
              </a:pPr>
              <a:r>
                <a:rPr lang="en-US" altLang="zh-CN" sz="1200" dirty="0">
                  <a:solidFill>
                    <a:schemeClr val="bg1"/>
                  </a:solidFill>
                  <a:cs typeface="+mn-ea"/>
                  <a:sym typeface="+mn-lt"/>
                </a:rPr>
                <a:t>By faith I mean a vision of good one cherishes and the enthusiasm that pushes one to seek its fulfillment regardless of obstacles. By faith I mean a vision of good one cherishes and the enthusiasm that pushes one to</a:t>
              </a:r>
            </a:p>
          </p:txBody>
        </p:sp>
      </p:grpSp>
      <p:grpSp>
        <p:nvGrpSpPr>
          <p:cNvPr id="27" name="组合 26"/>
          <p:cNvGrpSpPr/>
          <p:nvPr/>
        </p:nvGrpSpPr>
        <p:grpSpPr>
          <a:xfrm>
            <a:off x="4441825" y="254026"/>
            <a:ext cx="3308350" cy="558774"/>
            <a:chOff x="4441825" y="254026"/>
            <a:chExt cx="3308350" cy="558774"/>
          </a:xfrm>
        </p:grpSpPr>
        <p:sp>
          <p:nvSpPr>
            <p:cNvPr id="28"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明年工作计划</a:t>
              </a:r>
            </a:p>
          </p:txBody>
        </p:sp>
        <p:sp>
          <p:nvSpPr>
            <p:cNvPr id="29" name="矩形 28"/>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wipe(up)">
                                      <p:cBhvr>
                                        <p:cTn id="19" dur="500"/>
                                        <p:tgtEl>
                                          <p:spTgt spid="84"/>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p:cTn id="29" dur="500" fill="hold"/>
                                        <p:tgtEl>
                                          <p:spTgt spid="81"/>
                                        </p:tgtEl>
                                        <p:attrNameLst>
                                          <p:attrName>ppt_w</p:attrName>
                                        </p:attrNameLst>
                                      </p:cBhvr>
                                      <p:tavLst>
                                        <p:tav tm="0">
                                          <p:val>
                                            <p:fltVal val="0"/>
                                          </p:val>
                                        </p:tav>
                                        <p:tav tm="100000">
                                          <p:val>
                                            <p:strVal val="#ppt_w"/>
                                          </p:val>
                                        </p:tav>
                                      </p:tavLst>
                                    </p:anim>
                                    <p:anim calcmode="lin" valueType="num">
                                      <p:cBhvr>
                                        <p:cTn id="30" dur="500" fill="hold"/>
                                        <p:tgtEl>
                                          <p:spTgt spid="81"/>
                                        </p:tgtEl>
                                        <p:attrNameLst>
                                          <p:attrName>ppt_h</p:attrName>
                                        </p:attrNameLst>
                                      </p:cBhvr>
                                      <p:tavLst>
                                        <p:tav tm="0">
                                          <p:val>
                                            <p:fltVal val="0"/>
                                          </p:val>
                                        </p:tav>
                                        <p:tav tm="100000">
                                          <p:val>
                                            <p:strVal val="#ppt_h"/>
                                          </p:val>
                                        </p:tav>
                                      </p:tavLst>
                                    </p:anim>
                                    <p:animEffect transition="in" filter="fade">
                                      <p:cBhvr>
                                        <p:cTn id="31" dur="500"/>
                                        <p:tgtEl>
                                          <p:spTgt spid="81"/>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up)">
                                      <p:cBhvr>
                                        <p:cTn id="35" dur="500"/>
                                        <p:tgtEl>
                                          <p:spTgt spid="88"/>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93"/>
                                        </p:tgtEl>
                                        <p:attrNameLst>
                                          <p:attrName>style.visibility</p:attrName>
                                        </p:attrNameLst>
                                      </p:cBhvr>
                                      <p:to>
                                        <p:strVal val="visible"/>
                                      </p:to>
                                    </p:set>
                                    <p:anim calcmode="lin" valueType="num">
                                      <p:cBhvr>
                                        <p:cTn id="39" dur="500" fill="hold"/>
                                        <p:tgtEl>
                                          <p:spTgt spid="93"/>
                                        </p:tgtEl>
                                        <p:attrNameLst>
                                          <p:attrName>ppt_w</p:attrName>
                                        </p:attrNameLst>
                                      </p:cBhvr>
                                      <p:tavLst>
                                        <p:tav tm="0">
                                          <p:val>
                                            <p:fltVal val="0"/>
                                          </p:val>
                                        </p:tav>
                                        <p:tav tm="100000">
                                          <p:val>
                                            <p:strVal val="#ppt_w"/>
                                          </p:val>
                                        </p:tav>
                                      </p:tavLst>
                                    </p:anim>
                                    <p:anim calcmode="lin" valueType="num">
                                      <p:cBhvr>
                                        <p:cTn id="40" dur="500" fill="hold"/>
                                        <p:tgtEl>
                                          <p:spTgt spid="93"/>
                                        </p:tgtEl>
                                        <p:attrNameLst>
                                          <p:attrName>ppt_h</p:attrName>
                                        </p:attrNameLst>
                                      </p:cBhvr>
                                      <p:tavLst>
                                        <p:tav tm="0">
                                          <p:val>
                                            <p:fltVal val="0"/>
                                          </p:val>
                                        </p:tav>
                                        <p:tav tm="100000">
                                          <p:val>
                                            <p:strVal val="#ppt_h"/>
                                          </p:val>
                                        </p:tav>
                                      </p:tavLst>
                                    </p:anim>
                                    <p:animEffect transition="in" filter="fade">
                                      <p:cBhvr>
                                        <p:cTn id="41" dur="500"/>
                                        <p:tgtEl>
                                          <p:spTgt spid="93"/>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2"/>
                                        </p:tgtEl>
                                        <p:attrNameLst>
                                          <p:attrName>style.visibility</p:attrName>
                                        </p:attrNameLst>
                                      </p:cBhvr>
                                      <p:to>
                                        <p:strVal val="visible"/>
                                      </p:to>
                                    </p:set>
                                    <p:anim calcmode="lin" valueType="num">
                                      <p:cBhvr>
                                        <p:cTn id="45" dur="500" fill="hold"/>
                                        <p:tgtEl>
                                          <p:spTgt spid="92"/>
                                        </p:tgtEl>
                                        <p:attrNameLst>
                                          <p:attrName>ppt_w</p:attrName>
                                        </p:attrNameLst>
                                      </p:cBhvr>
                                      <p:tavLst>
                                        <p:tav tm="0">
                                          <p:val>
                                            <p:fltVal val="0"/>
                                          </p:val>
                                        </p:tav>
                                        <p:tav tm="100000">
                                          <p:val>
                                            <p:strVal val="#ppt_w"/>
                                          </p:val>
                                        </p:tav>
                                      </p:tavLst>
                                    </p:anim>
                                    <p:anim calcmode="lin" valueType="num">
                                      <p:cBhvr>
                                        <p:cTn id="46" dur="500" fill="hold"/>
                                        <p:tgtEl>
                                          <p:spTgt spid="92"/>
                                        </p:tgtEl>
                                        <p:attrNameLst>
                                          <p:attrName>ppt_h</p:attrName>
                                        </p:attrNameLst>
                                      </p:cBhvr>
                                      <p:tavLst>
                                        <p:tav tm="0">
                                          <p:val>
                                            <p:fltVal val="0"/>
                                          </p:val>
                                        </p:tav>
                                        <p:tav tm="100000">
                                          <p:val>
                                            <p:strVal val="#ppt_h"/>
                                          </p:val>
                                        </p:tav>
                                      </p:tavLst>
                                    </p:anim>
                                    <p:animEffect transition="in" filter="fade">
                                      <p:cBhvr>
                                        <p:cTn id="47" dur="500"/>
                                        <p:tgtEl>
                                          <p:spTgt spid="9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92" grpId="0" bldLvl="0" animBg="1"/>
      <p:bldP spid="9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4d91b35a23e2d5d3c8d214a8d8463ee"/>
          <p:cNvPicPr>
            <a:picLocks noChangeAspect="1"/>
          </p:cNvPicPr>
          <p:nvPr/>
        </p:nvPicPr>
        <p:blipFill>
          <a:blip r:embed="rId5"/>
          <a:stretch>
            <a:fillRect/>
          </a:stretch>
        </p:blipFill>
        <p:spPr>
          <a:xfrm>
            <a:off x="1562100" y="497205"/>
            <a:ext cx="8816975" cy="5863590"/>
          </a:xfrm>
          <a:prstGeom prst="rect">
            <a:avLst/>
          </a:prstGeom>
        </p:spPr>
      </p:pic>
      <p:grpSp>
        <p:nvGrpSpPr>
          <p:cNvPr id="15" name="组合 14"/>
          <p:cNvGrpSpPr/>
          <p:nvPr/>
        </p:nvGrpSpPr>
        <p:grpSpPr>
          <a:xfrm>
            <a:off x="429895" y="-35560"/>
            <a:ext cx="11099165" cy="7353935"/>
            <a:chOff x="-1639" y="7607"/>
            <a:chExt cx="15867" cy="10650"/>
          </a:xfrm>
        </p:grpSpPr>
        <p:pic>
          <p:nvPicPr>
            <p:cNvPr id="13" name="图片 12" descr="그림자3"/>
            <p:cNvPicPr>
              <a:picLocks noChangeAspect="1"/>
            </p:cNvPicPr>
            <p:nvPr/>
          </p:nvPicPr>
          <p:blipFill>
            <a:blip r:embed="rId6"/>
            <a:stretch>
              <a:fillRect/>
            </a:stretch>
          </p:blipFill>
          <p:spPr>
            <a:xfrm rot="3960000">
              <a:off x="983" y="5012"/>
              <a:ext cx="10650" cy="15840"/>
            </a:xfrm>
            <a:prstGeom prst="rect">
              <a:avLst/>
            </a:prstGeom>
          </p:spPr>
        </p:pic>
        <p:pic>
          <p:nvPicPr>
            <p:cNvPr id="14" name="图片 13" descr="꽃3"/>
            <p:cNvPicPr>
              <a:picLocks noChangeAspect="1"/>
            </p:cNvPicPr>
            <p:nvPr/>
          </p:nvPicPr>
          <p:blipFill>
            <a:blip r:embed="rId7"/>
            <a:stretch>
              <a:fillRect/>
            </a:stretch>
          </p:blipFill>
          <p:spPr>
            <a:xfrm rot="3960000">
              <a:off x="1021" y="5071"/>
              <a:ext cx="10521" cy="15840"/>
            </a:xfrm>
            <a:prstGeom prst="rect">
              <a:avLst/>
            </a:prstGeom>
          </p:spPr>
        </p:pic>
      </p:grpSp>
      <p:sp>
        <p:nvSpPr>
          <p:cNvPr id="28" name="文本框 27"/>
          <p:cNvSpPr txBox="1"/>
          <p:nvPr/>
        </p:nvSpPr>
        <p:spPr>
          <a:xfrm>
            <a:off x="4737808" y="2508905"/>
            <a:ext cx="2926080" cy="922020"/>
          </a:xfrm>
          <a:prstGeom prst="rect">
            <a:avLst/>
          </a:prstGeom>
          <a:noFill/>
        </p:spPr>
        <p:txBody>
          <a:bodyPr wrap="none" rtlCol="0">
            <a:spAutoFit/>
            <a:scene3d>
              <a:camera prst="orthographicFront"/>
              <a:lightRig rig="threePt" dir="t"/>
            </a:scene3d>
            <a:sp3d contourW="12700"/>
          </a:bodyPr>
          <a:lstStyle/>
          <a:p>
            <a:pPr algn="ctr"/>
            <a:r>
              <a:rPr lang="zh-CN" altLang="en-US" sz="5400" dirty="0">
                <a:solidFill>
                  <a:schemeClr val="tx1">
                    <a:lumMod val="65000"/>
                    <a:lumOff val="35000"/>
                  </a:schemeClr>
                </a:solidFill>
                <a:cs typeface="+mn-ea"/>
                <a:sym typeface="+mn-lt"/>
              </a:rPr>
              <a:t>感谢观看</a:t>
            </a:r>
          </a:p>
        </p:txBody>
      </p:sp>
      <p:sp>
        <p:nvSpPr>
          <p:cNvPr id="29" name="文本框 28"/>
          <p:cNvSpPr txBox="1"/>
          <p:nvPr/>
        </p:nvSpPr>
        <p:spPr>
          <a:xfrm>
            <a:off x="4366260" y="4095750"/>
            <a:ext cx="3459480" cy="42678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cs typeface="+mn-ea"/>
                <a:sym typeface="+mn-lt"/>
              </a:rPr>
              <a:t>The user can demonstrate on a projector or computer, or print the presentation and make it into a film </a:t>
            </a:r>
          </a:p>
        </p:txBody>
      </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0-#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523753921b54acfe360b2f3ae5e25222"/>
          <p:cNvPicPr>
            <a:picLocks noChangeAspect="1"/>
          </p:cNvPicPr>
          <p:nvPr/>
        </p:nvPicPr>
        <p:blipFill rotWithShape="1">
          <a:blip r:embed="rId5">
            <a:extLst>
              <a:ext uri="{BEBA8EAE-BF5A-486C-A8C5-ECC9F3942E4B}">
                <a14:imgProps xmlns:a14="http://schemas.microsoft.com/office/drawing/2010/main">
                  <a14:imgLayer r:embed="rId6">
                    <a14:imgEffect>
                      <a14:backgroundRemoval t="23125" b="73750" l="17125" r="84250">
                        <a14:backgroundMark x1="15375" y1="22375" x2="17125" y2="49000"/>
                      </a14:backgroundRemoval>
                    </a14:imgEffect>
                  </a14:imgLayer>
                </a14:imgProps>
              </a:ext>
            </a:extLst>
          </a:blip>
          <a:srcRect l="17631" t="23976" r="17419" b="26956"/>
          <a:stretch>
            <a:fillRect/>
          </a:stretch>
        </p:blipFill>
        <p:spPr>
          <a:xfrm>
            <a:off x="2108199" y="571500"/>
            <a:ext cx="7531101" cy="5689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图片 15" descr="꽃3"/>
          <p:cNvPicPr>
            <a:picLocks noChangeAspect="1"/>
          </p:cNvPicPr>
          <p:nvPr/>
        </p:nvPicPr>
        <p:blipFill>
          <a:blip r:embed="rId7">
            <a:lum contrast="-18000"/>
          </a:blip>
          <a:srcRect l="-865" t="16061" r="4534" b="21660"/>
          <a:stretch>
            <a:fillRect/>
          </a:stretch>
        </p:blipFill>
        <p:spPr>
          <a:xfrm rot="6000000">
            <a:off x="3002280" y="2560320"/>
            <a:ext cx="2212340" cy="2153285"/>
          </a:xfrm>
          <a:prstGeom prst="ellipse">
            <a:avLst/>
          </a:prstGeom>
        </p:spPr>
      </p:pic>
      <p:sp>
        <p:nvSpPr>
          <p:cNvPr id="19" name="文本框 18"/>
          <p:cNvSpPr txBox="1"/>
          <p:nvPr/>
        </p:nvSpPr>
        <p:spPr>
          <a:xfrm>
            <a:off x="6572587" y="2862146"/>
            <a:ext cx="2031326"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tx1">
                    <a:lumMod val="65000"/>
                    <a:lumOff val="35000"/>
                  </a:schemeClr>
                </a:solidFill>
                <a:effectLst/>
                <a:uLnTx/>
                <a:uFillTx/>
                <a:cs typeface="+mn-ea"/>
                <a:sym typeface="+mn-lt"/>
              </a:rPr>
              <a:t>年度工作概述</a:t>
            </a:r>
          </a:p>
        </p:txBody>
      </p:sp>
      <p:sp>
        <p:nvSpPr>
          <p:cNvPr id="20" name="文本框 19"/>
          <p:cNvSpPr txBox="1"/>
          <p:nvPr/>
        </p:nvSpPr>
        <p:spPr>
          <a:xfrm>
            <a:off x="6268720" y="3761105"/>
            <a:ext cx="2630170" cy="38356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altLang="zh-CN" sz="8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presentation and make it into a film to be used in a wider field</a:t>
            </a:r>
          </a:p>
        </p:txBody>
      </p:sp>
      <p:sp>
        <p:nvSpPr>
          <p:cNvPr id="21" name="文本框 20"/>
          <p:cNvSpPr txBox="1"/>
          <p:nvPr/>
        </p:nvSpPr>
        <p:spPr>
          <a:xfrm>
            <a:off x="3911921" y="2976446"/>
            <a:ext cx="393056"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8000" dirty="0">
                <a:solidFill>
                  <a:schemeClr val="tx1">
                    <a:lumMod val="65000"/>
                    <a:lumOff val="35000"/>
                  </a:schemeClr>
                </a:solidFill>
                <a:cs typeface="+mn-ea"/>
                <a:sym typeface="+mn-lt"/>
              </a:rPr>
              <a:t>1</a:t>
            </a:r>
            <a:endParaRPr kumimoji="0" lang="en-US" altLang="zh-CN" sz="80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21600000">
                                      <p:cBhvr>
                                        <p:cTn id="13" dur="2000" fill="hold"/>
                                        <p:tgtEl>
                                          <p:spTgt spid="16"/>
                                        </p:tgtEl>
                                        <p:attrNameLst>
                                          <p:attrName>r</p:attrName>
                                        </p:attrNameLst>
                                      </p:cBhvr>
                                    </p:animRot>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26"/>
          <p:cNvSpPr/>
          <p:nvPr/>
        </p:nvSpPr>
        <p:spPr>
          <a:xfrm>
            <a:off x="9350287" y="1753268"/>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cs typeface="+mn-ea"/>
              <a:sym typeface="+mn-lt"/>
            </a:endParaRPr>
          </a:p>
        </p:txBody>
      </p:sp>
      <p:sp>
        <p:nvSpPr>
          <p:cNvPr id="51" name="Freeform 28"/>
          <p:cNvSpPr>
            <a:spLocks noEditPoints="1"/>
          </p:cNvSpPr>
          <p:nvPr/>
        </p:nvSpPr>
        <p:spPr bwMode="auto">
          <a:xfrm>
            <a:off x="9706538" y="2030714"/>
            <a:ext cx="411068" cy="568679"/>
          </a:xfrm>
          <a:custGeom>
            <a:avLst/>
            <a:gdLst>
              <a:gd name="T0" fmla="*/ 143 w 168"/>
              <a:gd name="T1" fmla="*/ 65 h 232"/>
              <a:gd name="T2" fmla="*/ 113 w 168"/>
              <a:gd name="T3" fmla="*/ 38 h 232"/>
              <a:gd name="T4" fmla="*/ 141 w 168"/>
              <a:gd name="T5" fmla="*/ 38 h 232"/>
              <a:gd name="T6" fmla="*/ 147 w 168"/>
              <a:gd name="T7" fmla="*/ 33 h 232"/>
              <a:gd name="T8" fmla="*/ 154 w 168"/>
              <a:gd name="T9" fmla="*/ 5 h 232"/>
              <a:gd name="T10" fmla="*/ 155 w 168"/>
              <a:gd name="T11" fmla="*/ 0 h 232"/>
              <a:gd name="T12" fmla="*/ 13 w 168"/>
              <a:gd name="T13" fmla="*/ 0 h 232"/>
              <a:gd name="T14" fmla="*/ 14 w 168"/>
              <a:gd name="T15" fmla="*/ 5 h 232"/>
              <a:gd name="T16" fmla="*/ 21 w 168"/>
              <a:gd name="T17" fmla="*/ 33 h 232"/>
              <a:gd name="T18" fmla="*/ 27 w 168"/>
              <a:gd name="T19" fmla="*/ 38 h 232"/>
              <a:gd name="T20" fmla="*/ 55 w 168"/>
              <a:gd name="T21" fmla="*/ 38 h 232"/>
              <a:gd name="T22" fmla="*/ 25 w 168"/>
              <a:gd name="T23" fmla="*/ 65 h 232"/>
              <a:gd name="T24" fmla="*/ 15 w 168"/>
              <a:gd name="T25" fmla="*/ 132 h 232"/>
              <a:gd name="T26" fmla="*/ 84 w 168"/>
              <a:gd name="T27" fmla="*/ 232 h 232"/>
              <a:gd name="T28" fmla="*/ 153 w 168"/>
              <a:gd name="T29" fmla="*/ 132 h 232"/>
              <a:gd name="T30" fmla="*/ 143 w 168"/>
              <a:gd name="T31" fmla="*/ 65 h 232"/>
              <a:gd name="T32" fmla="*/ 134 w 168"/>
              <a:gd name="T33" fmla="*/ 119 h 232"/>
              <a:gd name="T34" fmla="*/ 93 w 168"/>
              <a:gd name="T35" fmla="*/ 177 h 232"/>
              <a:gd name="T36" fmla="*/ 93 w 168"/>
              <a:gd name="T37" fmla="*/ 134 h 232"/>
              <a:gd name="T38" fmla="*/ 97 w 168"/>
              <a:gd name="T39" fmla="*/ 126 h 232"/>
              <a:gd name="T40" fmla="*/ 102 w 168"/>
              <a:gd name="T41" fmla="*/ 114 h 232"/>
              <a:gd name="T42" fmla="*/ 84 w 168"/>
              <a:gd name="T43" fmla="*/ 96 h 232"/>
              <a:gd name="T44" fmla="*/ 66 w 168"/>
              <a:gd name="T45" fmla="*/ 114 h 232"/>
              <a:gd name="T46" fmla="*/ 71 w 168"/>
              <a:gd name="T47" fmla="*/ 126 h 232"/>
              <a:gd name="T48" fmla="*/ 74 w 168"/>
              <a:gd name="T49" fmla="*/ 134 h 232"/>
              <a:gd name="T50" fmla="*/ 74 w 168"/>
              <a:gd name="T51" fmla="*/ 177 h 232"/>
              <a:gd name="T52" fmla="*/ 34 w 168"/>
              <a:gd name="T53" fmla="*/ 119 h 232"/>
              <a:gd name="T54" fmla="*/ 40 w 168"/>
              <a:gd name="T55" fmla="*/ 83 h 232"/>
              <a:gd name="T56" fmla="*/ 84 w 168"/>
              <a:gd name="T57" fmla="*/ 44 h 232"/>
              <a:gd name="T58" fmla="*/ 127 w 168"/>
              <a:gd name="T59" fmla="*/ 82 h 232"/>
              <a:gd name="T60" fmla="*/ 128 w 168"/>
              <a:gd name="T61" fmla="*/ 83 h 232"/>
              <a:gd name="T62" fmla="*/ 134 w 168"/>
              <a:gd name="T63" fmla="*/ 1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32">
                <a:moveTo>
                  <a:pt x="143" y="65"/>
                </a:moveTo>
                <a:cubicBezTo>
                  <a:pt x="113" y="38"/>
                  <a:pt x="113" y="38"/>
                  <a:pt x="113" y="38"/>
                </a:cubicBezTo>
                <a:cubicBezTo>
                  <a:pt x="141" y="38"/>
                  <a:pt x="141" y="38"/>
                  <a:pt x="141" y="38"/>
                </a:cubicBezTo>
                <a:cubicBezTo>
                  <a:pt x="143" y="38"/>
                  <a:pt x="146" y="36"/>
                  <a:pt x="147" y="33"/>
                </a:cubicBezTo>
                <a:cubicBezTo>
                  <a:pt x="154" y="5"/>
                  <a:pt x="154" y="5"/>
                  <a:pt x="154" y="5"/>
                </a:cubicBezTo>
                <a:cubicBezTo>
                  <a:pt x="155" y="0"/>
                  <a:pt x="155" y="0"/>
                  <a:pt x="155" y="0"/>
                </a:cubicBezTo>
                <a:cubicBezTo>
                  <a:pt x="13" y="0"/>
                  <a:pt x="13" y="0"/>
                  <a:pt x="13" y="0"/>
                </a:cubicBezTo>
                <a:cubicBezTo>
                  <a:pt x="14" y="5"/>
                  <a:pt x="14" y="5"/>
                  <a:pt x="14" y="5"/>
                </a:cubicBezTo>
                <a:cubicBezTo>
                  <a:pt x="21" y="33"/>
                  <a:pt x="21" y="33"/>
                  <a:pt x="21" y="33"/>
                </a:cubicBezTo>
                <a:cubicBezTo>
                  <a:pt x="22" y="36"/>
                  <a:pt x="24" y="38"/>
                  <a:pt x="27" y="38"/>
                </a:cubicBezTo>
                <a:cubicBezTo>
                  <a:pt x="55" y="38"/>
                  <a:pt x="55" y="38"/>
                  <a:pt x="55" y="38"/>
                </a:cubicBezTo>
                <a:cubicBezTo>
                  <a:pt x="25" y="65"/>
                  <a:pt x="25" y="65"/>
                  <a:pt x="25" y="65"/>
                </a:cubicBezTo>
                <a:cubicBezTo>
                  <a:pt x="5" y="81"/>
                  <a:pt x="0" y="111"/>
                  <a:pt x="15" y="132"/>
                </a:cubicBezTo>
                <a:cubicBezTo>
                  <a:pt x="84" y="232"/>
                  <a:pt x="84" y="232"/>
                  <a:pt x="84" y="232"/>
                </a:cubicBezTo>
                <a:cubicBezTo>
                  <a:pt x="153" y="132"/>
                  <a:pt x="153" y="132"/>
                  <a:pt x="153" y="132"/>
                </a:cubicBezTo>
                <a:cubicBezTo>
                  <a:pt x="168" y="111"/>
                  <a:pt x="163" y="81"/>
                  <a:pt x="143" y="65"/>
                </a:cubicBezTo>
                <a:close/>
                <a:moveTo>
                  <a:pt x="134" y="119"/>
                </a:moveTo>
                <a:cubicBezTo>
                  <a:pt x="93" y="177"/>
                  <a:pt x="93" y="177"/>
                  <a:pt x="93" y="177"/>
                </a:cubicBezTo>
                <a:cubicBezTo>
                  <a:pt x="93" y="134"/>
                  <a:pt x="93" y="134"/>
                  <a:pt x="93" y="134"/>
                </a:cubicBezTo>
                <a:cubicBezTo>
                  <a:pt x="93" y="131"/>
                  <a:pt x="95" y="128"/>
                  <a:pt x="97" y="126"/>
                </a:cubicBezTo>
                <a:cubicBezTo>
                  <a:pt x="100" y="123"/>
                  <a:pt x="102" y="119"/>
                  <a:pt x="102" y="114"/>
                </a:cubicBezTo>
                <a:cubicBezTo>
                  <a:pt x="102" y="104"/>
                  <a:pt x="94" y="96"/>
                  <a:pt x="84" y="96"/>
                </a:cubicBezTo>
                <a:cubicBezTo>
                  <a:pt x="74" y="96"/>
                  <a:pt x="66" y="104"/>
                  <a:pt x="66" y="114"/>
                </a:cubicBezTo>
                <a:cubicBezTo>
                  <a:pt x="66" y="119"/>
                  <a:pt x="68" y="123"/>
                  <a:pt x="71" y="126"/>
                </a:cubicBezTo>
                <a:cubicBezTo>
                  <a:pt x="73" y="128"/>
                  <a:pt x="74" y="131"/>
                  <a:pt x="74" y="134"/>
                </a:cubicBezTo>
                <a:cubicBezTo>
                  <a:pt x="74" y="177"/>
                  <a:pt x="74" y="177"/>
                  <a:pt x="74" y="177"/>
                </a:cubicBezTo>
                <a:cubicBezTo>
                  <a:pt x="34" y="119"/>
                  <a:pt x="34" y="119"/>
                  <a:pt x="34" y="119"/>
                </a:cubicBezTo>
                <a:cubicBezTo>
                  <a:pt x="26" y="108"/>
                  <a:pt x="29" y="91"/>
                  <a:pt x="40" y="83"/>
                </a:cubicBezTo>
                <a:cubicBezTo>
                  <a:pt x="84" y="44"/>
                  <a:pt x="84" y="44"/>
                  <a:pt x="84" y="44"/>
                </a:cubicBezTo>
                <a:cubicBezTo>
                  <a:pt x="127" y="82"/>
                  <a:pt x="127" y="82"/>
                  <a:pt x="127" y="82"/>
                </a:cubicBezTo>
                <a:cubicBezTo>
                  <a:pt x="128" y="83"/>
                  <a:pt x="128" y="83"/>
                  <a:pt x="128" y="83"/>
                </a:cubicBezTo>
                <a:cubicBezTo>
                  <a:pt x="139" y="91"/>
                  <a:pt x="142" y="108"/>
                  <a:pt x="134" y="119"/>
                </a:cubicBezTo>
                <a:close/>
              </a:path>
            </a:pathLst>
          </a:custGeom>
          <a:solidFill>
            <a:schemeClr val="bg1"/>
          </a:solidFill>
          <a:ln>
            <a:noFill/>
          </a:ln>
        </p:spPr>
        <p:txBody>
          <a:bodyPr vert="horz" wrap="square" lIns="45720" tIns="22860" rIns="45720" bIns="22860" numCol="1" anchor="t" anchorCtr="0" compatLnSpc="1"/>
          <a:lstStyle/>
          <a:p>
            <a:endParaRPr lang="en-GB" sz="1050">
              <a:solidFill>
                <a:schemeClr val="tx1">
                  <a:lumMod val="65000"/>
                  <a:lumOff val="35000"/>
                </a:schemeClr>
              </a:solidFill>
              <a:cs typeface="+mn-ea"/>
              <a:sym typeface="+mn-lt"/>
            </a:endParaRPr>
          </a:p>
        </p:txBody>
      </p:sp>
      <p:sp>
        <p:nvSpPr>
          <p:cNvPr id="52" name="Oval 28"/>
          <p:cNvSpPr/>
          <p:nvPr/>
        </p:nvSpPr>
        <p:spPr>
          <a:xfrm>
            <a:off x="6824827" y="1753268"/>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cs typeface="+mn-ea"/>
              <a:sym typeface="+mn-lt"/>
            </a:endParaRPr>
          </a:p>
        </p:txBody>
      </p:sp>
      <p:sp>
        <p:nvSpPr>
          <p:cNvPr id="53" name="Freeform 58"/>
          <p:cNvSpPr>
            <a:spLocks noEditPoints="1"/>
          </p:cNvSpPr>
          <p:nvPr/>
        </p:nvSpPr>
        <p:spPr bwMode="auto">
          <a:xfrm>
            <a:off x="7091623" y="2041363"/>
            <a:ext cx="589979" cy="547380"/>
          </a:xfrm>
          <a:custGeom>
            <a:avLst/>
            <a:gdLst>
              <a:gd name="T0" fmla="*/ 142 w 241"/>
              <a:gd name="T1" fmla="*/ 137 h 224"/>
              <a:gd name="T2" fmla="*/ 150 w 241"/>
              <a:gd name="T3" fmla="*/ 97 h 224"/>
              <a:gd name="T4" fmla="*/ 132 w 241"/>
              <a:gd name="T5" fmla="*/ 115 h 224"/>
              <a:gd name="T6" fmla="*/ 110 w 241"/>
              <a:gd name="T7" fmla="*/ 115 h 224"/>
              <a:gd name="T8" fmla="*/ 110 w 241"/>
              <a:gd name="T9" fmla="*/ 92 h 224"/>
              <a:gd name="T10" fmla="*/ 127 w 241"/>
              <a:gd name="T11" fmla="*/ 74 h 224"/>
              <a:gd name="T12" fmla="*/ 88 w 241"/>
              <a:gd name="T13" fmla="*/ 83 h 224"/>
              <a:gd name="T14" fmla="*/ 78 w 241"/>
              <a:gd name="T15" fmla="*/ 120 h 224"/>
              <a:gd name="T16" fmla="*/ 3 w 241"/>
              <a:gd name="T17" fmla="*/ 195 h 224"/>
              <a:gd name="T18" fmla="*/ 3 w 241"/>
              <a:gd name="T19" fmla="*/ 206 h 224"/>
              <a:gd name="T20" fmla="*/ 19 w 241"/>
              <a:gd name="T21" fmla="*/ 222 h 224"/>
              <a:gd name="T22" fmla="*/ 25 w 241"/>
              <a:gd name="T23" fmla="*/ 224 h 224"/>
              <a:gd name="T24" fmla="*/ 30 w 241"/>
              <a:gd name="T25" fmla="*/ 222 h 224"/>
              <a:gd name="T26" fmla="*/ 105 w 241"/>
              <a:gd name="T27" fmla="*/ 147 h 224"/>
              <a:gd name="T28" fmla="*/ 142 w 241"/>
              <a:gd name="T29" fmla="*/ 137 h 224"/>
              <a:gd name="T30" fmla="*/ 27 w 241"/>
              <a:gd name="T31" fmla="*/ 206 h 224"/>
              <a:gd name="T32" fmla="*/ 19 w 241"/>
              <a:gd name="T33" fmla="*/ 206 h 224"/>
              <a:gd name="T34" fmla="*/ 19 w 241"/>
              <a:gd name="T35" fmla="*/ 198 h 224"/>
              <a:gd name="T36" fmla="*/ 27 w 241"/>
              <a:gd name="T37" fmla="*/ 198 h 224"/>
              <a:gd name="T38" fmla="*/ 27 w 241"/>
              <a:gd name="T39" fmla="*/ 206 h 224"/>
              <a:gd name="T40" fmla="*/ 236 w 241"/>
              <a:gd name="T41" fmla="*/ 0 h 224"/>
              <a:gd name="T42" fmla="*/ 19 w 241"/>
              <a:gd name="T43" fmla="*/ 0 h 224"/>
              <a:gd name="T44" fmla="*/ 14 w 241"/>
              <a:gd name="T45" fmla="*/ 5 h 224"/>
              <a:gd name="T46" fmla="*/ 14 w 241"/>
              <a:gd name="T47" fmla="*/ 171 h 224"/>
              <a:gd name="T48" fmla="*/ 38 w 241"/>
              <a:gd name="T49" fmla="*/ 147 h 224"/>
              <a:gd name="T50" fmla="*/ 38 w 241"/>
              <a:gd name="T51" fmla="*/ 48 h 224"/>
              <a:gd name="T52" fmla="*/ 217 w 241"/>
              <a:gd name="T53" fmla="*/ 48 h 224"/>
              <a:gd name="T54" fmla="*/ 217 w 241"/>
              <a:gd name="T55" fmla="*/ 170 h 224"/>
              <a:gd name="T56" fmla="*/ 95 w 241"/>
              <a:gd name="T57" fmla="*/ 170 h 224"/>
              <a:gd name="T58" fmla="*/ 72 w 241"/>
              <a:gd name="T59" fmla="*/ 193 h 224"/>
              <a:gd name="T60" fmla="*/ 222 w 241"/>
              <a:gd name="T61" fmla="*/ 193 h 224"/>
              <a:gd name="T62" fmla="*/ 241 w 241"/>
              <a:gd name="T63" fmla="*/ 175 h 224"/>
              <a:gd name="T64" fmla="*/ 241 w 241"/>
              <a:gd name="T65" fmla="*/ 5 h 224"/>
              <a:gd name="T66" fmla="*/ 236 w 241"/>
              <a:gd name="T67" fmla="*/ 0 h 224"/>
              <a:gd name="T68" fmla="*/ 47 w 241"/>
              <a:gd name="T69" fmla="*/ 32 h 224"/>
              <a:gd name="T70" fmla="*/ 39 w 241"/>
              <a:gd name="T71" fmla="*/ 24 h 224"/>
              <a:gd name="T72" fmla="*/ 47 w 241"/>
              <a:gd name="T73" fmla="*/ 15 h 224"/>
              <a:gd name="T74" fmla="*/ 55 w 241"/>
              <a:gd name="T75" fmla="*/ 24 h 224"/>
              <a:gd name="T76" fmla="*/ 47 w 241"/>
              <a:gd name="T77" fmla="*/ 32 h 224"/>
              <a:gd name="T78" fmla="*/ 77 w 241"/>
              <a:gd name="T79" fmla="*/ 32 h 224"/>
              <a:gd name="T80" fmla="*/ 69 w 241"/>
              <a:gd name="T81" fmla="*/ 24 h 224"/>
              <a:gd name="T82" fmla="*/ 77 w 241"/>
              <a:gd name="T83" fmla="*/ 15 h 224"/>
              <a:gd name="T84" fmla="*/ 85 w 241"/>
              <a:gd name="T85" fmla="*/ 24 h 224"/>
              <a:gd name="T86" fmla="*/ 77 w 241"/>
              <a:gd name="T87"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 h="224">
                <a:moveTo>
                  <a:pt x="142" y="137"/>
                </a:moveTo>
                <a:cubicBezTo>
                  <a:pt x="153" y="126"/>
                  <a:pt x="155" y="110"/>
                  <a:pt x="150" y="97"/>
                </a:cubicBezTo>
                <a:cubicBezTo>
                  <a:pt x="132" y="115"/>
                  <a:pt x="132" y="115"/>
                  <a:pt x="132" y="115"/>
                </a:cubicBezTo>
                <a:cubicBezTo>
                  <a:pt x="126" y="121"/>
                  <a:pt x="116" y="121"/>
                  <a:pt x="110" y="115"/>
                </a:cubicBezTo>
                <a:cubicBezTo>
                  <a:pt x="104" y="108"/>
                  <a:pt x="104" y="98"/>
                  <a:pt x="110" y="92"/>
                </a:cubicBezTo>
                <a:cubicBezTo>
                  <a:pt x="127" y="74"/>
                  <a:pt x="127" y="74"/>
                  <a:pt x="127" y="74"/>
                </a:cubicBezTo>
                <a:cubicBezTo>
                  <a:pt x="114" y="70"/>
                  <a:pt x="99" y="73"/>
                  <a:pt x="88" y="83"/>
                </a:cubicBezTo>
                <a:cubicBezTo>
                  <a:pt x="78" y="93"/>
                  <a:pt x="75" y="107"/>
                  <a:pt x="78" y="120"/>
                </a:cubicBezTo>
                <a:cubicBezTo>
                  <a:pt x="3" y="195"/>
                  <a:pt x="3" y="195"/>
                  <a:pt x="3" y="195"/>
                </a:cubicBezTo>
                <a:cubicBezTo>
                  <a:pt x="0" y="198"/>
                  <a:pt x="0" y="203"/>
                  <a:pt x="3" y="206"/>
                </a:cubicBezTo>
                <a:cubicBezTo>
                  <a:pt x="19" y="222"/>
                  <a:pt x="19" y="222"/>
                  <a:pt x="19" y="222"/>
                </a:cubicBezTo>
                <a:cubicBezTo>
                  <a:pt x="21" y="223"/>
                  <a:pt x="23" y="224"/>
                  <a:pt x="25" y="224"/>
                </a:cubicBezTo>
                <a:cubicBezTo>
                  <a:pt x="27" y="224"/>
                  <a:pt x="29" y="223"/>
                  <a:pt x="30" y="222"/>
                </a:cubicBezTo>
                <a:cubicBezTo>
                  <a:pt x="105" y="147"/>
                  <a:pt x="105" y="147"/>
                  <a:pt x="105" y="147"/>
                </a:cubicBezTo>
                <a:cubicBezTo>
                  <a:pt x="118" y="150"/>
                  <a:pt x="132" y="147"/>
                  <a:pt x="142" y="137"/>
                </a:cubicBezTo>
                <a:close/>
                <a:moveTo>
                  <a:pt x="27" y="206"/>
                </a:moveTo>
                <a:cubicBezTo>
                  <a:pt x="25" y="208"/>
                  <a:pt x="21" y="208"/>
                  <a:pt x="19" y="206"/>
                </a:cubicBezTo>
                <a:cubicBezTo>
                  <a:pt x="17" y="204"/>
                  <a:pt x="17" y="200"/>
                  <a:pt x="19" y="198"/>
                </a:cubicBezTo>
                <a:cubicBezTo>
                  <a:pt x="21" y="195"/>
                  <a:pt x="25" y="195"/>
                  <a:pt x="27" y="198"/>
                </a:cubicBezTo>
                <a:cubicBezTo>
                  <a:pt x="30" y="200"/>
                  <a:pt x="30" y="204"/>
                  <a:pt x="27" y="206"/>
                </a:cubicBezTo>
                <a:close/>
                <a:moveTo>
                  <a:pt x="236" y="0"/>
                </a:moveTo>
                <a:cubicBezTo>
                  <a:pt x="19" y="0"/>
                  <a:pt x="19" y="0"/>
                  <a:pt x="19" y="0"/>
                </a:cubicBezTo>
                <a:cubicBezTo>
                  <a:pt x="16" y="0"/>
                  <a:pt x="14" y="2"/>
                  <a:pt x="14" y="5"/>
                </a:cubicBezTo>
                <a:cubicBezTo>
                  <a:pt x="14" y="171"/>
                  <a:pt x="14" y="171"/>
                  <a:pt x="14" y="171"/>
                </a:cubicBezTo>
                <a:cubicBezTo>
                  <a:pt x="38" y="147"/>
                  <a:pt x="38" y="147"/>
                  <a:pt x="38" y="147"/>
                </a:cubicBezTo>
                <a:cubicBezTo>
                  <a:pt x="38" y="48"/>
                  <a:pt x="38" y="48"/>
                  <a:pt x="38" y="48"/>
                </a:cubicBezTo>
                <a:cubicBezTo>
                  <a:pt x="217" y="48"/>
                  <a:pt x="217" y="48"/>
                  <a:pt x="217" y="48"/>
                </a:cubicBezTo>
                <a:cubicBezTo>
                  <a:pt x="217" y="170"/>
                  <a:pt x="217" y="170"/>
                  <a:pt x="217" y="170"/>
                </a:cubicBezTo>
                <a:cubicBezTo>
                  <a:pt x="95" y="170"/>
                  <a:pt x="95" y="170"/>
                  <a:pt x="95" y="170"/>
                </a:cubicBezTo>
                <a:cubicBezTo>
                  <a:pt x="72" y="193"/>
                  <a:pt x="72" y="193"/>
                  <a:pt x="72" y="193"/>
                </a:cubicBezTo>
                <a:cubicBezTo>
                  <a:pt x="222" y="193"/>
                  <a:pt x="222" y="193"/>
                  <a:pt x="222" y="193"/>
                </a:cubicBezTo>
                <a:cubicBezTo>
                  <a:pt x="233" y="193"/>
                  <a:pt x="241" y="185"/>
                  <a:pt x="241" y="175"/>
                </a:cubicBezTo>
                <a:cubicBezTo>
                  <a:pt x="241" y="5"/>
                  <a:pt x="241" y="5"/>
                  <a:pt x="241" y="5"/>
                </a:cubicBezTo>
                <a:cubicBezTo>
                  <a:pt x="241" y="2"/>
                  <a:pt x="239" y="0"/>
                  <a:pt x="236" y="0"/>
                </a:cubicBezTo>
                <a:close/>
                <a:moveTo>
                  <a:pt x="47" y="32"/>
                </a:moveTo>
                <a:cubicBezTo>
                  <a:pt x="42" y="32"/>
                  <a:pt x="39" y="28"/>
                  <a:pt x="39" y="24"/>
                </a:cubicBezTo>
                <a:cubicBezTo>
                  <a:pt x="39" y="19"/>
                  <a:pt x="42" y="15"/>
                  <a:pt x="47" y="15"/>
                </a:cubicBezTo>
                <a:cubicBezTo>
                  <a:pt x="52" y="15"/>
                  <a:pt x="55" y="19"/>
                  <a:pt x="55" y="24"/>
                </a:cubicBezTo>
                <a:cubicBezTo>
                  <a:pt x="55" y="28"/>
                  <a:pt x="52" y="32"/>
                  <a:pt x="47" y="32"/>
                </a:cubicBezTo>
                <a:close/>
                <a:moveTo>
                  <a:pt x="77" y="32"/>
                </a:moveTo>
                <a:cubicBezTo>
                  <a:pt x="72" y="32"/>
                  <a:pt x="69" y="28"/>
                  <a:pt x="69" y="24"/>
                </a:cubicBezTo>
                <a:cubicBezTo>
                  <a:pt x="69" y="19"/>
                  <a:pt x="72" y="15"/>
                  <a:pt x="77" y="15"/>
                </a:cubicBezTo>
                <a:cubicBezTo>
                  <a:pt x="81" y="15"/>
                  <a:pt x="85" y="19"/>
                  <a:pt x="85" y="24"/>
                </a:cubicBezTo>
                <a:cubicBezTo>
                  <a:pt x="85" y="28"/>
                  <a:pt x="81" y="32"/>
                  <a:pt x="77" y="32"/>
                </a:cubicBezTo>
                <a:close/>
              </a:path>
            </a:pathLst>
          </a:custGeom>
          <a:solidFill>
            <a:schemeClr val="bg1"/>
          </a:solidFill>
          <a:ln>
            <a:noFill/>
          </a:ln>
        </p:spPr>
        <p:txBody>
          <a:bodyPr vert="horz" wrap="square" lIns="45720" tIns="22860" rIns="45720" bIns="22860" numCol="1" anchor="t" anchorCtr="0" compatLnSpc="1"/>
          <a:lstStyle/>
          <a:p>
            <a:endParaRPr lang="en-GB" sz="1050">
              <a:solidFill>
                <a:schemeClr val="tx1">
                  <a:lumMod val="65000"/>
                  <a:lumOff val="35000"/>
                </a:schemeClr>
              </a:solidFill>
              <a:cs typeface="+mn-ea"/>
              <a:sym typeface="+mn-lt"/>
            </a:endParaRPr>
          </a:p>
        </p:txBody>
      </p:sp>
      <p:sp>
        <p:nvSpPr>
          <p:cNvPr id="54" name="Oval 30"/>
          <p:cNvSpPr/>
          <p:nvPr/>
        </p:nvSpPr>
        <p:spPr>
          <a:xfrm>
            <a:off x="4402691" y="1753268"/>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cs typeface="+mn-ea"/>
              <a:sym typeface="+mn-lt"/>
            </a:endParaRPr>
          </a:p>
        </p:txBody>
      </p:sp>
      <p:sp>
        <p:nvSpPr>
          <p:cNvPr id="55" name="Freeform 59"/>
          <p:cNvSpPr>
            <a:spLocks noEditPoints="1"/>
          </p:cNvSpPr>
          <p:nvPr/>
        </p:nvSpPr>
        <p:spPr bwMode="auto">
          <a:xfrm>
            <a:off x="4685461" y="2075441"/>
            <a:ext cx="558029" cy="479224"/>
          </a:xfrm>
          <a:custGeom>
            <a:avLst/>
            <a:gdLst>
              <a:gd name="T0" fmla="*/ 223 w 228"/>
              <a:gd name="T1" fmla="*/ 0 h 196"/>
              <a:gd name="T2" fmla="*/ 210 w 228"/>
              <a:gd name="T3" fmla="*/ 0 h 196"/>
              <a:gd name="T4" fmla="*/ 205 w 228"/>
              <a:gd name="T5" fmla="*/ 5 h 196"/>
              <a:gd name="T6" fmla="*/ 205 w 228"/>
              <a:gd name="T7" fmla="*/ 10 h 196"/>
              <a:gd name="T8" fmla="*/ 20 w 228"/>
              <a:gd name="T9" fmla="*/ 42 h 196"/>
              <a:gd name="T10" fmla="*/ 20 w 228"/>
              <a:gd name="T11" fmla="*/ 40 h 196"/>
              <a:gd name="T12" fmla="*/ 15 w 228"/>
              <a:gd name="T13" fmla="*/ 35 h 196"/>
              <a:gd name="T14" fmla="*/ 5 w 228"/>
              <a:gd name="T15" fmla="*/ 35 h 196"/>
              <a:gd name="T16" fmla="*/ 0 w 228"/>
              <a:gd name="T17" fmla="*/ 40 h 196"/>
              <a:gd name="T18" fmla="*/ 0 w 228"/>
              <a:gd name="T19" fmla="*/ 45 h 196"/>
              <a:gd name="T20" fmla="*/ 0 w 228"/>
              <a:gd name="T21" fmla="*/ 135 h 196"/>
              <a:gd name="T22" fmla="*/ 0 w 228"/>
              <a:gd name="T23" fmla="*/ 140 h 196"/>
              <a:gd name="T24" fmla="*/ 5 w 228"/>
              <a:gd name="T25" fmla="*/ 145 h 196"/>
              <a:gd name="T26" fmla="*/ 15 w 228"/>
              <a:gd name="T27" fmla="*/ 145 h 196"/>
              <a:gd name="T28" fmla="*/ 20 w 228"/>
              <a:gd name="T29" fmla="*/ 140 h 196"/>
              <a:gd name="T30" fmla="*/ 20 w 228"/>
              <a:gd name="T31" fmla="*/ 138 h 196"/>
              <a:gd name="T32" fmla="*/ 70 w 228"/>
              <a:gd name="T33" fmla="*/ 147 h 196"/>
              <a:gd name="T34" fmla="*/ 70 w 228"/>
              <a:gd name="T35" fmla="*/ 148 h 196"/>
              <a:gd name="T36" fmla="*/ 117 w 228"/>
              <a:gd name="T37" fmla="*/ 196 h 196"/>
              <a:gd name="T38" fmla="*/ 162 w 228"/>
              <a:gd name="T39" fmla="*/ 162 h 196"/>
              <a:gd name="T40" fmla="*/ 205 w 228"/>
              <a:gd name="T41" fmla="*/ 170 h 196"/>
              <a:gd name="T42" fmla="*/ 205 w 228"/>
              <a:gd name="T43" fmla="*/ 175 h 196"/>
              <a:gd name="T44" fmla="*/ 210 w 228"/>
              <a:gd name="T45" fmla="*/ 180 h 196"/>
              <a:gd name="T46" fmla="*/ 223 w 228"/>
              <a:gd name="T47" fmla="*/ 180 h 196"/>
              <a:gd name="T48" fmla="*/ 228 w 228"/>
              <a:gd name="T49" fmla="*/ 175 h 196"/>
              <a:gd name="T50" fmla="*/ 228 w 228"/>
              <a:gd name="T51" fmla="*/ 5 h 196"/>
              <a:gd name="T52" fmla="*/ 223 w 228"/>
              <a:gd name="T53" fmla="*/ 0 h 196"/>
              <a:gd name="T54" fmla="*/ 117 w 228"/>
              <a:gd name="T55" fmla="*/ 177 h 196"/>
              <a:gd name="T56" fmla="*/ 89 w 228"/>
              <a:gd name="T57" fmla="*/ 150 h 196"/>
              <a:gd name="T58" fmla="*/ 143 w 228"/>
              <a:gd name="T59" fmla="*/ 159 h 196"/>
              <a:gd name="T60" fmla="*/ 117 w 228"/>
              <a:gd name="T61" fmla="*/ 177 h 196"/>
              <a:gd name="T62" fmla="*/ 199 w 228"/>
              <a:gd name="T63" fmla="*/ 53 h 196"/>
              <a:gd name="T64" fmla="*/ 31 w 228"/>
              <a:gd name="T65" fmla="*/ 76 h 196"/>
              <a:gd name="T66" fmla="*/ 30 w 228"/>
              <a:gd name="T67" fmla="*/ 76 h 196"/>
              <a:gd name="T68" fmla="*/ 23 w 228"/>
              <a:gd name="T69" fmla="*/ 70 h 196"/>
              <a:gd name="T70" fmla="*/ 29 w 228"/>
              <a:gd name="T71" fmla="*/ 62 h 196"/>
              <a:gd name="T72" fmla="*/ 197 w 228"/>
              <a:gd name="T73" fmla="*/ 39 h 196"/>
              <a:gd name="T74" fmla="*/ 205 w 228"/>
              <a:gd name="T75" fmla="*/ 45 h 196"/>
              <a:gd name="T76" fmla="*/ 199 w 228"/>
              <a:gd name="T77" fmla="*/ 5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196">
                <a:moveTo>
                  <a:pt x="223" y="0"/>
                </a:moveTo>
                <a:cubicBezTo>
                  <a:pt x="210" y="0"/>
                  <a:pt x="210" y="0"/>
                  <a:pt x="210" y="0"/>
                </a:cubicBezTo>
                <a:cubicBezTo>
                  <a:pt x="207" y="0"/>
                  <a:pt x="205" y="2"/>
                  <a:pt x="205" y="5"/>
                </a:cubicBezTo>
                <a:cubicBezTo>
                  <a:pt x="205" y="10"/>
                  <a:pt x="205" y="10"/>
                  <a:pt x="205" y="10"/>
                </a:cubicBezTo>
                <a:cubicBezTo>
                  <a:pt x="20" y="42"/>
                  <a:pt x="20" y="42"/>
                  <a:pt x="20" y="42"/>
                </a:cubicBezTo>
                <a:cubicBezTo>
                  <a:pt x="20" y="40"/>
                  <a:pt x="20" y="40"/>
                  <a:pt x="20" y="40"/>
                </a:cubicBezTo>
                <a:cubicBezTo>
                  <a:pt x="20" y="37"/>
                  <a:pt x="18" y="35"/>
                  <a:pt x="15" y="35"/>
                </a:cubicBezTo>
                <a:cubicBezTo>
                  <a:pt x="5" y="35"/>
                  <a:pt x="5" y="35"/>
                  <a:pt x="5" y="35"/>
                </a:cubicBezTo>
                <a:cubicBezTo>
                  <a:pt x="2" y="35"/>
                  <a:pt x="0" y="37"/>
                  <a:pt x="0" y="40"/>
                </a:cubicBezTo>
                <a:cubicBezTo>
                  <a:pt x="0" y="45"/>
                  <a:pt x="0" y="45"/>
                  <a:pt x="0" y="45"/>
                </a:cubicBezTo>
                <a:cubicBezTo>
                  <a:pt x="0" y="135"/>
                  <a:pt x="0" y="135"/>
                  <a:pt x="0" y="135"/>
                </a:cubicBezTo>
                <a:cubicBezTo>
                  <a:pt x="0" y="140"/>
                  <a:pt x="0" y="140"/>
                  <a:pt x="0" y="140"/>
                </a:cubicBezTo>
                <a:cubicBezTo>
                  <a:pt x="0" y="143"/>
                  <a:pt x="2" y="145"/>
                  <a:pt x="5" y="145"/>
                </a:cubicBezTo>
                <a:cubicBezTo>
                  <a:pt x="15" y="145"/>
                  <a:pt x="15" y="145"/>
                  <a:pt x="15" y="145"/>
                </a:cubicBezTo>
                <a:cubicBezTo>
                  <a:pt x="18" y="145"/>
                  <a:pt x="20" y="143"/>
                  <a:pt x="20" y="140"/>
                </a:cubicBezTo>
                <a:cubicBezTo>
                  <a:pt x="20" y="138"/>
                  <a:pt x="20" y="138"/>
                  <a:pt x="20" y="138"/>
                </a:cubicBezTo>
                <a:cubicBezTo>
                  <a:pt x="70" y="147"/>
                  <a:pt x="70" y="147"/>
                  <a:pt x="70" y="147"/>
                </a:cubicBezTo>
                <a:cubicBezTo>
                  <a:pt x="70" y="147"/>
                  <a:pt x="70" y="148"/>
                  <a:pt x="70" y="148"/>
                </a:cubicBezTo>
                <a:cubicBezTo>
                  <a:pt x="70" y="175"/>
                  <a:pt x="91" y="196"/>
                  <a:pt x="117" y="196"/>
                </a:cubicBezTo>
                <a:cubicBezTo>
                  <a:pt x="138" y="196"/>
                  <a:pt x="156" y="182"/>
                  <a:pt x="162" y="162"/>
                </a:cubicBezTo>
                <a:cubicBezTo>
                  <a:pt x="205" y="170"/>
                  <a:pt x="205" y="170"/>
                  <a:pt x="205" y="170"/>
                </a:cubicBezTo>
                <a:cubicBezTo>
                  <a:pt x="205" y="175"/>
                  <a:pt x="205" y="175"/>
                  <a:pt x="205" y="175"/>
                </a:cubicBezTo>
                <a:cubicBezTo>
                  <a:pt x="205" y="178"/>
                  <a:pt x="207" y="180"/>
                  <a:pt x="210" y="180"/>
                </a:cubicBezTo>
                <a:cubicBezTo>
                  <a:pt x="223" y="180"/>
                  <a:pt x="223" y="180"/>
                  <a:pt x="223" y="180"/>
                </a:cubicBezTo>
                <a:cubicBezTo>
                  <a:pt x="226" y="180"/>
                  <a:pt x="228" y="178"/>
                  <a:pt x="228" y="175"/>
                </a:cubicBezTo>
                <a:cubicBezTo>
                  <a:pt x="228" y="5"/>
                  <a:pt x="228" y="5"/>
                  <a:pt x="228" y="5"/>
                </a:cubicBezTo>
                <a:cubicBezTo>
                  <a:pt x="228" y="2"/>
                  <a:pt x="226" y="0"/>
                  <a:pt x="223" y="0"/>
                </a:cubicBezTo>
                <a:moveTo>
                  <a:pt x="117" y="177"/>
                </a:moveTo>
                <a:cubicBezTo>
                  <a:pt x="102" y="177"/>
                  <a:pt x="90" y="165"/>
                  <a:pt x="89" y="150"/>
                </a:cubicBezTo>
                <a:cubicBezTo>
                  <a:pt x="143" y="159"/>
                  <a:pt x="143" y="159"/>
                  <a:pt x="143" y="159"/>
                </a:cubicBezTo>
                <a:cubicBezTo>
                  <a:pt x="139" y="170"/>
                  <a:pt x="129" y="177"/>
                  <a:pt x="117" y="177"/>
                </a:cubicBezTo>
                <a:moveTo>
                  <a:pt x="199" y="53"/>
                </a:moveTo>
                <a:cubicBezTo>
                  <a:pt x="31" y="76"/>
                  <a:pt x="31" y="76"/>
                  <a:pt x="31" y="76"/>
                </a:cubicBezTo>
                <a:cubicBezTo>
                  <a:pt x="30" y="76"/>
                  <a:pt x="30" y="76"/>
                  <a:pt x="30" y="76"/>
                </a:cubicBezTo>
                <a:cubicBezTo>
                  <a:pt x="26" y="76"/>
                  <a:pt x="23" y="73"/>
                  <a:pt x="23" y="70"/>
                </a:cubicBezTo>
                <a:cubicBezTo>
                  <a:pt x="22" y="66"/>
                  <a:pt x="25" y="62"/>
                  <a:pt x="29" y="62"/>
                </a:cubicBezTo>
                <a:cubicBezTo>
                  <a:pt x="197" y="39"/>
                  <a:pt x="197" y="39"/>
                  <a:pt x="197" y="39"/>
                </a:cubicBezTo>
                <a:cubicBezTo>
                  <a:pt x="201" y="38"/>
                  <a:pt x="204" y="41"/>
                  <a:pt x="205" y="45"/>
                </a:cubicBezTo>
                <a:cubicBezTo>
                  <a:pt x="205" y="49"/>
                  <a:pt x="203" y="52"/>
                  <a:pt x="199" y="53"/>
                </a:cubicBezTo>
              </a:path>
            </a:pathLst>
          </a:custGeom>
          <a:solidFill>
            <a:schemeClr val="bg1"/>
          </a:solidFill>
          <a:ln>
            <a:noFill/>
          </a:ln>
        </p:spPr>
        <p:txBody>
          <a:bodyPr vert="horz" wrap="square" lIns="45720" tIns="22860" rIns="45720" bIns="22860" numCol="1" anchor="t" anchorCtr="0" compatLnSpc="1"/>
          <a:lstStyle/>
          <a:p>
            <a:endParaRPr lang="en-GB" sz="1050">
              <a:solidFill>
                <a:schemeClr val="tx1">
                  <a:lumMod val="65000"/>
                  <a:lumOff val="35000"/>
                </a:schemeClr>
              </a:solidFill>
              <a:cs typeface="+mn-ea"/>
              <a:sym typeface="+mn-lt"/>
            </a:endParaRPr>
          </a:p>
        </p:txBody>
      </p:sp>
      <p:sp>
        <p:nvSpPr>
          <p:cNvPr id="56" name="Oval 32"/>
          <p:cNvSpPr/>
          <p:nvPr/>
        </p:nvSpPr>
        <p:spPr>
          <a:xfrm>
            <a:off x="1901211" y="1772183"/>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cs typeface="+mn-ea"/>
              <a:sym typeface="+mn-lt"/>
            </a:endParaRPr>
          </a:p>
        </p:txBody>
      </p:sp>
      <p:sp>
        <p:nvSpPr>
          <p:cNvPr id="57" name="Freeform 24"/>
          <p:cNvSpPr>
            <a:spLocks noEditPoints="1"/>
          </p:cNvSpPr>
          <p:nvPr/>
        </p:nvSpPr>
        <p:spPr bwMode="auto">
          <a:xfrm>
            <a:off x="2169073" y="2001707"/>
            <a:ext cx="587847" cy="664522"/>
          </a:xfrm>
          <a:custGeom>
            <a:avLst/>
            <a:gdLst>
              <a:gd name="T0" fmla="*/ 62 w 240"/>
              <a:gd name="T1" fmla="*/ 49 h 272"/>
              <a:gd name="T2" fmla="*/ 35 w 240"/>
              <a:gd name="T3" fmla="*/ 35 h 272"/>
              <a:gd name="T4" fmla="*/ 49 w 240"/>
              <a:gd name="T5" fmla="*/ 62 h 272"/>
              <a:gd name="T6" fmla="*/ 62 w 240"/>
              <a:gd name="T7" fmla="*/ 62 h 272"/>
              <a:gd name="T8" fmla="*/ 9 w 240"/>
              <a:gd name="T9" fmla="*/ 111 h 272"/>
              <a:gd name="T10" fmla="*/ 9 w 240"/>
              <a:gd name="T11" fmla="*/ 130 h 272"/>
              <a:gd name="T12" fmla="*/ 38 w 240"/>
              <a:gd name="T13" fmla="*/ 120 h 272"/>
              <a:gd name="T14" fmla="*/ 120 w 240"/>
              <a:gd name="T15" fmla="*/ 38 h 272"/>
              <a:gd name="T16" fmla="*/ 129 w 240"/>
              <a:gd name="T17" fmla="*/ 10 h 272"/>
              <a:gd name="T18" fmla="*/ 111 w 240"/>
              <a:gd name="T19" fmla="*/ 10 h 272"/>
              <a:gd name="T20" fmla="*/ 120 w 240"/>
              <a:gd name="T21" fmla="*/ 38 h 272"/>
              <a:gd name="T22" fmla="*/ 107 w 240"/>
              <a:gd name="T23" fmla="*/ 272 h 272"/>
              <a:gd name="T24" fmla="*/ 153 w 240"/>
              <a:gd name="T25" fmla="*/ 253 h 272"/>
              <a:gd name="T26" fmla="*/ 87 w 240"/>
              <a:gd name="T27" fmla="*/ 244 h 272"/>
              <a:gd name="T28" fmla="*/ 205 w 240"/>
              <a:gd name="T29" fmla="*/ 35 h 272"/>
              <a:gd name="T30" fmla="*/ 178 w 240"/>
              <a:gd name="T31" fmla="*/ 49 h 272"/>
              <a:gd name="T32" fmla="*/ 185 w 240"/>
              <a:gd name="T33" fmla="*/ 65 h 272"/>
              <a:gd name="T34" fmla="*/ 205 w 240"/>
              <a:gd name="T35" fmla="*/ 49 h 272"/>
              <a:gd name="T36" fmla="*/ 120 w 240"/>
              <a:gd name="T37" fmla="*/ 49 h 272"/>
              <a:gd name="T38" fmla="*/ 61 w 240"/>
              <a:gd name="T39" fmla="*/ 156 h 272"/>
              <a:gd name="T40" fmla="*/ 78 w 240"/>
              <a:gd name="T41" fmla="*/ 186 h 272"/>
              <a:gd name="T42" fmla="*/ 75 w 240"/>
              <a:gd name="T43" fmla="*/ 199 h 272"/>
              <a:gd name="T44" fmla="*/ 69 w 240"/>
              <a:gd name="T45" fmla="*/ 229 h 272"/>
              <a:gd name="T46" fmla="*/ 166 w 240"/>
              <a:gd name="T47" fmla="*/ 235 h 272"/>
              <a:gd name="T48" fmla="*/ 171 w 240"/>
              <a:gd name="T49" fmla="*/ 204 h 272"/>
              <a:gd name="T50" fmla="*/ 162 w 240"/>
              <a:gd name="T51" fmla="*/ 199 h 272"/>
              <a:gd name="T52" fmla="*/ 178 w 240"/>
              <a:gd name="T53" fmla="*/ 158 h 272"/>
              <a:gd name="T54" fmla="*/ 120 w 240"/>
              <a:gd name="T55" fmla="*/ 49 h 272"/>
              <a:gd name="T56" fmla="*/ 117 w 240"/>
              <a:gd name="T57" fmla="*/ 136 h 272"/>
              <a:gd name="T58" fmla="*/ 120 w 240"/>
              <a:gd name="T59" fmla="*/ 170 h 272"/>
              <a:gd name="T60" fmla="*/ 143 w 240"/>
              <a:gd name="T61" fmla="*/ 186 h 272"/>
              <a:gd name="T62" fmla="*/ 127 w 240"/>
              <a:gd name="T63" fmla="*/ 199 h 272"/>
              <a:gd name="T64" fmla="*/ 141 w 240"/>
              <a:gd name="T65" fmla="*/ 136 h 272"/>
              <a:gd name="T66" fmla="*/ 141 w 240"/>
              <a:gd name="T67" fmla="*/ 107 h 272"/>
              <a:gd name="T68" fmla="*/ 125 w 240"/>
              <a:gd name="T69" fmla="*/ 127 h 272"/>
              <a:gd name="T70" fmla="*/ 111 w 240"/>
              <a:gd name="T71" fmla="*/ 111 h 272"/>
              <a:gd name="T72" fmla="*/ 85 w 240"/>
              <a:gd name="T73" fmla="*/ 122 h 272"/>
              <a:gd name="T74" fmla="*/ 107 w 240"/>
              <a:gd name="T75" fmla="*/ 136 h 272"/>
              <a:gd name="T76" fmla="*/ 97 w 240"/>
              <a:gd name="T77" fmla="*/ 199 h 272"/>
              <a:gd name="T78" fmla="*/ 78 w 240"/>
              <a:gd name="T79" fmla="*/ 147 h 272"/>
              <a:gd name="T80" fmla="*/ 77 w 240"/>
              <a:gd name="T81" fmla="*/ 146 h 272"/>
              <a:gd name="T82" fmla="*/ 120 w 240"/>
              <a:gd name="T83" fmla="*/ 68 h 272"/>
              <a:gd name="T84" fmla="*/ 162 w 240"/>
              <a:gd name="T85" fmla="*/ 147 h 272"/>
              <a:gd name="T86" fmla="*/ 138 w 240"/>
              <a:gd name="T87" fmla="*/ 117 h 272"/>
              <a:gd name="T88" fmla="*/ 147 w 240"/>
              <a:gd name="T89" fmla="*/ 122 h 272"/>
              <a:gd name="T90" fmla="*/ 135 w 240"/>
              <a:gd name="T91" fmla="*/ 127 h 272"/>
              <a:gd name="T92" fmla="*/ 100 w 240"/>
              <a:gd name="T93" fmla="*/ 127 h 272"/>
              <a:gd name="T94" fmla="*/ 100 w 240"/>
              <a:gd name="T95" fmla="*/ 116 h 272"/>
              <a:gd name="T96" fmla="*/ 107 w 240"/>
              <a:gd name="T97" fmla="*/ 127 h 272"/>
              <a:gd name="T98" fmla="*/ 212 w 240"/>
              <a:gd name="T99" fmla="*/ 111 h 272"/>
              <a:gd name="T100" fmla="*/ 212 w 240"/>
              <a:gd name="T101" fmla="*/ 130 h 272"/>
              <a:gd name="T102" fmla="*/ 240 w 240"/>
              <a:gd name="T103" fmla="*/ 12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72">
                <a:moveTo>
                  <a:pt x="62" y="62"/>
                </a:moveTo>
                <a:cubicBezTo>
                  <a:pt x="66" y="58"/>
                  <a:pt x="66" y="52"/>
                  <a:pt x="62" y="49"/>
                </a:cubicBezTo>
                <a:cubicBezTo>
                  <a:pt x="49" y="35"/>
                  <a:pt x="49" y="35"/>
                  <a:pt x="49" y="35"/>
                </a:cubicBezTo>
                <a:cubicBezTo>
                  <a:pt x="45" y="32"/>
                  <a:pt x="39" y="32"/>
                  <a:pt x="35" y="35"/>
                </a:cubicBezTo>
                <a:cubicBezTo>
                  <a:pt x="32" y="39"/>
                  <a:pt x="32" y="45"/>
                  <a:pt x="35" y="49"/>
                </a:cubicBezTo>
                <a:cubicBezTo>
                  <a:pt x="49" y="62"/>
                  <a:pt x="49" y="62"/>
                  <a:pt x="49" y="62"/>
                </a:cubicBezTo>
                <a:cubicBezTo>
                  <a:pt x="50" y="64"/>
                  <a:pt x="53" y="65"/>
                  <a:pt x="55" y="65"/>
                </a:cubicBezTo>
                <a:cubicBezTo>
                  <a:pt x="58" y="65"/>
                  <a:pt x="60" y="64"/>
                  <a:pt x="62" y="62"/>
                </a:cubicBezTo>
                <a:moveTo>
                  <a:pt x="28" y="111"/>
                </a:moveTo>
                <a:cubicBezTo>
                  <a:pt x="9" y="111"/>
                  <a:pt x="9" y="111"/>
                  <a:pt x="9" y="111"/>
                </a:cubicBezTo>
                <a:cubicBezTo>
                  <a:pt x="4" y="111"/>
                  <a:pt x="0" y="115"/>
                  <a:pt x="0" y="120"/>
                </a:cubicBezTo>
                <a:cubicBezTo>
                  <a:pt x="0" y="125"/>
                  <a:pt x="4" y="130"/>
                  <a:pt x="9" y="130"/>
                </a:cubicBezTo>
                <a:cubicBezTo>
                  <a:pt x="28" y="130"/>
                  <a:pt x="28" y="130"/>
                  <a:pt x="28" y="130"/>
                </a:cubicBezTo>
                <a:cubicBezTo>
                  <a:pt x="34" y="130"/>
                  <a:pt x="38" y="125"/>
                  <a:pt x="38" y="120"/>
                </a:cubicBezTo>
                <a:cubicBezTo>
                  <a:pt x="38" y="115"/>
                  <a:pt x="34" y="111"/>
                  <a:pt x="28" y="111"/>
                </a:cubicBezTo>
                <a:moveTo>
                  <a:pt x="120" y="38"/>
                </a:moveTo>
                <a:cubicBezTo>
                  <a:pt x="125" y="38"/>
                  <a:pt x="129" y="34"/>
                  <a:pt x="129" y="29"/>
                </a:cubicBezTo>
                <a:cubicBezTo>
                  <a:pt x="129" y="10"/>
                  <a:pt x="129" y="10"/>
                  <a:pt x="129" y="10"/>
                </a:cubicBezTo>
                <a:cubicBezTo>
                  <a:pt x="129" y="4"/>
                  <a:pt x="125" y="0"/>
                  <a:pt x="120" y="0"/>
                </a:cubicBezTo>
                <a:cubicBezTo>
                  <a:pt x="115" y="0"/>
                  <a:pt x="111" y="4"/>
                  <a:pt x="111" y="10"/>
                </a:cubicBezTo>
                <a:cubicBezTo>
                  <a:pt x="111" y="29"/>
                  <a:pt x="111" y="29"/>
                  <a:pt x="111" y="29"/>
                </a:cubicBezTo>
                <a:cubicBezTo>
                  <a:pt x="111" y="34"/>
                  <a:pt x="115" y="38"/>
                  <a:pt x="120" y="38"/>
                </a:cubicBezTo>
                <a:moveTo>
                  <a:pt x="87" y="253"/>
                </a:moveTo>
                <a:cubicBezTo>
                  <a:pt x="87" y="264"/>
                  <a:pt x="96" y="272"/>
                  <a:pt x="107" y="272"/>
                </a:cubicBezTo>
                <a:cubicBezTo>
                  <a:pt x="133" y="272"/>
                  <a:pt x="133" y="272"/>
                  <a:pt x="133" y="272"/>
                </a:cubicBezTo>
                <a:cubicBezTo>
                  <a:pt x="144" y="272"/>
                  <a:pt x="153" y="264"/>
                  <a:pt x="153" y="253"/>
                </a:cubicBezTo>
                <a:cubicBezTo>
                  <a:pt x="153" y="244"/>
                  <a:pt x="153" y="244"/>
                  <a:pt x="153" y="244"/>
                </a:cubicBezTo>
                <a:cubicBezTo>
                  <a:pt x="87" y="244"/>
                  <a:pt x="87" y="244"/>
                  <a:pt x="87" y="244"/>
                </a:cubicBezTo>
                <a:cubicBezTo>
                  <a:pt x="87" y="253"/>
                  <a:pt x="87" y="253"/>
                  <a:pt x="87" y="253"/>
                </a:cubicBezTo>
                <a:close/>
                <a:moveTo>
                  <a:pt x="205" y="35"/>
                </a:moveTo>
                <a:cubicBezTo>
                  <a:pt x="201" y="32"/>
                  <a:pt x="195" y="32"/>
                  <a:pt x="192" y="35"/>
                </a:cubicBezTo>
                <a:cubicBezTo>
                  <a:pt x="178" y="49"/>
                  <a:pt x="178" y="49"/>
                  <a:pt x="178" y="49"/>
                </a:cubicBezTo>
                <a:cubicBezTo>
                  <a:pt x="174" y="52"/>
                  <a:pt x="174" y="58"/>
                  <a:pt x="178" y="62"/>
                </a:cubicBezTo>
                <a:cubicBezTo>
                  <a:pt x="180" y="64"/>
                  <a:pt x="182" y="65"/>
                  <a:pt x="185" y="65"/>
                </a:cubicBezTo>
                <a:cubicBezTo>
                  <a:pt x="187" y="65"/>
                  <a:pt x="190" y="64"/>
                  <a:pt x="192" y="62"/>
                </a:cubicBezTo>
                <a:cubicBezTo>
                  <a:pt x="205" y="49"/>
                  <a:pt x="205" y="49"/>
                  <a:pt x="205" y="49"/>
                </a:cubicBezTo>
                <a:cubicBezTo>
                  <a:pt x="209" y="45"/>
                  <a:pt x="209" y="39"/>
                  <a:pt x="205" y="35"/>
                </a:cubicBezTo>
                <a:moveTo>
                  <a:pt x="120" y="49"/>
                </a:moveTo>
                <a:cubicBezTo>
                  <a:pt x="81" y="49"/>
                  <a:pt x="50" y="80"/>
                  <a:pt x="50" y="118"/>
                </a:cubicBezTo>
                <a:cubicBezTo>
                  <a:pt x="50" y="132"/>
                  <a:pt x="54" y="145"/>
                  <a:pt x="61" y="156"/>
                </a:cubicBezTo>
                <a:cubicBezTo>
                  <a:pt x="62" y="157"/>
                  <a:pt x="62" y="158"/>
                  <a:pt x="62" y="158"/>
                </a:cubicBezTo>
                <a:cubicBezTo>
                  <a:pt x="75" y="176"/>
                  <a:pt x="78" y="182"/>
                  <a:pt x="78" y="186"/>
                </a:cubicBezTo>
                <a:cubicBezTo>
                  <a:pt x="78" y="199"/>
                  <a:pt x="78" y="199"/>
                  <a:pt x="78" y="199"/>
                </a:cubicBezTo>
                <a:cubicBezTo>
                  <a:pt x="75" y="199"/>
                  <a:pt x="75" y="199"/>
                  <a:pt x="75" y="199"/>
                </a:cubicBezTo>
                <a:cubicBezTo>
                  <a:pt x="71" y="199"/>
                  <a:pt x="69" y="200"/>
                  <a:pt x="69" y="204"/>
                </a:cubicBezTo>
                <a:cubicBezTo>
                  <a:pt x="69" y="229"/>
                  <a:pt x="69" y="229"/>
                  <a:pt x="69" y="229"/>
                </a:cubicBezTo>
                <a:cubicBezTo>
                  <a:pt x="69" y="233"/>
                  <a:pt x="71" y="235"/>
                  <a:pt x="75" y="235"/>
                </a:cubicBezTo>
                <a:cubicBezTo>
                  <a:pt x="166" y="235"/>
                  <a:pt x="166" y="235"/>
                  <a:pt x="166" y="235"/>
                </a:cubicBezTo>
                <a:cubicBezTo>
                  <a:pt x="169" y="235"/>
                  <a:pt x="171" y="233"/>
                  <a:pt x="171" y="229"/>
                </a:cubicBezTo>
                <a:cubicBezTo>
                  <a:pt x="171" y="204"/>
                  <a:pt x="171" y="204"/>
                  <a:pt x="171" y="204"/>
                </a:cubicBezTo>
                <a:cubicBezTo>
                  <a:pt x="171" y="200"/>
                  <a:pt x="169" y="199"/>
                  <a:pt x="166" y="199"/>
                </a:cubicBezTo>
                <a:cubicBezTo>
                  <a:pt x="162" y="199"/>
                  <a:pt x="162" y="199"/>
                  <a:pt x="162" y="199"/>
                </a:cubicBezTo>
                <a:cubicBezTo>
                  <a:pt x="162" y="186"/>
                  <a:pt x="162" y="186"/>
                  <a:pt x="162" y="186"/>
                </a:cubicBezTo>
                <a:cubicBezTo>
                  <a:pt x="162" y="183"/>
                  <a:pt x="163" y="178"/>
                  <a:pt x="178" y="158"/>
                </a:cubicBezTo>
                <a:cubicBezTo>
                  <a:pt x="186" y="146"/>
                  <a:pt x="190" y="133"/>
                  <a:pt x="190" y="118"/>
                </a:cubicBezTo>
                <a:cubicBezTo>
                  <a:pt x="190" y="80"/>
                  <a:pt x="159" y="49"/>
                  <a:pt x="120" y="49"/>
                </a:cubicBezTo>
                <a:moveTo>
                  <a:pt x="120" y="170"/>
                </a:moveTo>
                <a:cubicBezTo>
                  <a:pt x="117" y="136"/>
                  <a:pt x="117" y="136"/>
                  <a:pt x="117" y="136"/>
                </a:cubicBezTo>
                <a:cubicBezTo>
                  <a:pt x="124" y="136"/>
                  <a:pt x="124" y="136"/>
                  <a:pt x="124" y="136"/>
                </a:cubicBezTo>
                <a:lnTo>
                  <a:pt x="120" y="170"/>
                </a:lnTo>
                <a:close/>
                <a:moveTo>
                  <a:pt x="162" y="147"/>
                </a:moveTo>
                <a:cubicBezTo>
                  <a:pt x="147" y="168"/>
                  <a:pt x="143" y="176"/>
                  <a:pt x="143" y="186"/>
                </a:cubicBezTo>
                <a:cubicBezTo>
                  <a:pt x="143" y="199"/>
                  <a:pt x="143" y="199"/>
                  <a:pt x="143" y="199"/>
                </a:cubicBezTo>
                <a:cubicBezTo>
                  <a:pt x="127" y="199"/>
                  <a:pt x="127" y="199"/>
                  <a:pt x="127" y="199"/>
                </a:cubicBezTo>
                <a:cubicBezTo>
                  <a:pt x="134" y="136"/>
                  <a:pt x="134" y="136"/>
                  <a:pt x="134" y="136"/>
                </a:cubicBezTo>
                <a:cubicBezTo>
                  <a:pt x="141" y="136"/>
                  <a:pt x="141" y="136"/>
                  <a:pt x="141" y="136"/>
                </a:cubicBezTo>
                <a:cubicBezTo>
                  <a:pt x="149" y="136"/>
                  <a:pt x="156" y="130"/>
                  <a:pt x="156" y="122"/>
                </a:cubicBezTo>
                <a:cubicBezTo>
                  <a:pt x="156" y="113"/>
                  <a:pt x="149" y="107"/>
                  <a:pt x="141" y="107"/>
                </a:cubicBezTo>
                <a:cubicBezTo>
                  <a:pt x="137" y="107"/>
                  <a:pt x="134" y="108"/>
                  <a:pt x="131" y="111"/>
                </a:cubicBezTo>
                <a:cubicBezTo>
                  <a:pt x="127" y="115"/>
                  <a:pt x="125" y="122"/>
                  <a:pt x="125" y="127"/>
                </a:cubicBezTo>
                <a:cubicBezTo>
                  <a:pt x="116" y="127"/>
                  <a:pt x="116" y="127"/>
                  <a:pt x="116" y="127"/>
                </a:cubicBezTo>
                <a:cubicBezTo>
                  <a:pt x="116" y="122"/>
                  <a:pt x="115" y="116"/>
                  <a:pt x="111" y="111"/>
                </a:cubicBezTo>
                <a:cubicBezTo>
                  <a:pt x="108" y="108"/>
                  <a:pt x="104" y="107"/>
                  <a:pt x="100" y="107"/>
                </a:cubicBezTo>
                <a:cubicBezTo>
                  <a:pt x="92" y="107"/>
                  <a:pt x="85" y="113"/>
                  <a:pt x="85" y="122"/>
                </a:cubicBezTo>
                <a:cubicBezTo>
                  <a:pt x="85" y="130"/>
                  <a:pt x="92" y="136"/>
                  <a:pt x="100" y="136"/>
                </a:cubicBezTo>
                <a:cubicBezTo>
                  <a:pt x="107" y="136"/>
                  <a:pt x="107" y="136"/>
                  <a:pt x="107" y="136"/>
                </a:cubicBezTo>
                <a:cubicBezTo>
                  <a:pt x="114" y="199"/>
                  <a:pt x="114" y="199"/>
                  <a:pt x="114" y="199"/>
                </a:cubicBezTo>
                <a:cubicBezTo>
                  <a:pt x="97" y="199"/>
                  <a:pt x="97" y="199"/>
                  <a:pt x="97" y="199"/>
                </a:cubicBezTo>
                <a:cubicBezTo>
                  <a:pt x="97" y="186"/>
                  <a:pt x="97" y="186"/>
                  <a:pt x="97" y="186"/>
                </a:cubicBezTo>
                <a:cubicBezTo>
                  <a:pt x="97" y="177"/>
                  <a:pt x="93" y="168"/>
                  <a:pt x="78" y="147"/>
                </a:cubicBezTo>
                <a:cubicBezTo>
                  <a:pt x="78" y="147"/>
                  <a:pt x="78" y="147"/>
                  <a:pt x="78" y="147"/>
                </a:cubicBezTo>
                <a:cubicBezTo>
                  <a:pt x="77" y="146"/>
                  <a:pt x="77" y="146"/>
                  <a:pt x="77" y="146"/>
                </a:cubicBezTo>
                <a:cubicBezTo>
                  <a:pt x="71" y="138"/>
                  <a:pt x="68" y="128"/>
                  <a:pt x="68" y="118"/>
                </a:cubicBezTo>
                <a:cubicBezTo>
                  <a:pt x="68" y="91"/>
                  <a:pt x="92" y="68"/>
                  <a:pt x="120" y="68"/>
                </a:cubicBezTo>
                <a:cubicBezTo>
                  <a:pt x="148" y="68"/>
                  <a:pt x="172" y="91"/>
                  <a:pt x="172" y="118"/>
                </a:cubicBezTo>
                <a:cubicBezTo>
                  <a:pt x="172" y="129"/>
                  <a:pt x="168" y="139"/>
                  <a:pt x="162" y="147"/>
                </a:cubicBezTo>
                <a:moveTo>
                  <a:pt x="135" y="127"/>
                </a:moveTo>
                <a:cubicBezTo>
                  <a:pt x="135" y="124"/>
                  <a:pt x="136" y="119"/>
                  <a:pt x="138" y="117"/>
                </a:cubicBezTo>
                <a:cubicBezTo>
                  <a:pt x="139" y="116"/>
                  <a:pt x="140" y="116"/>
                  <a:pt x="141" y="116"/>
                </a:cubicBezTo>
                <a:cubicBezTo>
                  <a:pt x="144" y="116"/>
                  <a:pt x="147" y="119"/>
                  <a:pt x="147" y="122"/>
                </a:cubicBezTo>
                <a:cubicBezTo>
                  <a:pt x="147" y="125"/>
                  <a:pt x="144" y="127"/>
                  <a:pt x="141" y="127"/>
                </a:cubicBezTo>
                <a:cubicBezTo>
                  <a:pt x="135" y="127"/>
                  <a:pt x="135" y="127"/>
                  <a:pt x="135" y="127"/>
                </a:cubicBezTo>
                <a:close/>
                <a:moveTo>
                  <a:pt x="107" y="127"/>
                </a:moveTo>
                <a:cubicBezTo>
                  <a:pt x="100" y="127"/>
                  <a:pt x="100" y="127"/>
                  <a:pt x="100" y="127"/>
                </a:cubicBezTo>
                <a:cubicBezTo>
                  <a:pt x="97" y="127"/>
                  <a:pt x="94" y="125"/>
                  <a:pt x="94" y="122"/>
                </a:cubicBezTo>
                <a:cubicBezTo>
                  <a:pt x="94" y="119"/>
                  <a:pt x="97" y="116"/>
                  <a:pt x="100" y="116"/>
                </a:cubicBezTo>
                <a:cubicBezTo>
                  <a:pt x="102" y="116"/>
                  <a:pt x="103" y="117"/>
                  <a:pt x="104" y="118"/>
                </a:cubicBezTo>
                <a:cubicBezTo>
                  <a:pt x="106" y="120"/>
                  <a:pt x="107" y="124"/>
                  <a:pt x="107" y="127"/>
                </a:cubicBezTo>
                <a:moveTo>
                  <a:pt x="231" y="111"/>
                </a:moveTo>
                <a:cubicBezTo>
                  <a:pt x="212" y="111"/>
                  <a:pt x="212" y="111"/>
                  <a:pt x="212" y="111"/>
                </a:cubicBezTo>
                <a:cubicBezTo>
                  <a:pt x="206" y="111"/>
                  <a:pt x="202" y="115"/>
                  <a:pt x="202" y="120"/>
                </a:cubicBezTo>
                <a:cubicBezTo>
                  <a:pt x="202" y="125"/>
                  <a:pt x="206" y="130"/>
                  <a:pt x="212" y="130"/>
                </a:cubicBezTo>
                <a:cubicBezTo>
                  <a:pt x="231" y="130"/>
                  <a:pt x="231" y="130"/>
                  <a:pt x="231" y="130"/>
                </a:cubicBezTo>
                <a:cubicBezTo>
                  <a:pt x="236" y="130"/>
                  <a:pt x="240" y="125"/>
                  <a:pt x="240" y="120"/>
                </a:cubicBezTo>
                <a:cubicBezTo>
                  <a:pt x="240" y="115"/>
                  <a:pt x="236" y="111"/>
                  <a:pt x="231" y="111"/>
                </a:cubicBezTo>
              </a:path>
            </a:pathLst>
          </a:custGeom>
          <a:solidFill>
            <a:schemeClr val="bg1"/>
          </a:solidFill>
          <a:ln>
            <a:noFill/>
          </a:ln>
        </p:spPr>
        <p:txBody>
          <a:bodyPr vert="horz" wrap="square" lIns="45720" tIns="22860" rIns="45720" bIns="22860" numCol="1" anchor="t" anchorCtr="0" compatLnSpc="1"/>
          <a:lstStyle/>
          <a:p>
            <a:endParaRPr lang="en-GB" sz="1050">
              <a:solidFill>
                <a:schemeClr val="tx1">
                  <a:lumMod val="65000"/>
                  <a:lumOff val="35000"/>
                </a:schemeClr>
              </a:solidFill>
              <a:cs typeface="+mn-ea"/>
              <a:sym typeface="+mn-lt"/>
            </a:endParaRPr>
          </a:p>
        </p:txBody>
      </p:sp>
      <p:sp>
        <p:nvSpPr>
          <p:cNvPr id="58" name="Rectangle 34"/>
          <p:cNvSpPr/>
          <p:nvPr/>
        </p:nvSpPr>
        <p:spPr>
          <a:xfrm>
            <a:off x="2170286" y="3110482"/>
            <a:ext cx="585418" cy="307777"/>
          </a:xfrm>
          <a:prstGeom prst="rect">
            <a:avLst/>
          </a:prstGeom>
        </p:spPr>
        <p:txBody>
          <a:bodyPr wrap="none">
            <a:spAutoFit/>
          </a:bodyPr>
          <a:lstStyle/>
          <a:p>
            <a:pPr algn="ctr"/>
            <a:r>
              <a:rPr lang="zh-CN" altLang="en-US" sz="1400" b="1" dirty="0">
                <a:solidFill>
                  <a:schemeClr val="tx1">
                    <a:lumMod val="75000"/>
                    <a:lumOff val="25000"/>
                  </a:schemeClr>
                </a:solidFill>
                <a:cs typeface="+mn-ea"/>
                <a:sym typeface="+mn-lt"/>
              </a:rPr>
              <a:t>工作</a:t>
            </a:r>
            <a:r>
              <a:rPr lang="en-US" altLang="zh-CN" sz="1400" b="1" dirty="0">
                <a:solidFill>
                  <a:schemeClr val="tx1">
                    <a:lumMod val="75000"/>
                    <a:lumOff val="25000"/>
                  </a:schemeClr>
                </a:solidFill>
                <a:cs typeface="+mn-ea"/>
                <a:sym typeface="+mn-lt"/>
              </a:rPr>
              <a:t>1</a:t>
            </a:r>
            <a:endParaRPr lang="en-GB" sz="1400" b="1" dirty="0">
              <a:solidFill>
                <a:schemeClr val="tx1">
                  <a:lumMod val="75000"/>
                  <a:lumOff val="25000"/>
                </a:schemeClr>
              </a:solidFill>
              <a:cs typeface="+mn-ea"/>
              <a:sym typeface="+mn-lt"/>
            </a:endParaRPr>
          </a:p>
        </p:txBody>
      </p:sp>
      <p:sp>
        <p:nvSpPr>
          <p:cNvPr id="59" name="Rectangle 35"/>
          <p:cNvSpPr/>
          <p:nvPr/>
        </p:nvSpPr>
        <p:spPr>
          <a:xfrm>
            <a:off x="4653333" y="3094773"/>
            <a:ext cx="622286" cy="307777"/>
          </a:xfrm>
          <a:prstGeom prst="rect">
            <a:avLst/>
          </a:prstGeom>
        </p:spPr>
        <p:txBody>
          <a:bodyPr wrap="none">
            <a:spAutoFit/>
          </a:bodyPr>
          <a:lstStyle/>
          <a:p>
            <a:pPr algn="ctr"/>
            <a:r>
              <a:rPr lang="zh-CN" altLang="en-US" sz="1400" b="1" dirty="0">
                <a:solidFill>
                  <a:schemeClr val="tx1">
                    <a:lumMod val="75000"/>
                    <a:lumOff val="25000"/>
                  </a:schemeClr>
                </a:solidFill>
                <a:cs typeface="+mn-ea"/>
                <a:sym typeface="+mn-lt"/>
              </a:rPr>
              <a:t>工作</a:t>
            </a:r>
            <a:r>
              <a:rPr lang="en-US" altLang="zh-CN" sz="1400" b="1" dirty="0">
                <a:solidFill>
                  <a:schemeClr val="tx1">
                    <a:lumMod val="75000"/>
                    <a:lumOff val="25000"/>
                  </a:schemeClr>
                </a:solidFill>
                <a:cs typeface="+mn-ea"/>
                <a:sym typeface="+mn-lt"/>
              </a:rPr>
              <a:t>2</a:t>
            </a:r>
            <a:endParaRPr lang="en-GB" sz="1400" b="1" dirty="0">
              <a:solidFill>
                <a:schemeClr val="tx1">
                  <a:lumMod val="75000"/>
                  <a:lumOff val="25000"/>
                </a:schemeClr>
              </a:solidFill>
              <a:cs typeface="+mn-ea"/>
              <a:sym typeface="+mn-lt"/>
            </a:endParaRPr>
          </a:p>
        </p:txBody>
      </p:sp>
      <p:sp>
        <p:nvSpPr>
          <p:cNvPr id="60" name="Rectangle 36"/>
          <p:cNvSpPr/>
          <p:nvPr/>
        </p:nvSpPr>
        <p:spPr>
          <a:xfrm>
            <a:off x="7073064" y="3090752"/>
            <a:ext cx="627095" cy="307777"/>
          </a:xfrm>
          <a:prstGeom prst="rect">
            <a:avLst/>
          </a:prstGeom>
        </p:spPr>
        <p:txBody>
          <a:bodyPr wrap="none">
            <a:spAutoFit/>
          </a:bodyPr>
          <a:lstStyle/>
          <a:p>
            <a:pPr algn="ctr"/>
            <a:r>
              <a:rPr lang="zh-CN" altLang="en-US" sz="1400" b="1" dirty="0">
                <a:solidFill>
                  <a:schemeClr val="tx1">
                    <a:lumMod val="75000"/>
                    <a:lumOff val="25000"/>
                  </a:schemeClr>
                </a:solidFill>
                <a:cs typeface="+mn-ea"/>
                <a:sym typeface="+mn-lt"/>
              </a:rPr>
              <a:t>工作</a:t>
            </a:r>
            <a:r>
              <a:rPr lang="en-US" altLang="zh-CN" sz="1400" b="1" dirty="0">
                <a:solidFill>
                  <a:schemeClr val="tx1">
                    <a:lumMod val="75000"/>
                    <a:lumOff val="25000"/>
                  </a:schemeClr>
                </a:solidFill>
                <a:cs typeface="+mn-ea"/>
                <a:sym typeface="+mn-lt"/>
              </a:rPr>
              <a:t>3</a:t>
            </a:r>
            <a:endParaRPr lang="en-GB" sz="1400" b="1" dirty="0">
              <a:solidFill>
                <a:schemeClr val="tx1">
                  <a:lumMod val="75000"/>
                  <a:lumOff val="25000"/>
                </a:schemeClr>
              </a:solidFill>
              <a:cs typeface="+mn-ea"/>
              <a:sym typeface="+mn-lt"/>
            </a:endParaRPr>
          </a:p>
        </p:txBody>
      </p:sp>
      <p:sp>
        <p:nvSpPr>
          <p:cNvPr id="61" name="Rectangle 37"/>
          <p:cNvSpPr/>
          <p:nvPr/>
        </p:nvSpPr>
        <p:spPr>
          <a:xfrm>
            <a:off x="9599328" y="3096282"/>
            <a:ext cx="625492" cy="307777"/>
          </a:xfrm>
          <a:prstGeom prst="rect">
            <a:avLst/>
          </a:prstGeom>
        </p:spPr>
        <p:txBody>
          <a:bodyPr wrap="none">
            <a:spAutoFit/>
          </a:bodyPr>
          <a:lstStyle/>
          <a:p>
            <a:pPr algn="ctr"/>
            <a:r>
              <a:rPr lang="zh-CN" altLang="en-US" sz="1400" b="1" dirty="0">
                <a:solidFill>
                  <a:schemeClr val="tx1">
                    <a:lumMod val="75000"/>
                    <a:lumOff val="25000"/>
                  </a:schemeClr>
                </a:solidFill>
                <a:cs typeface="+mn-ea"/>
                <a:sym typeface="+mn-lt"/>
              </a:rPr>
              <a:t>工作</a:t>
            </a:r>
            <a:r>
              <a:rPr lang="en-US" altLang="zh-CN" sz="1400" b="1" dirty="0">
                <a:solidFill>
                  <a:schemeClr val="tx1">
                    <a:lumMod val="75000"/>
                    <a:lumOff val="25000"/>
                  </a:schemeClr>
                </a:solidFill>
                <a:cs typeface="+mn-ea"/>
                <a:sym typeface="+mn-lt"/>
              </a:rPr>
              <a:t>4</a:t>
            </a:r>
            <a:endParaRPr lang="en-GB" sz="1400" b="1" dirty="0">
              <a:solidFill>
                <a:schemeClr val="tx1">
                  <a:lumMod val="75000"/>
                  <a:lumOff val="25000"/>
                </a:schemeClr>
              </a:solidFill>
              <a:cs typeface="+mn-ea"/>
              <a:sym typeface="+mn-lt"/>
            </a:endParaRPr>
          </a:p>
        </p:txBody>
      </p:sp>
      <p:sp>
        <p:nvSpPr>
          <p:cNvPr id="62" name="TextBox 38"/>
          <p:cNvSpPr txBox="1"/>
          <p:nvPr/>
        </p:nvSpPr>
        <p:spPr>
          <a:xfrm>
            <a:off x="1420954" y="3888400"/>
            <a:ext cx="4485654" cy="566822"/>
          </a:xfrm>
          <a:prstGeom prst="rect">
            <a:avLst/>
          </a:prstGeom>
          <a:solidFill>
            <a:srgbClr val="F5F5F5"/>
          </a:solidFill>
        </p:spPr>
        <p:txBody>
          <a:bodyPr wrap="square" rtlCol="0">
            <a:spAutoFit/>
          </a:bodyPr>
          <a:lstStyle/>
          <a:p>
            <a:pPr algn="just">
              <a:lnSpc>
                <a:spcPct val="150000"/>
              </a:lnSpc>
            </a:pPr>
            <a:r>
              <a:rPr lang="en-GB" sz="1100" dirty="0">
                <a:solidFill>
                  <a:schemeClr val="tx1">
                    <a:lumMod val="75000"/>
                    <a:lumOff val="25000"/>
                  </a:schemeClr>
                </a:solidFill>
                <a:cs typeface="+mn-ea"/>
                <a:sym typeface="+mn-lt"/>
              </a:rPr>
              <a:t>Lorem ipsum </a:t>
            </a:r>
            <a:r>
              <a:rPr lang="en-GB" sz="1100" dirty="0" err="1">
                <a:solidFill>
                  <a:schemeClr val="tx1">
                    <a:lumMod val="75000"/>
                    <a:lumOff val="25000"/>
                  </a:schemeClr>
                </a:solidFill>
                <a:cs typeface="+mn-ea"/>
                <a:sym typeface="+mn-lt"/>
              </a:rPr>
              <a:t>dolor</a:t>
            </a:r>
            <a:r>
              <a:rPr lang="en-GB" sz="1100" dirty="0">
                <a:solidFill>
                  <a:schemeClr val="tx1">
                    <a:lumMod val="75000"/>
                    <a:lumOff val="25000"/>
                  </a:schemeClr>
                </a:solidFill>
                <a:cs typeface="+mn-ea"/>
                <a:sym typeface="+mn-lt"/>
              </a:rPr>
              <a:t> sit </a:t>
            </a:r>
            <a:r>
              <a:rPr lang="en-GB" sz="1100" dirty="0" err="1">
                <a:solidFill>
                  <a:schemeClr val="tx1">
                    <a:lumMod val="75000"/>
                    <a:lumOff val="25000"/>
                  </a:schemeClr>
                </a:solidFill>
                <a:cs typeface="+mn-ea"/>
                <a:sym typeface="+mn-lt"/>
              </a:rPr>
              <a:t>amet</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consetetur</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sadipscing</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elitr</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sed</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diam</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nonumy</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eirmod</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tempor</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invidunt</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ut</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labore</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dolore</a:t>
            </a:r>
            <a:r>
              <a:rPr lang="en-GB" sz="1100" dirty="0">
                <a:solidFill>
                  <a:schemeClr val="tx1">
                    <a:lumMod val="75000"/>
                    <a:lumOff val="25000"/>
                  </a:schemeClr>
                </a:solidFill>
                <a:cs typeface="+mn-ea"/>
                <a:sym typeface="+mn-lt"/>
              </a:rPr>
              <a:t> magna </a:t>
            </a:r>
            <a:r>
              <a:rPr lang="en-GB" sz="1100" dirty="0" err="1">
                <a:solidFill>
                  <a:schemeClr val="tx1">
                    <a:lumMod val="75000"/>
                    <a:lumOff val="25000"/>
                  </a:schemeClr>
                </a:solidFill>
                <a:cs typeface="+mn-ea"/>
                <a:sym typeface="+mn-lt"/>
              </a:rPr>
              <a:t>aliquyam</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erat</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sed</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diam</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voluptua</a:t>
            </a:r>
            <a:r>
              <a:rPr lang="en-GB" sz="1100" dirty="0">
                <a:solidFill>
                  <a:schemeClr val="tx1">
                    <a:lumMod val="75000"/>
                    <a:lumOff val="25000"/>
                  </a:schemeClr>
                </a:solidFill>
                <a:cs typeface="+mn-ea"/>
                <a:sym typeface="+mn-lt"/>
              </a:rPr>
              <a:t>. At </a:t>
            </a:r>
            <a:r>
              <a:rPr lang="en-GB" sz="1100" dirty="0" err="1">
                <a:solidFill>
                  <a:schemeClr val="tx1">
                    <a:lumMod val="75000"/>
                    <a:lumOff val="25000"/>
                  </a:schemeClr>
                </a:solidFill>
                <a:cs typeface="+mn-ea"/>
                <a:sym typeface="+mn-lt"/>
              </a:rPr>
              <a:t>vero</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eos</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accusam</a:t>
            </a:r>
            <a:r>
              <a:rPr lang="en-GB" sz="1100" dirty="0">
                <a:solidFill>
                  <a:schemeClr val="tx1">
                    <a:lumMod val="75000"/>
                    <a:lumOff val="25000"/>
                  </a:schemeClr>
                </a:solidFill>
                <a:cs typeface="+mn-ea"/>
                <a:sym typeface="+mn-lt"/>
              </a:rPr>
              <a:t>.</a:t>
            </a:r>
          </a:p>
        </p:txBody>
      </p:sp>
      <p:sp>
        <p:nvSpPr>
          <p:cNvPr id="63" name="Freeform 77"/>
          <p:cNvSpPr/>
          <p:nvPr/>
        </p:nvSpPr>
        <p:spPr bwMode="auto">
          <a:xfrm>
            <a:off x="995820" y="3961371"/>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chemeClr val="accent1"/>
          </a:solidFill>
          <a:ln>
            <a:noFill/>
          </a:ln>
        </p:spPr>
        <p:txBody>
          <a:bodyPr vert="horz" wrap="square" lIns="45720" tIns="22860" rIns="45720" bIns="22860" numCol="1" anchor="t" anchorCtr="0" compatLnSpc="1"/>
          <a:lstStyle/>
          <a:p>
            <a:endParaRPr lang="en-GB" sz="1050">
              <a:solidFill>
                <a:schemeClr val="tx1">
                  <a:lumMod val="75000"/>
                  <a:lumOff val="25000"/>
                </a:schemeClr>
              </a:solidFill>
              <a:cs typeface="+mn-ea"/>
              <a:sym typeface="+mn-lt"/>
            </a:endParaRPr>
          </a:p>
        </p:txBody>
      </p:sp>
      <p:sp>
        <p:nvSpPr>
          <p:cNvPr id="64" name="TextBox 40"/>
          <p:cNvSpPr txBox="1"/>
          <p:nvPr/>
        </p:nvSpPr>
        <p:spPr>
          <a:xfrm>
            <a:off x="1420954" y="4850109"/>
            <a:ext cx="4485654" cy="566822"/>
          </a:xfrm>
          <a:prstGeom prst="rect">
            <a:avLst/>
          </a:prstGeom>
          <a:solidFill>
            <a:srgbClr val="F5F5F5"/>
          </a:solidFill>
        </p:spPr>
        <p:txBody>
          <a:bodyPr wrap="square" rtlCol="0">
            <a:spAutoFit/>
          </a:bodyPr>
          <a:lstStyle/>
          <a:p>
            <a:pPr algn="just">
              <a:lnSpc>
                <a:spcPct val="150000"/>
              </a:lnSpc>
            </a:pPr>
            <a:r>
              <a:rPr lang="en-GB" sz="1100" dirty="0" err="1">
                <a:solidFill>
                  <a:schemeClr val="tx1">
                    <a:lumMod val="75000"/>
                    <a:lumOff val="25000"/>
                  </a:schemeClr>
                </a:solidFill>
                <a:cs typeface="+mn-ea"/>
                <a:sym typeface="+mn-lt"/>
              </a:rPr>
              <a:t>Consetetur</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sadipscing</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elitr</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sed</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diam</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nonumy</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eirmod</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tempor</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invidunt</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ut</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labore</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dolore</a:t>
            </a:r>
            <a:r>
              <a:rPr lang="en-GB" sz="1100" dirty="0">
                <a:solidFill>
                  <a:schemeClr val="tx1">
                    <a:lumMod val="75000"/>
                    <a:lumOff val="25000"/>
                  </a:schemeClr>
                </a:solidFill>
                <a:cs typeface="+mn-ea"/>
                <a:sym typeface="+mn-lt"/>
              </a:rPr>
              <a:t> magna </a:t>
            </a:r>
            <a:r>
              <a:rPr lang="en-GB" sz="1100" dirty="0" err="1">
                <a:solidFill>
                  <a:schemeClr val="tx1">
                    <a:lumMod val="75000"/>
                    <a:lumOff val="25000"/>
                  </a:schemeClr>
                </a:solidFill>
                <a:cs typeface="+mn-ea"/>
                <a:sym typeface="+mn-lt"/>
              </a:rPr>
              <a:t>aliquyam</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erat</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sed</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diam</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voluptua</a:t>
            </a:r>
            <a:r>
              <a:rPr lang="en-GB" sz="1100" dirty="0">
                <a:solidFill>
                  <a:schemeClr val="tx1">
                    <a:lumMod val="75000"/>
                    <a:lumOff val="25000"/>
                  </a:schemeClr>
                </a:solidFill>
                <a:cs typeface="+mn-ea"/>
                <a:sym typeface="+mn-lt"/>
              </a:rPr>
              <a:t>. At </a:t>
            </a:r>
            <a:r>
              <a:rPr lang="en-GB" sz="1100" dirty="0" err="1">
                <a:solidFill>
                  <a:schemeClr val="tx1">
                    <a:lumMod val="75000"/>
                    <a:lumOff val="25000"/>
                  </a:schemeClr>
                </a:solidFill>
                <a:cs typeface="+mn-ea"/>
                <a:sym typeface="+mn-lt"/>
              </a:rPr>
              <a:t>vero</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eos</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accusam</a:t>
            </a:r>
            <a:r>
              <a:rPr lang="en-GB" sz="1100" dirty="0">
                <a:solidFill>
                  <a:schemeClr val="tx1">
                    <a:lumMod val="75000"/>
                    <a:lumOff val="25000"/>
                  </a:schemeClr>
                </a:solidFill>
                <a:cs typeface="+mn-ea"/>
                <a:sym typeface="+mn-lt"/>
              </a:rPr>
              <a:t>.</a:t>
            </a:r>
          </a:p>
        </p:txBody>
      </p:sp>
      <p:sp>
        <p:nvSpPr>
          <p:cNvPr id="65" name="Freeform 77"/>
          <p:cNvSpPr/>
          <p:nvPr/>
        </p:nvSpPr>
        <p:spPr bwMode="auto">
          <a:xfrm>
            <a:off x="995820" y="4923080"/>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chemeClr val="accent1"/>
          </a:solidFill>
          <a:ln>
            <a:noFill/>
          </a:ln>
        </p:spPr>
        <p:txBody>
          <a:bodyPr vert="horz" wrap="square" lIns="45720" tIns="22860" rIns="45720" bIns="22860" numCol="1" anchor="t" anchorCtr="0" compatLnSpc="1"/>
          <a:lstStyle/>
          <a:p>
            <a:endParaRPr lang="en-GB" sz="1050">
              <a:solidFill>
                <a:schemeClr val="tx1">
                  <a:lumMod val="75000"/>
                  <a:lumOff val="25000"/>
                </a:schemeClr>
              </a:solidFill>
              <a:cs typeface="+mn-ea"/>
              <a:sym typeface="+mn-lt"/>
            </a:endParaRPr>
          </a:p>
        </p:txBody>
      </p:sp>
      <p:sp>
        <p:nvSpPr>
          <p:cNvPr id="66" name="TextBox 42"/>
          <p:cNvSpPr txBox="1"/>
          <p:nvPr/>
        </p:nvSpPr>
        <p:spPr>
          <a:xfrm>
            <a:off x="6824827" y="3888400"/>
            <a:ext cx="4485654" cy="566822"/>
          </a:xfrm>
          <a:prstGeom prst="rect">
            <a:avLst/>
          </a:prstGeom>
          <a:solidFill>
            <a:srgbClr val="F5F5F5"/>
          </a:solidFill>
        </p:spPr>
        <p:txBody>
          <a:bodyPr wrap="square" rtlCol="0">
            <a:spAutoFit/>
          </a:bodyPr>
          <a:lstStyle/>
          <a:p>
            <a:pPr>
              <a:lnSpc>
                <a:spcPct val="150000"/>
              </a:lnSpc>
            </a:pPr>
            <a:r>
              <a:rPr lang="en-GB" sz="1100" dirty="0">
                <a:solidFill>
                  <a:schemeClr val="tx1">
                    <a:lumMod val="75000"/>
                    <a:lumOff val="25000"/>
                  </a:schemeClr>
                </a:solidFill>
                <a:cs typeface="+mn-ea"/>
                <a:sym typeface="+mn-lt"/>
              </a:rPr>
              <a:t>Lorem ipsum </a:t>
            </a:r>
            <a:r>
              <a:rPr lang="en-GB" sz="1100" dirty="0" err="1">
                <a:solidFill>
                  <a:schemeClr val="tx1">
                    <a:lumMod val="75000"/>
                    <a:lumOff val="25000"/>
                  </a:schemeClr>
                </a:solidFill>
                <a:cs typeface="+mn-ea"/>
                <a:sym typeface="+mn-lt"/>
              </a:rPr>
              <a:t>dolor</a:t>
            </a:r>
            <a:r>
              <a:rPr lang="en-GB" sz="1100" dirty="0">
                <a:solidFill>
                  <a:schemeClr val="tx1">
                    <a:lumMod val="75000"/>
                    <a:lumOff val="25000"/>
                  </a:schemeClr>
                </a:solidFill>
                <a:cs typeface="+mn-ea"/>
                <a:sym typeface="+mn-lt"/>
              </a:rPr>
              <a:t> sit </a:t>
            </a:r>
            <a:r>
              <a:rPr lang="en-GB" sz="1100" dirty="0" err="1">
                <a:solidFill>
                  <a:schemeClr val="tx1">
                    <a:lumMod val="75000"/>
                    <a:lumOff val="25000"/>
                  </a:schemeClr>
                </a:solidFill>
                <a:cs typeface="+mn-ea"/>
                <a:sym typeface="+mn-lt"/>
              </a:rPr>
              <a:t>amet</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consetetur</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sadipscing</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elitr</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sed</a:t>
            </a:r>
            <a:r>
              <a:rPr lang="id-ID" sz="1100" dirty="0">
                <a:solidFill>
                  <a:schemeClr val="tx1">
                    <a:lumMod val="75000"/>
                    <a:lumOff val="25000"/>
                  </a:schemeClr>
                </a:solidFill>
                <a:cs typeface="+mn-ea"/>
                <a:sym typeface="+mn-lt"/>
              </a:rPr>
              <a:t>. </a:t>
            </a:r>
            <a:r>
              <a:rPr lang="en-GB" sz="1100" dirty="0">
                <a:solidFill>
                  <a:schemeClr val="tx1">
                    <a:lumMod val="75000"/>
                    <a:lumOff val="25000"/>
                  </a:schemeClr>
                </a:solidFill>
                <a:cs typeface="+mn-ea"/>
                <a:sym typeface="+mn-lt"/>
              </a:rPr>
              <a:t>At </a:t>
            </a:r>
            <a:r>
              <a:rPr lang="en-GB" sz="1100" dirty="0" err="1">
                <a:solidFill>
                  <a:schemeClr val="tx1">
                    <a:lumMod val="75000"/>
                    <a:lumOff val="25000"/>
                  </a:schemeClr>
                </a:solidFill>
                <a:cs typeface="+mn-ea"/>
                <a:sym typeface="+mn-lt"/>
              </a:rPr>
              <a:t>vero</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eos</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accusam</a:t>
            </a:r>
            <a:r>
              <a:rPr lang="en-GB" sz="1100" dirty="0">
                <a:solidFill>
                  <a:schemeClr val="tx1">
                    <a:lumMod val="75000"/>
                    <a:lumOff val="25000"/>
                  </a:schemeClr>
                </a:solidFill>
                <a:cs typeface="+mn-ea"/>
                <a:sym typeface="+mn-lt"/>
              </a:rPr>
              <a:t>. At </a:t>
            </a:r>
            <a:r>
              <a:rPr lang="en-GB" sz="1100" dirty="0" err="1">
                <a:solidFill>
                  <a:schemeClr val="tx1">
                    <a:lumMod val="75000"/>
                    <a:lumOff val="25000"/>
                  </a:schemeClr>
                </a:solidFill>
                <a:cs typeface="+mn-ea"/>
                <a:sym typeface="+mn-lt"/>
              </a:rPr>
              <a:t>vero</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eos</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accusam</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justo</a:t>
            </a:r>
            <a:r>
              <a:rPr lang="en-GB" sz="1100" dirty="0">
                <a:solidFill>
                  <a:schemeClr val="tx1">
                    <a:lumMod val="75000"/>
                    <a:lumOff val="25000"/>
                  </a:schemeClr>
                </a:solidFill>
                <a:cs typeface="+mn-ea"/>
                <a:sym typeface="+mn-lt"/>
              </a:rPr>
              <a:t> duo </a:t>
            </a:r>
            <a:r>
              <a:rPr lang="en-GB" sz="1100" dirty="0" err="1">
                <a:solidFill>
                  <a:schemeClr val="tx1">
                    <a:lumMod val="75000"/>
                    <a:lumOff val="25000"/>
                  </a:schemeClr>
                </a:solidFill>
                <a:cs typeface="+mn-ea"/>
                <a:sym typeface="+mn-lt"/>
              </a:rPr>
              <a:t>dolores</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ea</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rebum</a:t>
            </a:r>
            <a:r>
              <a:rPr lang="en-GB" sz="1100" dirty="0">
                <a:solidFill>
                  <a:schemeClr val="tx1">
                    <a:lumMod val="75000"/>
                    <a:lumOff val="25000"/>
                  </a:schemeClr>
                </a:solidFill>
                <a:cs typeface="+mn-ea"/>
                <a:sym typeface="+mn-lt"/>
              </a:rPr>
              <a:t>. Stet </a:t>
            </a:r>
            <a:r>
              <a:rPr lang="en-GB" sz="1100" dirty="0" err="1">
                <a:solidFill>
                  <a:schemeClr val="tx1">
                    <a:lumMod val="75000"/>
                    <a:lumOff val="25000"/>
                  </a:schemeClr>
                </a:solidFill>
                <a:cs typeface="+mn-ea"/>
                <a:sym typeface="+mn-lt"/>
              </a:rPr>
              <a:t>clita</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kasd</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gubergren</a:t>
            </a:r>
            <a:r>
              <a:rPr lang="id-ID" sz="1100" dirty="0">
                <a:solidFill>
                  <a:schemeClr val="tx1">
                    <a:lumMod val="75000"/>
                    <a:lumOff val="25000"/>
                  </a:schemeClr>
                </a:solidFill>
                <a:cs typeface="+mn-ea"/>
                <a:sym typeface="+mn-lt"/>
              </a:rPr>
              <a:t>.</a:t>
            </a:r>
            <a:endParaRPr lang="en-GB" sz="1100" dirty="0">
              <a:solidFill>
                <a:schemeClr val="tx1">
                  <a:lumMod val="75000"/>
                  <a:lumOff val="25000"/>
                </a:schemeClr>
              </a:solidFill>
              <a:cs typeface="+mn-ea"/>
              <a:sym typeface="+mn-lt"/>
            </a:endParaRPr>
          </a:p>
        </p:txBody>
      </p:sp>
      <p:sp>
        <p:nvSpPr>
          <p:cNvPr id="67" name="Freeform 77"/>
          <p:cNvSpPr/>
          <p:nvPr/>
        </p:nvSpPr>
        <p:spPr bwMode="auto">
          <a:xfrm>
            <a:off x="6399693" y="3961371"/>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chemeClr val="accent1"/>
          </a:solidFill>
          <a:ln>
            <a:noFill/>
          </a:ln>
        </p:spPr>
        <p:txBody>
          <a:bodyPr vert="horz" wrap="square" lIns="45720" tIns="22860" rIns="45720" bIns="22860" numCol="1" anchor="t" anchorCtr="0" compatLnSpc="1"/>
          <a:lstStyle/>
          <a:p>
            <a:endParaRPr lang="en-GB" sz="1050">
              <a:solidFill>
                <a:schemeClr val="tx1">
                  <a:lumMod val="75000"/>
                  <a:lumOff val="25000"/>
                </a:schemeClr>
              </a:solidFill>
              <a:cs typeface="+mn-ea"/>
              <a:sym typeface="+mn-lt"/>
            </a:endParaRPr>
          </a:p>
        </p:txBody>
      </p:sp>
      <p:sp>
        <p:nvSpPr>
          <p:cNvPr id="68" name="TextBox 44"/>
          <p:cNvSpPr txBox="1"/>
          <p:nvPr/>
        </p:nvSpPr>
        <p:spPr>
          <a:xfrm>
            <a:off x="6824827" y="4850109"/>
            <a:ext cx="4485654" cy="566822"/>
          </a:xfrm>
          <a:prstGeom prst="rect">
            <a:avLst/>
          </a:prstGeom>
          <a:solidFill>
            <a:srgbClr val="F5F5F5"/>
          </a:solidFill>
        </p:spPr>
        <p:txBody>
          <a:bodyPr wrap="square" rtlCol="0">
            <a:spAutoFit/>
          </a:bodyPr>
          <a:lstStyle/>
          <a:p>
            <a:pPr>
              <a:lnSpc>
                <a:spcPct val="150000"/>
              </a:lnSpc>
            </a:pPr>
            <a:r>
              <a:rPr lang="en-GB" sz="1100" dirty="0" err="1">
                <a:solidFill>
                  <a:schemeClr val="tx1">
                    <a:lumMod val="75000"/>
                    <a:lumOff val="25000"/>
                  </a:schemeClr>
                </a:solidFill>
                <a:cs typeface="+mn-ea"/>
                <a:sym typeface="+mn-lt"/>
              </a:rPr>
              <a:t>dolore</a:t>
            </a:r>
            <a:r>
              <a:rPr lang="en-GB" sz="1100" dirty="0">
                <a:solidFill>
                  <a:schemeClr val="tx1">
                    <a:lumMod val="75000"/>
                    <a:lumOff val="25000"/>
                  </a:schemeClr>
                </a:solidFill>
                <a:cs typeface="+mn-ea"/>
                <a:sym typeface="+mn-lt"/>
              </a:rPr>
              <a:t> magna </a:t>
            </a:r>
            <a:r>
              <a:rPr lang="en-GB" sz="1100" dirty="0" err="1">
                <a:solidFill>
                  <a:schemeClr val="tx1">
                    <a:lumMod val="75000"/>
                    <a:lumOff val="25000"/>
                  </a:schemeClr>
                </a:solidFill>
                <a:cs typeface="+mn-ea"/>
                <a:sym typeface="+mn-lt"/>
              </a:rPr>
              <a:t>aliquyam</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erat</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sed</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diam</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voluptua</a:t>
            </a:r>
            <a:r>
              <a:rPr lang="en-GB" sz="1100" dirty="0">
                <a:solidFill>
                  <a:schemeClr val="tx1">
                    <a:lumMod val="75000"/>
                    <a:lumOff val="25000"/>
                  </a:schemeClr>
                </a:solidFill>
                <a:cs typeface="+mn-ea"/>
                <a:sym typeface="+mn-lt"/>
              </a:rPr>
              <a:t>.</a:t>
            </a:r>
            <a:r>
              <a:rPr lang="id-ID" sz="1100" dirty="0">
                <a:solidFill>
                  <a:schemeClr val="tx1">
                    <a:lumMod val="75000"/>
                    <a:lumOff val="25000"/>
                  </a:schemeClr>
                </a:solidFill>
                <a:cs typeface="+mn-ea"/>
                <a:sym typeface="+mn-lt"/>
              </a:rPr>
              <a:t> </a:t>
            </a:r>
            <a:r>
              <a:rPr lang="en-GB" sz="1100" dirty="0">
                <a:solidFill>
                  <a:schemeClr val="tx1">
                    <a:lumMod val="75000"/>
                    <a:lumOff val="25000"/>
                  </a:schemeClr>
                </a:solidFill>
                <a:cs typeface="+mn-ea"/>
                <a:sym typeface="+mn-lt"/>
              </a:rPr>
              <a:t>At </a:t>
            </a:r>
            <a:r>
              <a:rPr lang="en-GB" sz="1100" dirty="0" err="1">
                <a:solidFill>
                  <a:schemeClr val="tx1">
                    <a:lumMod val="75000"/>
                    <a:lumOff val="25000"/>
                  </a:schemeClr>
                </a:solidFill>
                <a:cs typeface="+mn-ea"/>
                <a:sym typeface="+mn-lt"/>
              </a:rPr>
              <a:t>vero</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eos</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accusam</a:t>
            </a:r>
            <a:r>
              <a:rPr lang="en-GB" sz="1100" dirty="0">
                <a:solidFill>
                  <a:schemeClr val="tx1">
                    <a:lumMod val="75000"/>
                    <a:lumOff val="25000"/>
                  </a:schemeClr>
                </a:solidFill>
                <a:cs typeface="+mn-ea"/>
                <a:sym typeface="+mn-lt"/>
              </a:rPr>
              <a:t> at </a:t>
            </a:r>
            <a:r>
              <a:rPr lang="en-GB" sz="1100" dirty="0" err="1">
                <a:solidFill>
                  <a:schemeClr val="tx1">
                    <a:lumMod val="75000"/>
                    <a:lumOff val="25000"/>
                  </a:schemeClr>
                </a:solidFill>
                <a:cs typeface="+mn-ea"/>
                <a:sym typeface="+mn-lt"/>
              </a:rPr>
              <a:t>vero</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eos</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accusam</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justo</a:t>
            </a:r>
            <a:r>
              <a:rPr lang="en-GB" sz="1100" dirty="0">
                <a:solidFill>
                  <a:schemeClr val="tx1">
                    <a:lumMod val="75000"/>
                    <a:lumOff val="25000"/>
                  </a:schemeClr>
                </a:solidFill>
                <a:cs typeface="+mn-ea"/>
                <a:sym typeface="+mn-lt"/>
              </a:rPr>
              <a:t> duo </a:t>
            </a:r>
            <a:r>
              <a:rPr lang="en-GB" sz="1100" dirty="0" err="1">
                <a:solidFill>
                  <a:schemeClr val="tx1">
                    <a:lumMod val="75000"/>
                    <a:lumOff val="25000"/>
                  </a:schemeClr>
                </a:solidFill>
                <a:cs typeface="+mn-ea"/>
                <a:sym typeface="+mn-lt"/>
              </a:rPr>
              <a:t>dolores</a:t>
            </a:r>
            <a:r>
              <a:rPr lang="en-GB" sz="1100" dirty="0">
                <a:solidFill>
                  <a:schemeClr val="tx1">
                    <a:lumMod val="75000"/>
                    <a:lumOff val="25000"/>
                  </a:schemeClr>
                </a:solidFill>
                <a:cs typeface="+mn-ea"/>
                <a:sym typeface="+mn-lt"/>
              </a:rPr>
              <a:t> et </a:t>
            </a:r>
            <a:r>
              <a:rPr lang="en-GB" sz="1100" dirty="0" err="1">
                <a:solidFill>
                  <a:schemeClr val="tx1">
                    <a:lumMod val="75000"/>
                    <a:lumOff val="25000"/>
                  </a:schemeClr>
                </a:solidFill>
                <a:cs typeface="+mn-ea"/>
                <a:sym typeface="+mn-lt"/>
              </a:rPr>
              <a:t>ea</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rebum</a:t>
            </a:r>
            <a:r>
              <a:rPr lang="en-GB" sz="1100" dirty="0">
                <a:solidFill>
                  <a:schemeClr val="tx1">
                    <a:lumMod val="75000"/>
                    <a:lumOff val="25000"/>
                  </a:schemeClr>
                </a:solidFill>
                <a:cs typeface="+mn-ea"/>
                <a:sym typeface="+mn-lt"/>
              </a:rPr>
              <a:t>. Stet </a:t>
            </a:r>
            <a:r>
              <a:rPr lang="en-GB" sz="1100" dirty="0" err="1">
                <a:solidFill>
                  <a:schemeClr val="tx1">
                    <a:lumMod val="75000"/>
                    <a:lumOff val="25000"/>
                  </a:schemeClr>
                </a:solidFill>
                <a:cs typeface="+mn-ea"/>
                <a:sym typeface="+mn-lt"/>
              </a:rPr>
              <a:t>clita</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kasd</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gubergren</a:t>
            </a:r>
            <a:r>
              <a:rPr lang="id-ID" sz="1100" dirty="0">
                <a:solidFill>
                  <a:schemeClr val="tx1">
                    <a:lumMod val="75000"/>
                    <a:lumOff val="25000"/>
                  </a:schemeClr>
                </a:solidFill>
                <a:cs typeface="+mn-ea"/>
                <a:sym typeface="+mn-lt"/>
              </a:rPr>
              <a:t>.</a:t>
            </a:r>
            <a:r>
              <a:rPr lang="en-GB" sz="1100" dirty="0">
                <a:solidFill>
                  <a:schemeClr val="tx1">
                    <a:lumMod val="75000"/>
                    <a:lumOff val="25000"/>
                  </a:schemeClr>
                </a:solidFill>
                <a:cs typeface="+mn-ea"/>
                <a:sym typeface="+mn-lt"/>
              </a:rPr>
              <a:t> At </a:t>
            </a:r>
            <a:r>
              <a:rPr lang="en-GB" sz="1100" dirty="0" err="1">
                <a:solidFill>
                  <a:schemeClr val="tx1">
                    <a:lumMod val="75000"/>
                    <a:lumOff val="25000"/>
                  </a:schemeClr>
                </a:solidFill>
                <a:cs typeface="+mn-ea"/>
                <a:sym typeface="+mn-lt"/>
              </a:rPr>
              <a:t>vero</a:t>
            </a:r>
            <a:r>
              <a:rPr lang="en-GB" sz="1100" dirty="0">
                <a:solidFill>
                  <a:schemeClr val="tx1">
                    <a:lumMod val="75000"/>
                    <a:lumOff val="25000"/>
                  </a:schemeClr>
                </a:solidFill>
                <a:cs typeface="+mn-ea"/>
                <a:sym typeface="+mn-lt"/>
              </a:rPr>
              <a:t> </a:t>
            </a:r>
            <a:r>
              <a:rPr lang="en-GB" sz="1100" dirty="0" err="1">
                <a:solidFill>
                  <a:schemeClr val="tx1">
                    <a:lumMod val="75000"/>
                    <a:lumOff val="25000"/>
                  </a:schemeClr>
                </a:solidFill>
                <a:cs typeface="+mn-ea"/>
                <a:sym typeface="+mn-lt"/>
              </a:rPr>
              <a:t>eos</a:t>
            </a:r>
            <a:r>
              <a:rPr lang="en-GB" sz="1100" dirty="0">
                <a:solidFill>
                  <a:schemeClr val="tx1">
                    <a:lumMod val="75000"/>
                    <a:lumOff val="25000"/>
                  </a:schemeClr>
                </a:solidFill>
                <a:cs typeface="+mn-ea"/>
                <a:sym typeface="+mn-lt"/>
              </a:rPr>
              <a:t> et.</a:t>
            </a:r>
          </a:p>
        </p:txBody>
      </p:sp>
      <p:sp>
        <p:nvSpPr>
          <p:cNvPr id="69" name="Freeform 77"/>
          <p:cNvSpPr/>
          <p:nvPr/>
        </p:nvSpPr>
        <p:spPr bwMode="auto">
          <a:xfrm>
            <a:off x="6399693" y="4923080"/>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chemeClr val="accent1"/>
          </a:solidFill>
          <a:ln>
            <a:noFill/>
          </a:ln>
        </p:spPr>
        <p:txBody>
          <a:bodyPr vert="horz" wrap="square" lIns="45720" tIns="22860" rIns="45720" bIns="22860" numCol="1" anchor="t" anchorCtr="0" compatLnSpc="1"/>
          <a:lstStyle/>
          <a:p>
            <a:endParaRPr lang="en-GB" sz="1050">
              <a:solidFill>
                <a:schemeClr val="tx1">
                  <a:lumMod val="75000"/>
                  <a:lumOff val="25000"/>
                </a:schemeClr>
              </a:solidFill>
              <a:cs typeface="+mn-ea"/>
              <a:sym typeface="+mn-lt"/>
            </a:endParaRPr>
          </a:p>
        </p:txBody>
      </p:sp>
      <p:grpSp>
        <p:nvGrpSpPr>
          <p:cNvPr id="3" name="组合 2"/>
          <p:cNvGrpSpPr/>
          <p:nvPr/>
        </p:nvGrpSpPr>
        <p:grpSpPr>
          <a:xfrm>
            <a:off x="4441825" y="254026"/>
            <a:ext cx="3308350" cy="558774"/>
            <a:chOff x="4441825" y="254026"/>
            <a:chExt cx="3308350" cy="558774"/>
          </a:xfrm>
        </p:grpSpPr>
        <p:sp>
          <p:nvSpPr>
            <p:cNvPr id="24"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年度工作概述</a:t>
              </a:r>
            </a:p>
          </p:txBody>
        </p:sp>
        <p:sp>
          <p:nvSpPr>
            <p:cNvPr id="2" name="矩形 1"/>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1000"/>
                                        <p:tgtEl>
                                          <p:spTgt spid="51"/>
                                        </p:tgtEl>
                                      </p:cBhvr>
                                    </p:animEffect>
                                    <p:anim calcmode="lin" valueType="num">
                                      <p:cBhvr>
                                        <p:cTn id="13" dur="1000" fill="hold"/>
                                        <p:tgtEl>
                                          <p:spTgt spid="51"/>
                                        </p:tgtEl>
                                        <p:attrNameLst>
                                          <p:attrName>ppt_x</p:attrName>
                                        </p:attrNameLst>
                                      </p:cBhvr>
                                      <p:tavLst>
                                        <p:tav tm="0">
                                          <p:val>
                                            <p:strVal val="#ppt_x"/>
                                          </p:val>
                                        </p:tav>
                                        <p:tav tm="100000">
                                          <p:val>
                                            <p:strVal val="#ppt_x"/>
                                          </p:val>
                                        </p:tav>
                                      </p:tavLst>
                                    </p:anim>
                                    <p:anim calcmode="lin" valueType="num">
                                      <p:cBhvr>
                                        <p:cTn id="14" dur="1000" fill="hold"/>
                                        <p:tgtEl>
                                          <p:spTgt spid="5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000"/>
                                        <p:tgtEl>
                                          <p:spTgt spid="52"/>
                                        </p:tgtEl>
                                      </p:cBhvr>
                                    </p:animEffect>
                                    <p:anim calcmode="lin" valueType="num">
                                      <p:cBhvr>
                                        <p:cTn id="18" dur="1000" fill="hold"/>
                                        <p:tgtEl>
                                          <p:spTgt spid="52"/>
                                        </p:tgtEl>
                                        <p:attrNameLst>
                                          <p:attrName>ppt_x</p:attrName>
                                        </p:attrNameLst>
                                      </p:cBhvr>
                                      <p:tavLst>
                                        <p:tav tm="0">
                                          <p:val>
                                            <p:strVal val="#ppt_x"/>
                                          </p:val>
                                        </p:tav>
                                        <p:tav tm="100000">
                                          <p:val>
                                            <p:strVal val="#ppt_x"/>
                                          </p:val>
                                        </p:tav>
                                      </p:tavLst>
                                    </p:anim>
                                    <p:anim calcmode="lin" valueType="num">
                                      <p:cBhvr>
                                        <p:cTn id="19" dur="1000" fill="hold"/>
                                        <p:tgtEl>
                                          <p:spTgt spid="5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1000"/>
                                        <p:tgtEl>
                                          <p:spTgt spid="56"/>
                                        </p:tgtEl>
                                      </p:cBhvr>
                                    </p:animEffect>
                                    <p:anim calcmode="lin" valueType="num">
                                      <p:cBhvr>
                                        <p:cTn id="38" dur="1000" fill="hold"/>
                                        <p:tgtEl>
                                          <p:spTgt spid="56"/>
                                        </p:tgtEl>
                                        <p:attrNameLst>
                                          <p:attrName>ppt_x</p:attrName>
                                        </p:attrNameLst>
                                      </p:cBhvr>
                                      <p:tavLst>
                                        <p:tav tm="0">
                                          <p:val>
                                            <p:strVal val="#ppt_x"/>
                                          </p:val>
                                        </p:tav>
                                        <p:tav tm="100000">
                                          <p:val>
                                            <p:strVal val="#ppt_x"/>
                                          </p:val>
                                        </p:tav>
                                      </p:tavLst>
                                    </p:anim>
                                    <p:anim calcmode="lin" valueType="num">
                                      <p:cBhvr>
                                        <p:cTn id="39" dur="1000" fill="hold"/>
                                        <p:tgtEl>
                                          <p:spTgt spid="5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1000"/>
                                        <p:tgtEl>
                                          <p:spTgt spid="57"/>
                                        </p:tgtEl>
                                      </p:cBhvr>
                                    </p:animEffect>
                                    <p:anim calcmode="lin" valueType="num">
                                      <p:cBhvr>
                                        <p:cTn id="43" dur="1000" fill="hold"/>
                                        <p:tgtEl>
                                          <p:spTgt spid="57"/>
                                        </p:tgtEl>
                                        <p:attrNameLst>
                                          <p:attrName>ppt_x</p:attrName>
                                        </p:attrNameLst>
                                      </p:cBhvr>
                                      <p:tavLst>
                                        <p:tav tm="0">
                                          <p:val>
                                            <p:strVal val="#ppt_x"/>
                                          </p:val>
                                        </p:tav>
                                        <p:tav tm="100000">
                                          <p:val>
                                            <p:strVal val="#ppt_x"/>
                                          </p:val>
                                        </p:tav>
                                      </p:tavLst>
                                    </p:anim>
                                    <p:anim calcmode="lin" valueType="num">
                                      <p:cBhvr>
                                        <p:cTn id="44" dur="1000" fill="hold"/>
                                        <p:tgtEl>
                                          <p:spTgt spid="5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1000"/>
                                        <p:tgtEl>
                                          <p:spTgt spid="58"/>
                                        </p:tgtEl>
                                      </p:cBhvr>
                                    </p:animEffect>
                                    <p:anim calcmode="lin" valueType="num">
                                      <p:cBhvr>
                                        <p:cTn id="48" dur="1000" fill="hold"/>
                                        <p:tgtEl>
                                          <p:spTgt spid="58"/>
                                        </p:tgtEl>
                                        <p:attrNameLst>
                                          <p:attrName>ppt_x</p:attrName>
                                        </p:attrNameLst>
                                      </p:cBhvr>
                                      <p:tavLst>
                                        <p:tav tm="0">
                                          <p:val>
                                            <p:strVal val="#ppt_x"/>
                                          </p:val>
                                        </p:tav>
                                        <p:tav tm="100000">
                                          <p:val>
                                            <p:strVal val="#ppt_x"/>
                                          </p:val>
                                        </p:tav>
                                      </p:tavLst>
                                    </p:anim>
                                    <p:anim calcmode="lin" valueType="num">
                                      <p:cBhvr>
                                        <p:cTn id="49" dur="1000" fill="hold"/>
                                        <p:tgtEl>
                                          <p:spTgt spid="5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1000"/>
                                        <p:tgtEl>
                                          <p:spTgt spid="59"/>
                                        </p:tgtEl>
                                      </p:cBhvr>
                                    </p:animEffect>
                                    <p:anim calcmode="lin" valueType="num">
                                      <p:cBhvr>
                                        <p:cTn id="53" dur="1000" fill="hold"/>
                                        <p:tgtEl>
                                          <p:spTgt spid="59"/>
                                        </p:tgtEl>
                                        <p:attrNameLst>
                                          <p:attrName>ppt_x</p:attrName>
                                        </p:attrNameLst>
                                      </p:cBhvr>
                                      <p:tavLst>
                                        <p:tav tm="0">
                                          <p:val>
                                            <p:strVal val="#ppt_x"/>
                                          </p:val>
                                        </p:tav>
                                        <p:tav tm="100000">
                                          <p:val>
                                            <p:strVal val="#ppt_x"/>
                                          </p:val>
                                        </p:tav>
                                      </p:tavLst>
                                    </p:anim>
                                    <p:anim calcmode="lin" valueType="num">
                                      <p:cBhvr>
                                        <p:cTn id="54" dur="1000" fill="hold"/>
                                        <p:tgtEl>
                                          <p:spTgt spid="5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1000"/>
                                        <p:tgtEl>
                                          <p:spTgt spid="60"/>
                                        </p:tgtEl>
                                      </p:cBhvr>
                                    </p:animEffect>
                                    <p:anim calcmode="lin" valueType="num">
                                      <p:cBhvr>
                                        <p:cTn id="58" dur="1000" fill="hold"/>
                                        <p:tgtEl>
                                          <p:spTgt spid="60"/>
                                        </p:tgtEl>
                                        <p:attrNameLst>
                                          <p:attrName>ppt_x</p:attrName>
                                        </p:attrNameLst>
                                      </p:cBhvr>
                                      <p:tavLst>
                                        <p:tav tm="0">
                                          <p:val>
                                            <p:strVal val="#ppt_x"/>
                                          </p:val>
                                        </p:tav>
                                        <p:tav tm="100000">
                                          <p:val>
                                            <p:strVal val="#ppt_x"/>
                                          </p:val>
                                        </p:tav>
                                      </p:tavLst>
                                    </p:anim>
                                    <p:anim calcmode="lin" valueType="num">
                                      <p:cBhvr>
                                        <p:cTn id="59" dur="1000" fill="hold"/>
                                        <p:tgtEl>
                                          <p:spTgt spid="6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1000"/>
                                        <p:tgtEl>
                                          <p:spTgt spid="61"/>
                                        </p:tgtEl>
                                      </p:cBhvr>
                                    </p:animEffect>
                                    <p:anim calcmode="lin" valueType="num">
                                      <p:cBhvr>
                                        <p:cTn id="63" dur="1000" fill="hold"/>
                                        <p:tgtEl>
                                          <p:spTgt spid="61"/>
                                        </p:tgtEl>
                                        <p:attrNameLst>
                                          <p:attrName>ppt_x</p:attrName>
                                        </p:attrNameLst>
                                      </p:cBhvr>
                                      <p:tavLst>
                                        <p:tav tm="0">
                                          <p:val>
                                            <p:strVal val="#ppt_x"/>
                                          </p:val>
                                        </p:tav>
                                        <p:tav tm="100000">
                                          <p:val>
                                            <p:strVal val="#ppt_x"/>
                                          </p:val>
                                        </p:tav>
                                      </p:tavLst>
                                    </p:anim>
                                    <p:anim calcmode="lin" valueType="num">
                                      <p:cBhvr>
                                        <p:cTn id="6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randombar(horizontal)">
                                      <p:cBhvr>
                                        <p:cTn id="69" dur="500"/>
                                        <p:tgtEl>
                                          <p:spTgt spid="62"/>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randombar(horizontal)">
                                      <p:cBhvr>
                                        <p:cTn id="72" dur="500"/>
                                        <p:tgtEl>
                                          <p:spTgt spid="63"/>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randombar(horizontal)">
                                      <p:cBhvr>
                                        <p:cTn id="75" dur="500"/>
                                        <p:tgtEl>
                                          <p:spTgt spid="64"/>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65"/>
                                        </p:tgtEl>
                                        <p:attrNameLst>
                                          <p:attrName>style.visibility</p:attrName>
                                        </p:attrNameLst>
                                      </p:cBhvr>
                                      <p:to>
                                        <p:strVal val="visible"/>
                                      </p:to>
                                    </p:set>
                                    <p:animEffect transition="in" filter="randombar(horizontal)">
                                      <p:cBhvr>
                                        <p:cTn id="78" dur="500"/>
                                        <p:tgtEl>
                                          <p:spTgt spid="65"/>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randombar(horizontal)">
                                      <p:cBhvr>
                                        <p:cTn id="81" dur="500"/>
                                        <p:tgtEl>
                                          <p:spTgt spid="66"/>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randombar(horizontal)">
                                      <p:cBhvr>
                                        <p:cTn id="84" dur="500"/>
                                        <p:tgtEl>
                                          <p:spTgt spid="67"/>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randombar(horizontal)">
                                      <p:cBhvr>
                                        <p:cTn id="87" dur="500"/>
                                        <p:tgtEl>
                                          <p:spTgt spid="68"/>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69"/>
                                        </p:tgtEl>
                                        <p:attrNameLst>
                                          <p:attrName>style.visibility</p:attrName>
                                        </p:attrNameLst>
                                      </p:cBhvr>
                                      <p:to>
                                        <p:strVal val="visible"/>
                                      </p:to>
                                    </p:set>
                                    <p:animEffect transition="in" filter="randombar(horizontal)">
                                      <p:cBhvr>
                                        <p:cTn id="9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p:bldP spid="51" grpId="0" bldLvl="0" animBg="1"/>
      <p:bldP spid="52" grpId="0" bldLvl="0" animBg="1"/>
      <p:bldP spid="53" grpId="0" bldLvl="0" animBg="1"/>
      <p:bldP spid="54" grpId="0" bldLvl="0" animBg="1"/>
      <p:bldP spid="55" grpId="0" bldLvl="0" animBg="1"/>
      <p:bldP spid="56" grpId="0" bldLvl="0" animBg="1"/>
      <p:bldP spid="57" grpId="0" bldLvl="0" animBg="1"/>
      <p:bldP spid="58" grpId="0"/>
      <p:bldP spid="59" grpId="0"/>
      <p:bldP spid="60" grpId="0"/>
      <p:bldP spid="61" grpId="0"/>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ubtitle 2"/>
          <p:cNvSpPr txBox="1"/>
          <p:nvPr/>
        </p:nvSpPr>
        <p:spPr>
          <a:xfrm>
            <a:off x="7527481" y="4922608"/>
            <a:ext cx="3601304" cy="424894"/>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325"/>
              </a:lnSpc>
            </a:pPr>
            <a:r>
              <a:rPr lang="en-US" sz="850" dirty="0">
                <a:solidFill>
                  <a:srgbClr val="523A2C"/>
                </a:solidFill>
                <a:latin typeface="+mn-lt"/>
                <a:cs typeface="+mn-ea"/>
                <a:sym typeface="+mn-lt"/>
              </a:rPr>
              <a:t>Investment generally results in acquiring an asset, also called an investment. If the asset is available at a price worth</a:t>
            </a:r>
          </a:p>
        </p:txBody>
      </p:sp>
      <p:sp>
        <p:nvSpPr>
          <p:cNvPr id="26" name="TextBox 25"/>
          <p:cNvSpPr txBox="1"/>
          <p:nvPr/>
        </p:nvSpPr>
        <p:spPr>
          <a:xfrm>
            <a:off x="7599692" y="4576472"/>
            <a:ext cx="1087157" cy="246221"/>
          </a:xfrm>
          <a:prstGeom prst="rect">
            <a:avLst/>
          </a:prstGeom>
          <a:noFill/>
        </p:spPr>
        <p:txBody>
          <a:bodyPr wrap="none" rtlCol="0" anchor="ctr" anchorCtr="0">
            <a:spAutoFit/>
          </a:bodyPr>
          <a:lstStyle/>
          <a:p>
            <a:r>
              <a:rPr lang="en-US" sz="1000" dirty="0">
                <a:solidFill>
                  <a:srgbClr val="523A2C"/>
                </a:solidFill>
                <a:cs typeface="+mn-ea"/>
                <a:sym typeface="+mn-lt"/>
              </a:rPr>
              <a:t>Also called investment</a:t>
            </a:r>
          </a:p>
        </p:txBody>
      </p:sp>
      <p:sp>
        <p:nvSpPr>
          <p:cNvPr id="27" name="Oval 26"/>
          <p:cNvSpPr/>
          <p:nvPr/>
        </p:nvSpPr>
        <p:spPr>
          <a:xfrm>
            <a:off x="6664713" y="4608583"/>
            <a:ext cx="561144" cy="561144"/>
          </a:xfrm>
          <a:prstGeom prst="ellipse">
            <a:avLst/>
          </a:prstGeom>
          <a:solidFill>
            <a:schemeClr val="accent2"/>
          </a:solidFill>
          <a:ln>
            <a:noFill/>
          </a:ln>
          <a:effectLst>
            <a:reflection stA="40000" endPos="3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Subtitle 2"/>
          <p:cNvSpPr txBox="1"/>
          <p:nvPr/>
        </p:nvSpPr>
        <p:spPr>
          <a:xfrm>
            <a:off x="7527481" y="3518782"/>
            <a:ext cx="3601304" cy="424894"/>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325"/>
              </a:lnSpc>
            </a:pPr>
            <a:r>
              <a:rPr lang="en-US" sz="850" dirty="0">
                <a:solidFill>
                  <a:srgbClr val="523A2C"/>
                </a:solidFill>
                <a:latin typeface="+mn-lt"/>
                <a:cs typeface="+mn-ea"/>
                <a:sym typeface="+mn-lt"/>
              </a:rPr>
              <a:t>Investment generally results in acquiring an asset, also called an investment. If the asset is available at a price worth</a:t>
            </a:r>
          </a:p>
        </p:txBody>
      </p:sp>
      <p:sp>
        <p:nvSpPr>
          <p:cNvPr id="29" name="TextBox 28"/>
          <p:cNvSpPr txBox="1"/>
          <p:nvPr/>
        </p:nvSpPr>
        <p:spPr>
          <a:xfrm>
            <a:off x="7599692" y="3172646"/>
            <a:ext cx="1087157" cy="246221"/>
          </a:xfrm>
          <a:prstGeom prst="rect">
            <a:avLst/>
          </a:prstGeom>
          <a:noFill/>
        </p:spPr>
        <p:txBody>
          <a:bodyPr wrap="none" rtlCol="0" anchor="ctr" anchorCtr="0">
            <a:spAutoFit/>
          </a:bodyPr>
          <a:lstStyle/>
          <a:p>
            <a:r>
              <a:rPr lang="en-US" sz="1000" dirty="0">
                <a:solidFill>
                  <a:srgbClr val="523A2C"/>
                </a:solidFill>
                <a:cs typeface="+mn-ea"/>
                <a:sym typeface="+mn-lt"/>
              </a:rPr>
              <a:t>Also called investment</a:t>
            </a:r>
          </a:p>
        </p:txBody>
      </p:sp>
      <p:sp>
        <p:nvSpPr>
          <p:cNvPr id="30" name="Oval 29"/>
          <p:cNvSpPr/>
          <p:nvPr/>
        </p:nvSpPr>
        <p:spPr>
          <a:xfrm>
            <a:off x="6664713" y="3204757"/>
            <a:ext cx="561144" cy="561144"/>
          </a:xfrm>
          <a:prstGeom prst="ellipse">
            <a:avLst/>
          </a:prstGeom>
          <a:solidFill>
            <a:schemeClr val="accent1"/>
          </a:solidFill>
          <a:ln>
            <a:noFill/>
          </a:ln>
          <a:effectLst>
            <a:reflection stA="40000" endPos="3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Shape 2629"/>
          <p:cNvSpPr/>
          <p:nvPr/>
        </p:nvSpPr>
        <p:spPr>
          <a:xfrm>
            <a:off x="6810371" y="3356946"/>
            <a:ext cx="279405" cy="279328"/>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32" name="Shape 2840"/>
          <p:cNvSpPr/>
          <p:nvPr/>
        </p:nvSpPr>
        <p:spPr>
          <a:xfrm>
            <a:off x="6805621" y="4762188"/>
            <a:ext cx="279328" cy="253935"/>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33" name="TextBox 32"/>
          <p:cNvSpPr txBox="1"/>
          <p:nvPr/>
        </p:nvSpPr>
        <p:spPr>
          <a:xfrm>
            <a:off x="7421614" y="1476633"/>
            <a:ext cx="3458588" cy="810478"/>
          </a:xfrm>
          <a:prstGeom prst="rect">
            <a:avLst/>
          </a:prstGeom>
          <a:noFill/>
        </p:spPr>
        <p:txBody>
          <a:bodyPr wrap="square" rtlCol="0" anchor="ctr" anchorCtr="0">
            <a:spAutoFit/>
          </a:bodyPr>
          <a:lstStyle/>
          <a:p>
            <a:pPr>
              <a:lnSpc>
                <a:spcPts val="2830"/>
              </a:lnSpc>
            </a:pPr>
            <a:r>
              <a:rPr lang="en-US" sz="2700" b="1" spc="100" dirty="0">
                <a:solidFill>
                  <a:srgbClr val="523A2C"/>
                </a:solidFill>
                <a:cs typeface="+mn-ea"/>
                <a:sym typeface="+mn-lt"/>
              </a:rPr>
              <a:t>Features available </a:t>
            </a:r>
          </a:p>
          <a:p>
            <a:pPr>
              <a:lnSpc>
                <a:spcPts val="2830"/>
              </a:lnSpc>
            </a:pPr>
            <a:r>
              <a:rPr lang="en-US" sz="2700" b="1" spc="100" dirty="0">
                <a:solidFill>
                  <a:srgbClr val="523A2C"/>
                </a:solidFill>
                <a:cs typeface="+mn-ea"/>
                <a:sym typeface="+mn-lt"/>
              </a:rPr>
              <a:t>only </a:t>
            </a:r>
            <a:r>
              <a:rPr lang="en-US" sz="2700" b="1" spc="100" dirty="0" err="1">
                <a:solidFill>
                  <a:srgbClr val="523A2C"/>
                </a:solidFill>
                <a:cs typeface="+mn-ea"/>
                <a:sym typeface="+mn-lt"/>
              </a:rPr>
              <a:t>atthe</a:t>
            </a:r>
            <a:r>
              <a:rPr lang="en-US" sz="2700" b="1" spc="100" dirty="0">
                <a:solidFill>
                  <a:srgbClr val="523A2C"/>
                </a:solidFill>
                <a:cs typeface="+mn-ea"/>
                <a:sym typeface="+mn-lt"/>
              </a:rPr>
              <a:t> store </a:t>
            </a:r>
          </a:p>
        </p:txBody>
      </p:sp>
      <p:grpSp>
        <p:nvGrpSpPr>
          <p:cNvPr id="37" name="Group 36"/>
          <p:cNvGrpSpPr/>
          <p:nvPr/>
        </p:nvGrpSpPr>
        <p:grpSpPr>
          <a:xfrm>
            <a:off x="683101" y="2709456"/>
            <a:ext cx="5018357" cy="2888809"/>
            <a:chOff x="5898415" y="1976415"/>
            <a:chExt cx="5654530" cy="3255020"/>
          </a:xfrm>
        </p:grpSpPr>
        <p:sp>
          <p:nvSpPr>
            <p:cNvPr id="38" name="Freeform 45"/>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chemeClr val="accent1"/>
            </a:solidFill>
            <a:ln>
              <a:noFill/>
            </a:ln>
          </p:spPr>
          <p:txBody>
            <a:bodyPr vert="horz" wrap="square" lIns="45720" tIns="22860" rIns="45720" bIns="22860" numCol="1" anchor="t" anchorCtr="0" compatLnSpc="1"/>
            <a:lstStyle/>
            <a:p>
              <a:endParaRPr lang="id-ID" sz="900">
                <a:cs typeface="+mn-ea"/>
                <a:sym typeface="+mn-lt"/>
              </a:endParaRPr>
            </a:p>
          </p:txBody>
        </p:sp>
        <p:sp>
          <p:nvSpPr>
            <p:cNvPr id="40" name="Freeform 46"/>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chemeClr val="accent1"/>
            </a:solidFill>
            <a:ln>
              <a:noFill/>
            </a:ln>
          </p:spPr>
          <p:txBody>
            <a:bodyPr vert="horz" wrap="square" lIns="45720" tIns="22860" rIns="45720" bIns="22860" numCol="1" anchor="t" anchorCtr="0" compatLnSpc="1"/>
            <a:lstStyle/>
            <a:p>
              <a:endParaRPr lang="id-ID" sz="900">
                <a:cs typeface="+mn-ea"/>
                <a:sym typeface="+mn-lt"/>
              </a:endParaRPr>
            </a:p>
          </p:txBody>
        </p:sp>
        <p:sp>
          <p:nvSpPr>
            <p:cNvPr id="41" name="Freeform 47"/>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p:spPr>
          <p:txBody>
            <a:bodyPr vert="horz" wrap="square" lIns="45720" tIns="22860" rIns="45720" bIns="22860" numCol="1" anchor="t" anchorCtr="0" compatLnSpc="1"/>
            <a:lstStyle/>
            <a:p>
              <a:endParaRPr lang="id-ID" sz="900">
                <a:cs typeface="+mn-ea"/>
                <a:sym typeface="+mn-lt"/>
              </a:endParaRPr>
            </a:p>
          </p:txBody>
        </p:sp>
        <p:sp>
          <p:nvSpPr>
            <p:cNvPr id="43" name="Rectangle 50"/>
            <p:cNvSpPr>
              <a:spLocks noChangeArrowheads="1"/>
            </p:cNvSpPr>
            <p:nvPr/>
          </p:nvSpPr>
          <p:spPr bwMode="auto">
            <a:xfrm>
              <a:off x="5898415" y="5054180"/>
              <a:ext cx="5654530" cy="103129"/>
            </a:xfrm>
            <a:prstGeom prst="rect">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44" name="Freeform 51"/>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p:spPr>
          <p:txBody>
            <a:bodyPr vert="horz" wrap="square" lIns="45720" tIns="22860" rIns="45720" bIns="22860" numCol="1" anchor="t" anchorCtr="0" compatLnSpc="1"/>
            <a:lstStyle/>
            <a:p>
              <a:endParaRPr lang="id-ID" sz="900">
                <a:cs typeface="+mn-ea"/>
                <a:sym typeface="+mn-lt"/>
              </a:endParaRPr>
            </a:p>
          </p:txBody>
        </p:sp>
        <p:sp>
          <p:nvSpPr>
            <p:cNvPr id="45" name="Rectangle 52"/>
            <p:cNvSpPr>
              <a:spLocks noChangeArrowheads="1"/>
            </p:cNvSpPr>
            <p:nvPr/>
          </p:nvSpPr>
          <p:spPr bwMode="auto">
            <a:xfrm>
              <a:off x="6623354" y="2189119"/>
              <a:ext cx="4249758" cy="2684587"/>
            </a:xfrm>
            <a:prstGeom prst="rect">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46" name="Oval 54"/>
            <p:cNvSpPr>
              <a:spLocks noChangeArrowheads="1"/>
            </p:cNvSpPr>
            <p:nvPr/>
          </p:nvSpPr>
          <p:spPr bwMode="auto">
            <a:xfrm>
              <a:off x="8720847" y="2076321"/>
              <a:ext cx="48330" cy="48343"/>
            </a:xfrm>
            <a:prstGeom prst="ellipse">
              <a:avLst/>
            </a:prstGeom>
            <a:solidFill>
              <a:srgbClr val="2C2C2C"/>
            </a:solidFill>
            <a:ln>
              <a:noFill/>
            </a:ln>
          </p:spPr>
          <p:txBody>
            <a:bodyPr vert="horz" wrap="square" lIns="45720" tIns="22860" rIns="45720" bIns="22860" numCol="1" anchor="t" anchorCtr="0" compatLnSpc="1"/>
            <a:lstStyle/>
            <a:p>
              <a:endParaRPr lang="id-ID" sz="900">
                <a:cs typeface="+mn-ea"/>
                <a:sym typeface="+mn-lt"/>
              </a:endParaRPr>
            </a:p>
          </p:txBody>
        </p:sp>
        <p:sp>
          <p:nvSpPr>
            <p:cNvPr id="47" name="Oval 55"/>
            <p:cNvSpPr>
              <a:spLocks noChangeArrowheads="1"/>
            </p:cNvSpPr>
            <p:nvPr/>
          </p:nvSpPr>
          <p:spPr bwMode="auto">
            <a:xfrm>
              <a:off x="8720847" y="2073099"/>
              <a:ext cx="48330" cy="45119"/>
            </a:xfrm>
            <a:prstGeom prst="ellipse">
              <a:avLst/>
            </a:prstGeom>
            <a:solidFill>
              <a:srgbClr val="0A0A0A"/>
            </a:solidFill>
            <a:ln>
              <a:noFill/>
            </a:ln>
          </p:spPr>
          <p:txBody>
            <a:bodyPr vert="horz" wrap="square" lIns="45720" tIns="22860" rIns="45720" bIns="22860" numCol="1" anchor="t" anchorCtr="0" compatLnSpc="1"/>
            <a:lstStyle/>
            <a:p>
              <a:endParaRPr lang="id-ID" sz="900">
                <a:cs typeface="+mn-ea"/>
                <a:sym typeface="+mn-lt"/>
              </a:endParaRPr>
            </a:p>
          </p:txBody>
        </p:sp>
        <p:sp>
          <p:nvSpPr>
            <p:cNvPr id="48" name="Oval 56"/>
            <p:cNvSpPr>
              <a:spLocks noChangeArrowheads="1"/>
            </p:cNvSpPr>
            <p:nvPr/>
          </p:nvSpPr>
          <p:spPr bwMode="auto">
            <a:xfrm>
              <a:off x="8730511" y="2079544"/>
              <a:ext cx="28999" cy="32228"/>
            </a:xfrm>
            <a:prstGeom prst="ellipse">
              <a:avLst/>
            </a:prstGeom>
            <a:solidFill>
              <a:srgbClr val="000000"/>
            </a:solidFill>
            <a:ln>
              <a:noFill/>
            </a:ln>
          </p:spPr>
          <p:txBody>
            <a:bodyPr vert="horz" wrap="square" lIns="45720" tIns="22860" rIns="45720" bIns="22860" numCol="1" anchor="t" anchorCtr="0" compatLnSpc="1"/>
            <a:lstStyle/>
            <a:p>
              <a:endParaRPr lang="id-ID" sz="900">
                <a:cs typeface="+mn-ea"/>
                <a:sym typeface="+mn-lt"/>
              </a:endParaRPr>
            </a:p>
          </p:txBody>
        </p:sp>
        <p:sp>
          <p:nvSpPr>
            <p:cNvPr id="49" name="Oval 57"/>
            <p:cNvSpPr>
              <a:spLocks noChangeArrowheads="1"/>
            </p:cNvSpPr>
            <p:nvPr/>
          </p:nvSpPr>
          <p:spPr bwMode="auto">
            <a:xfrm>
              <a:off x="8736955" y="2089212"/>
              <a:ext cx="16111" cy="16115"/>
            </a:xfrm>
            <a:prstGeom prst="ellipse">
              <a:avLst/>
            </a:prstGeom>
            <a:solidFill>
              <a:srgbClr val="2C99B4"/>
            </a:solidFill>
            <a:ln>
              <a:noFill/>
            </a:ln>
          </p:spPr>
          <p:txBody>
            <a:bodyPr vert="horz" wrap="square" lIns="45720" tIns="22860" rIns="45720" bIns="22860" numCol="1" anchor="t" anchorCtr="0" compatLnSpc="1"/>
            <a:lstStyle/>
            <a:p>
              <a:endParaRPr lang="id-ID" sz="900">
                <a:cs typeface="+mn-ea"/>
                <a:sym typeface="+mn-lt"/>
              </a:endParaRPr>
            </a:p>
          </p:txBody>
        </p:sp>
        <p:sp>
          <p:nvSpPr>
            <p:cNvPr id="50" name="Freeform 58"/>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p:spPr>
          <p:txBody>
            <a:bodyPr vert="horz" wrap="square" lIns="45720" tIns="22860" rIns="45720" bIns="22860" numCol="1" anchor="t" anchorCtr="0" compatLnSpc="1"/>
            <a:lstStyle/>
            <a:p>
              <a:endParaRPr lang="id-ID" sz="900">
                <a:cs typeface="+mn-ea"/>
                <a:sym typeface="+mn-lt"/>
              </a:endParaRPr>
            </a:p>
          </p:txBody>
        </p:sp>
      </p:grpSp>
      <p:pic>
        <p:nvPicPr>
          <p:cNvPr id="5" name="图片占位符 4" descr="C:\Users\Administrator\Desktop\Hippopx.jpgHippopx"/>
          <p:cNvPicPr>
            <a:picLocks noGrp="1" noChangeAspect="1"/>
          </p:cNvPicPr>
          <p:nvPr>
            <p:ph type="pic" sz="quarter" idx="50"/>
          </p:nvPr>
        </p:nvPicPr>
        <p:blipFill>
          <a:blip r:embed="rId5"/>
          <a:srcRect/>
          <a:stretch>
            <a:fillRect/>
          </a:stretch>
        </p:blipFill>
        <p:spPr>
          <a:xfrm>
            <a:off x="1332877" y="2910308"/>
            <a:ext cx="3764973" cy="2352675"/>
          </a:xfrm>
          <a:blipFill>
            <a:blip r:embed="rId6"/>
            <a:tile tx="0" ty="0" sx="100000" sy="100000" flip="none" algn="tl"/>
          </a:blipFill>
        </p:spPr>
      </p:pic>
      <p:pic>
        <p:nvPicPr>
          <p:cNvPr id="6" name="图片占位符 5"/>
          <p:cNvPicPr>
            <a:picLocks noGrp="1" noChangeAspect="1"/>
          </p:cNvPicPr>
          <p:nvPr/>
        </p:nvPicPr>
        <p:blipFill>
          <a:blip r:embed="rId7" cstate="email">
            <a:extLst>
              <a:ext uri="{28A0092B-C50C-407E-A947-70E740481C1C}">
                <a14:useLocalDpi xmlns:a14="http://schemas.microsoft.com/office/drawing/2010/main" val="0"/>
              </a:ext>
            </a:extLst>
          </a:blip>
          <a:srcRect l="18522" r="18522"/>
          <a:stretch>
            <a:fillRect/>
          </a:stretch>
        </p:blipFill>
        <p:spPr>
          <a:xfrm>
            <a:off x="4893345" y="3955042"/>
            <a:ext cx="893111" cy="1556374"/>
          </a:xfrm>
          <a:prstGeom prst="rect">
            <a:avLst/>
          </a:prstGeom>
          <a:effectLst/>
        </p:spPr>
      </p:pic>
      <p:grpSp>
        <p:nvGrpSpPr>
          <p:cNvPr id="51" name="Group 50"/>
          <p:cNvGrpSpPr/>
          <p:nvPr/>
        </p:nvGrpSpPr>
        <p:grpSpPr>
          <a:xfrm>
            <a:off x="4818461" y="3639704"/>
            <a:ext cx="1041569" cy="2162261"/>
            <a:chOff x="11310678" y="5484773"/>
            <a:chExt cx="2665090" cy="5532633"/>
          </a:xfrm>
        </p:grpSpPr>
        <p:sp>
          <p:nvSpPr>
            <p:cNvPr id="52" name="Freeform 59"/>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4" name="Oval 61"/>
            <p:cNvSpPr>
              <a:spLocks noChangeArrowheads="1"/>
            </p:cNvSpPr>
            <p:nvPr/>
          </p:nvSpPr>
          <p:spPr bwMode="auto">
            <a:xfrm>
              <a:off x="12607558" y="5750705"/>
              <a:ext cx="77812" cy="77833"/>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5" name="Oval 62"/>
            <p:cNvSpPr>
              <a:spLocks noChangeArrowheads="1"/>
            </p:cNvSpPr>
            <p:nvPr/>
          </p:nvSpPr>
          <p:spPr bwMode="auto">
            <a:xfrm>
              <a:off x="12633495" y="5776649"/>
              <a:ext cx="19455" cy="19460"/>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6" name="Oval 63"/>
            <p:cNvSpPr>
              <a:spLocks noChangeArrowheads="1"/>
            </p:cNvSpPr>
            <p:nvPr/>
          </p:nvSpPr>
          <p:spPr bwMode="auto">
            <a:xfrm>
              <a:off x="12607558" y="5744216"/>
              <a:ext cx="77812" cy="77833"/>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7" name="Oval 64"/>
            <p:cNvSpPr>
              <a:spLocks noChangeArrowheads="1"/>
            </p:cNvSpPr>
            <p:nvPr/>
          </p:nvSpPr>
          <p:spPr bwMode="auto">
            <a:xfrm>
              <a:off x="12633495" y="5770161"/>
              <a:ext cx="19455" cy="19460"/>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8" name="Oval 65"/>
            <p:cNvSpPr>
              <a:spLocks noChangeArrowheads="1"/>
            </p:cNvSpPr>
            <p:nvPr/>
          </p:nvSpPr>
          <p:spPr bwMode="auto">
            <a:xfrm>
              <a:off x="12620526" y="5757189"/>
              <a:ext cx="51875" cy="51889"/>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59" name="Oval 66"/>
            <p:cNvSpPr>
              <a:spLocks noChangeArrowheads="1"/>
            </p:cNvSpPr>
            <p:nvPr/>
          </p:nvSpPr>
          <p:spPr bwMode="auto">
            <a:xfrm>
              <a:off x="12620526" y="5757189"/>
              <a:ext cx="51875" cy="51889"/>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0" name="Oval 67"/>
            <p:cNvSpPr>
              <a:spLocks noChangeArrowheads="1"/>
            </p:cNvSpPr>
            <p:nvPr/>
          </p:nvSpPr>
          <p:spPr bwMode="auto">
            <a:xfrm>
              <a:off x="12633495" y="5770161"/>
              <a:ext cx="25937" cy="25945"/>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1" name="Oval 68"/>
            <p:cNvSpPr>
              <a:spLocks noChangeArrowheads="1"/>
            </p:cNvSpPr>
            <p:nvPr/>
          </p:nvSpPr>
          <p:spPr bwMode="auto">
            <a:xfrm>
              <a:off x="12633495" y="5770161"/>
              <a:ext cx="25937" cy="25945"/>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2" name="Freeform 69"/>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3" name="Freeform 70"/>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4" name="Oval 71"/>
            <p:cNvSpPr>
              <a:spLocks noChangeArrowheads="1"/>
            </p:cNvSpPr>
            <p:nvPr/>
          </p:nvSpPr>
          <p:spPr bwMode="auto">
            <a:xfrm>
              <a:off x="12432481" y="10433658"/>
              <a:ext cx="421488" cy="421597"/>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5" name="Freeform 72"/>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6" name="Rectangle 73"/>
            <p:cNvSpPr>
              <a:spLocks noChangeArrowheads="1"/>
            </p:cNvSpPr>
            <p:nvPr/>
          </p:nvSpPr>
          <p:spPr bwMode="auto">
            <a:xfrm>
              <a:off x="11505210" y="6302020"/>
              <a:ext cx="2282509" cy="4001917"/>
            </a:xfrm>
            <a:prstGeom prst="rect">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7" name="Freeform 75"/>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8" name="Freeform 76"/>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sp>
          <p:nvSpPr>
            <p:cNvPr id="69" name="Oval 77"/>
            <p:cNvSpPr>
              <a:spLocks noChangeArrowheads="1"/>
            </p:cNvSpPr>
            <p:nvPr/>
          </p:nvSpPr>
          <p:spPr bwMode="auto">
            <a:xfrm>
              <a:off x="12289824" y="5958259"/>
              <a:ext cx="71331" cy="71349"/>
            </a:xfrm>
            <a:prstGeom prst="ellipse">
              <a:avLst/>
            </a:prstGeom>
            <a:solidFill>
              <a:schemeClr val="bg1">
                <a:lumMod val="95000"/>
              </a:schemeClr>
            </a:solidFill>
            <a:ln>
              <a:noFill/>
            </a:ln>
          </p:spPr>
          <p:txBody>
            <a:bodyPr vert="horz" wrap="square" lIns="45720" tIns="22860" rIns="45720" bIns="22860" numCol="1" anchor="t" anchorCtr="0" compatLnSpc="1"/>
            <a:lstStyle/>
            <a:p>
              <a:endParaRPr lang="id-ID" sz="900">
                <a:cs typeface="+mn-ea"/>
                <a:sym typeface="+mn-lt"/>
              </a:endParaRPr>
            </a:p>
          </p:txBody>
        </p:sp>
      </p:grpSp>
      <p:grpSp>
        <p:nvGrpSpPr>
          <p:cNvPr id="72" name="组合 71"/>
          <p:cNvGrpSpPr/>
          <p:nvPr/>
        </p:nvGrpSpPr>
        <p:grpSpPr>
          <a:xfrm>
            <a:off x="4441825" y="254026"/>
            <a:ext cx="3308350" cy="558774"/>
            <a:chOff x="4441825" y="254026"/>
            <a:chExt cx="3308350" cy="558774"/>
          </a:xfrm>
        </p:grpSpPr>
        <p:sp>
          <p:nvSpPr>
            <p:cNvPr id="73"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年度工作概述</a:t>
              </a:r>
            </a:p>
          </p:txBody>
        </p:sp>
        <p:sp>
          <p:nvSpPr>
            <p:cNvPr id="74" name="矩形 73"/>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00f4786-f05c-4162-b989-771c7b50d46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2900379" y="2414814"/>
            <a:ext cx="6391242" cy="2778126"/>
            <a:chOff x="3107670" y="2312876"/>
            <a:chExt cx="5719943" cy="2486328"/>
          </a:xfrm>
        </p:grpSpPr>
        <p:grpSp>
          <p:nvGrpSpPr>
            <p:cNvPr id="4" name="îṡ1iḍè"/>
            <p:cNvGrpSpPr/>
            <p:nvPr/>
          </p:nvGrpSpPr>
          <p:grpSpPr>
            <a:xfrm>
              <a:off x="3107670" y="2312876"/>
              <a:ext cx="5719943" cy="2486328"/>
              <a:chOff x="3857626" y="2744069"/>
              <a:chExt cx="4476751" cy="1945942"/>
            </a:xfrm>
          </p:grpSpPr>
          <p:sp>
            <p:nvSpPr>
              <p:cNvPr id="20" name="îṣḷiḓé"/>
              <p:cNvSpPr/>
              <p:nvPr/>
            </p:nvSpPr>
            <p:spPr>
              <a:xfrm flipH="1" flipV="1">
                <a:off x="3857626" y="3497583"/>
                <a:ext cx="1192429" cy="1192428"/>
              </a:xfrm>
              <a:prstGeom prst="blockArc">
                <a:avLst>
                  <a:gd name="adj1" fmla="val 8250344"/>
                  <a:gd name="adj2" fmla="val 2554396"/>
                  <a:gd name="adj3" fmla="val 6498"/>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1" name="íśliḑê"/>
              <p:cNvSpPr/>
              <p:nvPr/>
            </p:nvSpPr>
            <p:spPr>
              <a:xfrm flipH="1">
                <a:off x="4679640" y="2744069"/>
                <a:ext cx="1192429" cy="1192428"/>
              </a:xfrm>
              <a:prstGeom prst="blockArc">
                <a:avLst>
                  <a:gd name="adj1" fmla="val 8250344"/>
                  <a:gd name="adj2" fmla="val 2554396"/>
                  <a:gd name="adj3" fmla="val 64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2" name="ïšļiḍê"/>
              <p:cNvSpPr/>
              <p:nvPr/>
            </p:nvSpPr>
            <p:spPr>
              <a:xfrm flipH="1" flipV="1">
                <a:off x="5498778" y="3497583"/>
                <a:ext cx="1192429" cy="1192428"/>
              </a:xfrm>
              <a:prstGeom prst="blockArc">
                <a:avLst>
                  <a:gd name="adj1" fmla="val 8250344"/>
                  <a:gd name="adj2" fmla="val 2554396"/>
                  <a:gd name="adj3" fmla="val 64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î$ḷídè"/>
              <p:cNvSpPr/>
              <p:nvPr/>
            </p:nvSpPr>
            <p:spPr>
              <a:xfrm flipH="1">
                <a:off x="6320792" y="2744069"/>
                <a:ext cx="1192429" cy="1192428"/>
              </a:xfrm>
              <a:prstGeom prst="blockArc">
                <a:avLst>
                  <a:gd name="adj1" fmla="val 8250344"/>
                  <a:gd name="adj2" fmla="val 2554396"/>
                  <a:gd name="adj3" fmla="val 649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4" name="iṣľíďè"/>
              <p:cNvSpPr/>
              <p:nvPr/>
            </p:nvSpPr>
            <p:spPr>
              <a:xfrm flipH="1" flipV="1">
                <a:off x="7141948" y="3497583"/>
                <a:ext cx="1192429" cy="1192428"/>
              </a:xfrm>
              <a:prstGeom prst="blockArc">
                <a:avLst>
                  <a:gd name="adj1" fmla="val 8250344"/>
                  <a:gd name="adj2" fmla="val 2554396"/>
                  <a:gd name="adj3" fmla="val 6498"/>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ïs1iḍê"/>
              <p:cNvSpPr/>
              <p:nvPr/>
            </p:nvSpPr>
            <p:spPr bwMode="auto">
              <a:xfrm>
                <a:off x="4075375" y="3715331"/>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sp>
            <p:nvSpPr>
              <p:cNvPr id="26" name="iš1ïdè"/>
              <p:cNvSpPr/>
              <p:nvPr/>
            </p:nvSpPr>
            <p:spPr bwMode="auto">
              <a:xfrm>
                <a:off x="4897389" y="2961816"/>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sp>
            <p:nvSpPr>
              <p:cNvPr id="27" name="î$ľïḑé"/>
              <p:cNvSpPr/>
              <p:nvPr/>
            </p:nvSpPr>
            <p:spPr bwMode="auto">
              <a:xfrm>
                <a:off x="5716527" y="3715331"/>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sp>
            <p:nvSpPr>
              <p:cNvPr id="28" name="ïSḷîḋe"/>
              <p:cNvSpPr/>
              <p:nvPr/>
            </p:nvSpPr>
            <p:spPr bwMode="auto">
              <a:xfrm>
                <a:off x="6538541" y="2961816"/>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sp>
            <p:nvSpPr>
              <p:cNvPr id="29" name="îśļíde"/>
              <p:cNvSpPr/>
              <p:nvPr/>
            </p:nvSpPr>
            <p:spPr bwMode="auto">
              <a:xfrm>
                <a:off x="7359697" y="3715331"/>
                <a:ext cx="756931" cy="756931"/>
              </a:xfrm>
              <a:prstGeom prst="ellipse">
                <a:avLst/>
              </a:prstGeom>
              <a:noFill/>
              <a:ln w="19050">
                <a:solidFill>
                  <a:schemeClr val="bg1">
                    <a:lumMod val="85000"/>
                  </a:schemeClr>
                </a:solidFill>
                <a:prstDash val="sysDash"/>
                <a:round/>
              </a:ln>
            </p:spPr>
            <p:txBody>
              <a:bodyPr anchor="ctr"/>
              <a:lstStyle/>
              <a:p>
                <a:pPr algn="ctr"/>
                <a:endParaRPr>
                  <a:cs typeface="+mn-ea"/>
                  <a:sym typeface="+mn-lt"/>
                </a:endParaRPr>
              </a:p>
            </p:txBody>
          </p:sp>
        </p:grpSp>
        <p:sp>
          <p:nvSpPr>
            <p:cNvPr id="15" name="îšľíḑè"/>
            <p:cNvSpPr/>
            <p:nvPr/>
          </p:nvSpPr>
          <p:spPr bwMode="auto">
            <a:xfrm>
              <a:off x="6746859" y="2792007"/>
              <a:ext cx="554606" cy="55460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p:spPr>
          <p:txBody>
            <a:bodyPr anchor="ctr"/>
            <a:lstStyle/>
            <a:p>
              <a:pPr algn="ctr"/>
              <a:endParaRPr>
                <a:cs typeface="+mn-ea"/>
                <a:sym typeface="+mn-lt"/>
              </a:endParaRPr>
            </a:p>
          </p:txBody>
        </p:sp>
        <p:sp>
          <p:nvSpPr>
            <p:cNvPr id="16" name="ïšliḍè"/>
            <p:cNvSpPr/>
            <p:nvPr/>
          </p:nvSpPr>
          <p:spPr bwMode="auto">
            <a:xfrm>
              <a:off x="5687969" y="3751825"/>
              <a:ext cx="554606" cy="55460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p:spPr>
          <p:txBody>
            <a:bodyPr anchor="ctr"/>
            <a:lstStyle/>
            <a:p>
              <a:pPr algn="ctr"/>
              <a:endParaRPr>
                <a:cs typeface="+mn-ea"/>
                <a:sym typeface="+mn-lt"/>
              </a:endParaRPr>
            </a:p>
          </p:txBody>
        </p:sp>
        <p:sp>
          <p:nvSpPr>
            <p:cNvPr id="17" name="ïSḻíḓé"/>
            <p:cNvSpPr/>
            <p:nvPr/>
          </p:nvSpPr>
          <p:spPr bwMode="auto">
            <a:xfrm>
              <a:off x="3592148" y="3751825"/>
              <a:ext cx="554606" cy="55460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endParaRPr>
                <a:cs typeface="+mn-ea"/>
                <a:sym typeface="+mn-lt"/>
              </a:endParaRPr>
            </a:p>
          </p:txBody>
        </p:sp>
        <p:sp>
          <p:nvSpPr>
            <p:cNvPr id="18" name="ïśľíďe"/>
            <p:cNvSpPr/>
            <p:nvPr/>
          </p:nvSpPr>
          <p:spPr bwMode="auto">
            <a:xfrm>
              <a:off x="4639309" y="2792007"/>
              <a:ext cx="554606" cy="55460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p:spPr>
          <p:txBody>
            <a:bodyPr anchor="ctr"/>
            <a:lstStyle/>
            <a:p>
              <a:pPr algn="ctr"/>
              <a:endParaRPr>
                <a:cs typeface="+mn-ea"/>
                <a:sym typeface="+mn-lt"/>
              </a:endParaRPr>
            </a:p>
          </p:txBody>
        </p:sp>
        <p:sp>
          <p:nvSpPr>
            <p:cNvPr id="19" name="ïṣľîďè"/>
            <p:cNvSpPr/>
            <p:nvPr/>
          </p:nvSpPr>
          <p:spPr bwMode="auto">
            <a:xfrm>
              <a:off x="7773642" y="3751825"/>
              <a:ext cx="554606" cy="554606"/>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accent1"/>
            </a:solidFill>
            <a:ln>
              <a:noFill/>
            </a:ln>
          </p:spPr>
          <p:txBody>
            <a:bodyPr anchor="ctr"/>
            <a:lstStyle/>
            <a:p>
              <a:pPr algn="ctr"/>
              <a:endParaRPr>
                <a:cs typeface="+mn-ea"/>
                <a:sym typeface="+mn-lt"/>
              </a:endParaRPr>
            </a:p>
          </p:txBody>
        </p:sp>
      </p:grpSp>
      <p:grpSp>
        <p:nvGrpSpPr>
          <p:cNvPr id="35" name="组合 34"/>
          <p:cNvGrpSpPr/>
          <p:nvPr/>
        </p:nvGrpSpPr>
        <p:grpSpPr>
          <a:xfrm>
            <a:off x="3854729" y="1552014"/>
            <a:ext cx="2133782" cy="799321"/>
            <a:chOff x="1867328" y="2349127"/>
            <a:chExt cx="2133782" cy="799321"/>
          </a:xfrm>
        </p:grpSpPr>
        <p:sp>
          <p:nvSpPr>
            <p:cNvPr id="36" name="文本框 35"/>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37" name="文本框 36"/>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grpSp>
        <p:nvGrpSpPr>
          <p:cNvPr id="38" name="组合 37"/>
          <p:cNvGrpSpPr/>
          <p:nvPr/>
        </p:nvGrpSpPr>
        <p:grpSpPr>
          <a:xfrm>
            <a:off x="6209623" y="1552014"/>
            <a:ext cx="2133782" cy="799321"/>
            <a:chOff x="1867328" y="2349127"/>
            <a:chExt cx="2133782" cy="799321"/>
          </a:xfrm>
        </p:grpSpPr>
        <p:sp>
          <p:nvSpPr>
            <p:cNvPr id="39" name="文本框 38"/>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40" name="文本框 39"/>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grpSp>
        <p:nvGrpSpPr>
          <p:cNvPr id="41" name="组合 40"/>
          <p:cNvGrpSpPr/>
          <p:nvPr/>
        </p:nvGrpSpPr>
        <p:grpSpPr>
          <a:xfrm>
            <a:off x="2684672" y="5317525"/>
            <a:ext cx="2133782" cy="799321"/>
            <a:chOff x="1867328" y="2349127"/>
            <a:chExt cx="2133782" cy="799321"/>
          </a:xfrm>
        </p:grpSpPr>
        <p:sp>
          <p:nvSpPr>
            <p:cNvPr id="42" name="文本框 41"/>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43" name="文本框 42"/>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grpSp>
        <p:nvGrpSpPr>
          <p:cNvPr id="44" name="组合 43"/>
          <p:cNvGrpSpPr/>
          <p:nvPr/>
        </p:nvGrpSpPr>
        <p:grpSpPr>
          <a:xfrm>
            <a:off x="5029109" y="5317525"/>
            <a:ext cx="2133782" cy="799321"/>
            <a:chOff x="1867328" y="2349127"/>
            <a:chExt cx="2133782" cy="799321"/>
          </a:xfrm>
        </p:grpSpPr>
        <p:sp>
          <p:nvSpPr>
            <p:cNvPr id="45" name="文本框 44"/>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46" name="文本框 45"/>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grpSp>
        <p:nvGrpSpPr>
          <p:cNvPr id="47" name="组合 46"/>
          <p:cNvGrpSpPr/>
          <p:nvPr/>
        </p:nvGrpSpPr>
        <p:grpSpPr>
          <a:xfrm>
            <a:off x="7373543" y="5317525"/>
            <a:ext cx="2133782" cy="799321"/>
            <a:chOff x="1867328" y="2349127"/>
            <a:chExt cx="2133782" cy="799321"/>
          </a:xfrm>
        </p:grpSpPr>
        <p:sp>
          <p:nvSpPr>
            <p:cNvPr id="48" name="文本框 47"/>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cs typeface="+mn-ea"/>
                  <a:sym typeface="+mn-lt"/>
                </a:rPr>
                <a:t>标题文字添加</a:t>
              </a:r>
            </a:p>
          </p:txBody>
        </p:sp>
        <p:sp>
          <p:nvSpPr>
            <p:cNvPr id="49" name="文本框 48"/>
            <p:cNvSpPr txBox="1"/>
            <p:nvPr/>
          </p:nvSpPr>
          <p:spPr>
            <a:xfrm>
              <a:off x="1867328" y="2687681"/>
              <a:ext cx="2133782"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cs typeface="+mn-ea"/>
                  <a:sym typeface="+mn-lt"/>
                </a:rPr>
                <a:t>presentation and make it film to be used in a wider field</a:t>
              </a:r>
            </a:p>
          </p:txBody>
        </p:sp>
      </p:grpSp>
      <p:grpSp>
        <p:nvGrpSpPr>
          <p:cNvPr id="52" name="组合 51"/>
          <p:cNvGrpSpPr/>
          <p:nvPr/>
        </p:nvGrpSpPr>
        <p:grpSpPr>
          <a:xfrm>
            <a:off x="4441825" y="254026"/>
            <a:ext cx="3308350" cy="558774"/>
            <a:chOff x="4441825" y="254026"/>
            <a:chExt cx="3308350" cy="558774"/>
          </a:xfrm>
        </p:grpSpPr>
        <p:sp>
          <p:nvSpPr>
            <p:cNvPr id="53"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年度工作概述</a:t>
              </a:r>
            </a:p>
          </p:txBody>
        </p:sp>
        <p:sp>
          <p:nvSpPr>
            <p:cNvPr id="54" name="矩形 53"/>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1171657" y="1693855"/>
            <a:ext cx="4497624" cy="3347540"/>
            <a:chOff x="1489514" y="1756228"/>
            <a:chExt cx="4497624" cy="3347540"/>
          </a:xfrm>
          <a:blipFill rotWithShape="1">
            <a:blip r:embed="rId4"/>
            <a:stretch>
              <a:fillRect/>
            </a:stretch>
          </a:blipFill>
        </p:grpSpPr>
        <p:sp>
          <p:nvSpPr>
            <p:cNvPr id="5" name="Rectangle 4"/>
            <p:cNvSpPr/>
            <p:nvPr/>
          </p:nvSpPr>
          <p:spPr>
            <a:xfrm>
              <a:off x="2627570"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6" name="Rectangle 5"/>
            <p:cNvSpPr/>
            <p:nvPr/>
          </p:nvSpPr>
          <p:spPr>
            <a:xfrm>
              <a:off x="3765626"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7" name="Rectangle 6"/>
            <p:cNvSpPr/>
            <p:nvPr/>
          </p:nvSpPr>
          <p:spPr>
            <a:xfrm>
              <a:off x="4907138"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8" name="Rectangle 7"/>
            <p:cNvSpPr/>
            <p:nvPr/>
          </p:nvSpPr>
          <p:spPr>
            <a:xfrm>
              <a:off x="2627570"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9" name="Rectangle 8"/>
            <p:cNvSpPr/>
            <p:nvPr/>
          </p:nvSpPr>
          <p:spPr>
            <a:xfrm>
              <a:off x="3765626"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 name="Rectangle 9"/>
            <p:cNvSpPr/>
            <p:nvPr/>
          </p:nvSpPr>
          <p:spPr>
            <a:xfrm>
              <a:off x="4907138"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 name="Rectangle 10"/>
            <p:cNvSpPr/>
            <p:nvPr/>
          </p:nvSpPr>
          <p:spPr>
            <a:xfrm>
              <a:off x="2627570"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2" name="Rectangle 11"/>
            <p:cNvSpPr/>
            <p:nvPr/>
          </p:nvSpPr>
          <p:spPr>
            <a:xfrm>
              <a:off x="3707570" y="4023768"/>
              <a:ext cx="1138056"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3" name="Rectangle 12"/>
            <p:cNvSpPr/>
            <p:nvPr/>
          </p:nvSpPr>
          <p:spPr>
            <a:xfrm>
              <a:off x="4907138"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5" name="Rectangle 24"/>
            <p:cNvSpPr/>
            <p:nvPr/>
          </p:nvSpPr>
          <p:spPr>
            <a:xfrm>
              <a:off x="1489514"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6" name="Rectangle 25"/>
            <p:cNvSpPr/>
            <p:nvPr/>
          </p:nvSpPr>
          <p:spPr>
            <a:xfrm>
              <a:off x="1489514"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7" name="Rectangle 26"/>
            <p:cNvSpPr/>
            <p:nvPr/>
          </p:nvSpPr>
          <p:spPr>
            <a:xfrm>
              <a:off x="1489514"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grpSp>
        <p:nvGrpSpPr>
          <p:cNvPr id="31" name="Group 30"/>
          <p:cNvGrpSpPr/>
          <p:nvPr/>
        </p:nvGrpSpPr>
        <p:grpSpPr>
          <a:xfrm>
            <a:off x="6486788" y="1693855"/>
            <a:ext cx="4486566" cy="3347540"/>
            <a:chOff x="6804645" y="1756228"/>
            <a:chExt cx="4486566" cy="3347540"/>
          </a:xfrm>
          <a:blipFill rotWithShape="1">
            <a:blip r:embed="rId4"/>
            <a:stretch>
              <a:fillRect/>
            </a:stretch>
          </a:blipFill>
        </p:grpSpPr>
        <p:sp>
          <p:nvSpPr>
            <p:cNvPr id="16" name="Rectangle 15"/>
            <p:cNvSpPr/>
            <p:nvPr/>
          </p:nvSpPr>
          <p:spPr>
            <a:xfrm>
              <a:off x="6804645"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7" name="Rectangle 16"/>
            <p:cNvSpPr/>
            <p:nvPr/>
          </p:nvSpPr>
          <p:spPr>
            <a:xfrm>
              <a:off x="7942701" y="1756228"/>
              <a:ext cx="1141512"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8" name="Rectangle 17"/>
            <p:cNvSpPr/>
            <p:nvPr/>
          </p:nvSpPr>
          <p:spPr>
            <a:xfrm>
              <a:off x="9084213"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9" name="Rectangle 18"/>
            <p:cNvSpPr/>
            <p:nvPr/>
          </p:nvSpPr>
          <p:spPr>
            <a:xfrm>
              <a:off x="6804645"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0" name="Rectangle 19"/>
            <p:cNvSpPr/>
            <p:nvPr/>
          </p:nvSpPr>
          <p:spPr>
            <a:xfrm>
              <a:off x="7942701"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1" name="Rectangle 20"/>
            <p:cNvSpPr/>
            <p:nvPr/>
          </p:nvSpPr>
          <p:spPr>
            <a:xfrm>
              <a:off x="9084213"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2" name="Rectangle 21"/>
            <p:cNvSpPr/>
            <p:nvPr/>
          </p:nvSpPr>
          <p:spPr>
            <a:xfrm>
              <a:off x="6804645"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3" name="Rectangle 22"/>
            <p:cNvSpPr/>
            <p:nvPr/>
          </p:nvSpPr>
          <p:spPr>
            <a:xfrm>
              <a:off x="7942701"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4" name="Rectangle 23"/>
            <p:cNvSpPr/>
            <p:nvPr/>
          </p:nvSpPr>
          <p:spPr>
            <a:xfrm>
              <a:off x="9084213"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8" name="Rectangle 27"/>
            <p:cNvSpPr/>
            <p:nvPr/>
          </p:nvSpPr>
          <p:spPr>
            <a:xfrm>
              <a:off x="10211211" y="175622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9" name="Rectangle 28"/>
            <p:cNvSpPr/>
            <p:nvPr/>
          </p:nvSpPr>
          <p:spPr>
            <a:xfrm>
              <a:off x="10211211" y="2882741"/>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30" name="Rectangle 29"/>
            <p:cNvSpPr/>
            <p:nvPr/>
          </p:nvSpPr>
          <p:spPr>
            <a:xfrm>
              <a:off x="10211211" y="4023768"/>
              <a:ext cx="108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grpSp>
      <p:sp>
        <p:nvSpPr>
          <p:cNvPr id="39" name="Content Placeholder 2"/>
          <p:cNvSpPr txBox="1"/>
          <p:nvPr/>
        </p:nvSpPr>
        <p:spPr>
          <a:xfrm>
            <a:off x="1140901" y="5261307"/>
            <a:ext cx="9832453" cy="73309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pPr>
            <a:r>
              <a:rPr lang="en-US" sz="1200" dirty="0">
                <a:solidFill>
                  <a:schemeClr val="tx1">
                    <a:lumMod val="75000"/>
                    <a:lumOff val="25000"/>
                  </a:schemeClr>
                </a:solidFill>
                <a:cs typeface="+mn-ea"/>
                <a:sym typeface="+mn-lt"/>
              </a:rPr>
              <a:t>It has survived not only five centuries, but also the leap into electronic typesetting.</a:t>
            </a:r>
            <a:r>
              <a:rPr lang="id-ID" sz="1200" dirty="0">
                <a:solidFill>
                  <a:schemeClr val="tx1">
                    <a:lumMod val="75000"/>
                    <a:lumOff val="25000"/>
                  </a:schemeClr>
                </a:solidFill>
                <a:cs typeface="+mn-ea"/>
                <a:sym typeface="+mn-lt"/>
              </a:rPr>
              <a:t> </a:t>
            </a:r>
            <a:r>
              <a:rPr lang="en-US" sz="1200" dirty="0">
                <a:solidFill>
                  <a:schemeClr val="tx1">
                    <a:lumMod val="75000"/>
                    <a:lumOff val="25000"/>
                  </a:schemeClr>
                </a:solidFill>
                <a:cs typeface="+mn-ea"/>
                <a:sym typeface="+mn-lt"/>
              </a:rPr>
              <a:t>It was </a:t>
            </a:r>
            <a:r>
              <a:rPr lang="en-US" sz="1200" dirty="0" err="1">
                <a:solidFill>
                  <a:schemeClr val="tx1">
                    <a:lumMod val="75000"/>
                    <a:lumOff val="25000"/>
                  </a:schemeClr>
                </a:solidFill>
                <a:cs typeface="+mn-ea"/>
                <a:sym typeface="+mn-lt"/>
              </a:rPr>
              <a:t>popularised</a:t>
            </a:r>
            <a:r>
              <a:rPr lang="en-US" sz="1200" dirty="0">
                <a:solidFill>
                  <a:schemeClr val="tx1">
                    <a:lumMod val="75000"/>
                    <a:lumOff val="25000"/>
                  </a:schemeClr>
                </a:solidFill>
                <a:cs typeface="+mn-ea"/>
                <a:sym typeface="+mn-lt"/>
              </a:rPr>
              <a:t> in the 1960s with the release of </a:t>
            </a:r>
            <a:r>
              <a:rPr lang="id-ID" sz="1200" dirty="0" err="1">
                <a:solidFill>
                  <a:schemeClr val="tx1">
                    <a:lumMod val="75000"/>
                    <a:lumOff val="25000"/>
                  </a:schemeClr>
                </a:solidFill>
                <a:cs typeface="+mn-ea"/>
                <a:sym typeface="+mn-lt"/>
              </a:rPr>
              <a:t>l</a:t>
            </a:r>
            <a:r>
              <a:rPr lang="en-US" sz="1200" dirty="0" err="1">
                <a:solidFill>
                  <a:schemeClr val="tx1">
                    <a:lumMod val="75000"/>
                    <a:lumOff val="25000"/>
                  </a:schemeClr>
                </a:solidFill>
                <a:cs typeface="+mn-ea"/>
                <a:sym typeface="+mn-lt"/>
              </a:rPr>
              <a:t>etraset</a:t>
            </a:r>
            <a:r>
              <a:rPr lang="en-US" sz="1200" dirty="0">
                <a:solidFill>
                  <a:schemeClr val="tx1">
                    <a:lumMod val="75000"/>
                    <a:lumOff val="25000"/>
                  </a:schemeClr>
                </a:solidFill>
                <a:cs typeface="+mn-ea"/>
                <a:sym typeface="+mn-lt"/>
              </a:rPr>
              <a:t> sheets containing </a:t>
            </a:r>
            <a:r>
              <a:rPr lang="id-ID" sz="1200" dirty="0">
                <a:solidFill>
                  <a:schemeClr val="tx1">
                    <a:lumMod val="75000"/>
                    <a:lumOff val="25000"/>
                  </a:schemeClr>
                </a:solidFill>
                <a:cs typeface="+mn-ea"/>
                <a:sym typeface="+mn-lt"/>
              </a:rPr>
              <a:t>l</a:t>
            </a:r>
            <a:r>
              <a:rPr lang="en-US" sz="1200" dirty="0" err="1">
                <a:solidFill>
                  <a:schemeClr val="tx1">
                    <a:lumMod val="75000"/>
                    <a:lumOff val="25000"/>
                  </a:schemeClr>
                </a:solidFill>
                <a:cs typeface="+mn-ea"/>
                <a:sym typeface="+mn-lt"/>
              </a:rPr>
              <a:t>orem</a:t>
            </a:r>
            <a:r>
              <a:rPr lang="en-US" sz="1200" dirty="0">
                <a:solidFill>
                  <a:schemeClr val="tx1">
                    <a:lumMod val="75000"/>
                    <a:lumOff val="25000"/>
                  </a:schemeClr>
                </a:solidFill>
                <a:cs typeface="+mn-ea"/>
                <a:sym typeface="+mn-lt"/>
              </a:rPr>
              <a:t> </a:t>
            </a:r>
            <a:r>
              <a:rPr lang="id-ID" sz="1200" dirty="0" err="1">
                <a:solidFill>
                  <a:schemeClr val="tx1">
                    <a:lumMod val="75000"/>
                    <a:lumOff val="25000"/>
                  </a:schemeClr>
                </a:solidFill>
                <a:cs typeface="+mn-ea"/>
                <a:sym typeface="+mn-lt"/>
              </a:rPr>
              <a:t>i</a:t>
            </a:r>
            <a:r>
              <a:rPr lang="en-US" sz="1200" dirty="0" err="1">
                <a:solidFill>
                  <a:schemeClr val="tx1">
                    <a:lumMod val="75000"/>
                    <a:lumOff val="25000"/>
                  </a:schemeClr>
                </a:solidFill>
                <a:cs typeface="+mn-ea"/>
                <a:sym typeface="+mn-lt"/>
              </a:rPr>
              <a:t>psum</a:t>
            </a:r>
            <a:r>
              <a:rPr lang="en-US" sz="1200" dirty="0">
                <a:solidFill>
                  <a:schemeClr val="tx1">
                    <a:lumMod val="75000"/>
                    <a:lumOff val="25000"/>
                  </a:schemeClr>
                </a:solidFill>
                <a:cs typeface="+mn-ea"/>
                <a:sym typeface="+mn-lt"/>
              </a:rPr>
              <a:t> passages and more recently with desktop publishing software Ipsum.</a:t>
            </a:r>
          </a:p>
        </p:txBody>
      </p:sp>
      <p:sp>
        <p:nvSpPr>
          <p:cNvPr id="41" name="Rectangle 40"/>
          <p:cNvSpPr/>
          <p:nvPr/>
        </p:nvSpPr>
        <p:spPr>
          <a:xfrm>
            <a:off x="2320771" y="3963658"/>
            <a:ext cx="2206998" cy="1080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42" name="Rectangle 41"/>
          <p:cNvSpPr/>
          <p:nvPr/>
        </p:nvSpPr>
        <p:spPr>
          <a:xfrm>
            <a:off x="7630373" y="1698337"/>
            <a:ext cx="2206998" cy="1080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44" name="TextBox 43"/>
          <p:cNvSpPr txBox="1"/>
          <p:nvPr/>
        </p:nvSpPr>
        <p:spPr>
          <a:xfrm>
            <a:off x="2299864" y="4287916"/>
            <a:ext cx="2248812" cy="421072"/>
          </a:xfrm>
          <a:prstGeom prst="rect">
            <a:avLst/>
          </a:prstGeom>
          <a:noFill/>
        </p:spPr>
        <p:txBody>
          <a:bodyPr wrap="square" rIns="144000" bIns="36000" numCol="1" spcCol="360000">
            <a:spAutoFit/>
          </a:bodyPr>
          <a:lstStyle/>
          <a:p>
            <a:pPr algn="ctr" eaLnBrk="1" fontAlgn="auto" hangingPunct="1">
              <a:spcBef>
                <a:spcPts val="0"/>
              </a:spcBef>
              <a:spcAft>
                <a:spcPts val="0"/>
              </a:spcAft>
              <a:defRPr/>
            </a:pPr>
            <a:r>
              <a:rPr lang="id-ID" sz="1100" b="1" dirty="0">
                <a:solidFill>
                  <a:schemeClr val="bg1"/>
                </a:solidFill>
                <a:cs typeface="+mn-ea"/>
                <a:sym typeface="+mn-lt"/>
              </a:rPr>
              <a:t>TITLE HERE</a:t>
            </a:r>
          </a:p>
          <a:p>
            <a:pPr algn="ctr" eaLnBrk="1" fontAlgn="auto" hangingPunct="1">
              <a:spcBef>
                <a:spcPts val="0"/>
              </a:spcBef>
              <a:spcAft>
                <a:spcPts val="0"/>
              </a:spcAft>
              <a:defRPr/>
            </a:pPr>
            <a:r>
              <a:rPr lang="id-ID" sz="1100" b="1" dirty="0">
                <a:solidFill>
                  <a:schemeClr val="bg1"/>
                </a:solidFill>
                <a:cs typeface="+mn-ea"/>
                <a:sym typeface="+mn-lt"/>
              </a:rPr>
              <a:t>20/06/2016</a:t>
            </a:r>
            <a:endParaRPr lang="en-US" sz="1100" b="1" dirty="0">
              <a:solidFill>
                <a:schemeClr val="bg1"/>
              </a:solidFill>
              <a:cs typeface="+mn-ea"/>
              <a:sym typeface="+mn-lt"/>
            </a:endParaRPr>
          </a:p>
        </p:txBody>
      </p:sp>
      <p:sp>
        <p:nvSpPr>
          <p:cNvPr id="46" name="TextBox 45"/>
          <p:cNvSpPr txBox="1"/>
          <p:nvPr/>
        </p:nvSpPr>
        <p:spPr>
          <a:xfrm>
            <a:off x="7609466" y="2043545"/>
            <a:ext cx="2248812" cy="421072"/>
          </a:xfrm>
          <a:prstGeom prst="rect">
            <a:avLst/>
          </a:prstGeom>
          <a:noFill/>
        </p:spPr>
        <p:txBody>
          <a:bodyPr wrap="square" rIns="144000" bIns="36000" numCol="1" spcCol="360000">
            <a:spAutoFit/>
          </a:bodyPr>
          <a:lstStyle/>
          <a:p>
            <a:pPr algn="ctr" eaLnBrk="1" fontAlgn="auto" hangingPunct="1">
              <a:spcBef>
                <a:spcPts val="0"/>
              </a:spcBef>
              <a:spcAft>
                <a:spcPts val="0"/>
              </a:spcAft>
              <a:defRPr/>
            </a:pPr>
            <a:r>
              <a:rPr lang="id-ID" sz="1100" b="1" dirty="0">
                <a:solidFill>
                  <a:schemeClr val="bg1"/>
                </a:solidFill>
                <a:cs typeface="+mn-ea"/>
                <a:sym typeface="+mn-lt"/>
              </a:rPr>
              <a:t>TITLE HERE</a:t>
            </a:r>
          </a:p>
          <a:p>
            <a:pPr algn="ctr" eaLnBrk="1" fontAlgn="auto" hangingPunct="1">
              <a:spcBef>
                <a:spcPts val="0"/>
              </a:spcBef>
              <a:spcAft>
                <a:spcPts val="0"/>
              </a:spcAft>
              <a:defRPr/>
            </a:pPr>
            <a:r>
              <a:rPr lang="id-ID" sz="1100" b="1" dirty="0">
                <a:solidFill>
                  <a:schemeClr val="bg1"/>
                </a:solidFill>
                <a:cs typeface="+mn-ea"/>
                <a:sym typeface="+mn-lt"/>
              </a:rPr>
              <a:t>20/06/2016</a:t>
            </a:r>
            <a:endParaRPr lang="en-US" sz="1100" b="1" dirty="0">
              <a:solidFill>
                <a:schemeClr val="bg1"/>
              </a:solidFill>
              <a:cs typeface="+mn-ea"/>
              <a:sym typeface="+mn-lt"/>
            </a:endParaRPr>
          </a:p>
        </p:txBody>
      </p:sp>
      <p:grpSp>
        <p:nvGrpSpPr>
          <p:cNvPr id="36" name="组合 35"/>
          <p:cNvGrpSpPr/>
          <p:nvPr/>
        </p:nvGrpSpPr>
        <p:grpSpPr>
          <a:xfrm>
            <a:off x="4441825" y="254026"/>
            <a:ext cx="3308350" cy="558774"/>
            <a:chOff x="4441825" y="254026"/>
            <a:chExt cx="3308350" cy="558774"/>
          </a:xfrm>
        </p:grpSpPr>
        <p:sp>
          <p:nvSpPr>
            <p:cNvPr id="37"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年度工作概述</a:t>
              </a:r>
            </a:p>
          </p:txBody>
        </p:sp>
        <p:sp>
          <p:nvSpPr>
            <p:cNvPr id="38" name="矩形 37"/>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randombar(horizontal)">
                                      <p:cBhvr>
                                        <p:cTn id="10" dur="500"/>
                                        <p:tgtEl>
                                          <p:spTgt spid="4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randombar(horizontal)">
                                      <p:cBhvr>
                                        <p:cTn id="13" dur="5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randombar(horizontal)">
                                      <p:cBhvr>
                                        <p:cTn id="18" dur="500"/>
                                        <p:tgtEl>
                                          <p:spTgt spid="31"/>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randombar(horizontal)">
                                      <p:cBhvr>
                                        <p:cTn id="21" dur="500"/>
                                        <p:tgtEl>
                                          <p:spTgt spid="4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randombar(horizontal)">
                                      <p:cBhvr>
                                        <p:cTn id="2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2" grpId="0" bldLvl="0" animBg="1"/>
      <p:bldP spid="44"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754252" y="2504388"/>
            <a:ext cx="2683496" cy="2683496"/>
          </a:xfrm>
          <a:prstGeom prst="ellipse">
            <a:avLst/>
          </a:prstGeom>
          <a:solidFill>
            <a:schemeClr val="accent1"/>
          </a:solidFill>
          <a:ln>
            <a:noFill/>
          </a:ln>
          <a:effectLst>
            <a:reflection stA="40000" endPos="3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nvGrpSpPr>
          <p:cNvPr id="4" name="组合 3"/>
          <p:cNvGrpSpPr/>
          <p:nvPr/>
        </p:nvGrpSpPr>
        <p:grpSpPr>
          <a:xfrm>
            <a:off x="5852385" y="2846021"/>
            <a:ext cx="487230" cy="487230"/>
            <a:chOff x="1649684" y="465073"/>
            <a:chExt cx="2713594" cy="2713594"/>
          </a:xfrm>
        </p:grpSpPr>
        <p:grpSp>
          <p:nvGrpSpPr>
            <p:cNvPr id="5" name="组合 4"/>
            <p:cNvGrpSpPr/>
            <p:nvPr/>
          </p:nvGrpSpPr>
          <p:grpSpPr>
            <a:xfrm>
              <a:off x="1649684" y="465073"/>
              <a:ext cx="2713594" cy="2713594"/>
              <a:chOff x="1664733" y="480122"/>
              <a:chExt cx="2683496" cy="2683496"/>
            </a:xfrm>
          </p:grpSpPr>
          <p:sp>
            <p:nvSpPr>
              <p:cNvPr id="7" name="椭圆 6"/>
              <p:cNvSpPr/>
              <p:nvPr/>
            </p:nvSpPr>
            <p:spPr>
              <a:xfrm>
                <a:off x="2475884" y="480122"/>
                <a:ext cx="1061194" cy="2683496"/>
              </a:xfrm>
              <a:prstGeom prst="ellipse">
                <a:avLst/>
              </a:prstGeom>
              <a:noFill/>
              <a:ln w="12700">
                <a:solidFill>
                  <a:srgbClr val="523A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 name="椭圆 7"/>
              <p:cNvSpPr/>
              <p:nvPr/>
            </p:nvSpPr>
            <p:spPr>
              <a:xfrm rot="7200000">
                <a:off x="2475884" y="480122"/>
                <a:ext cx="1061194" cy="2683496"/>
              </a:xfrm>
              <a:prstGeom prst="ellipse">
                <a:avLst/>
              </a:prstGeom>
              <a:noFill/>
              <a:ln w="12700">
                <a:solidFill>
                  <a:srgbClr val="523A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9" name="椭圆 8"/>
              <p:cNvSpPr/>
              <p:nvPr/>
            </p:nvSpPr>
            <p:spPr>
              <a:xfrm rot="-7200000">
                <a:off x="2475884" y="480122"/>
                <a:ext cx="1061194" cy="2683496"/>
              </a:xfrm>
              <a:prstGeom prst="ellipse">
                <a:avLst/>
              </a:prstGeom>
              <a:noFill/>
              <a:ln w="12700">
                <a:solidFill>
                  <a:srgbClr val="523A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6" name="椭圆 5"/>
            <p:cNvSpPr/>
            <p:nvPr/>
          </p:nvSpPr>
          <p:spPr>
            <a:xfrm>
              <a:off x="2741438" y="1556827"/>
              <a:ext cx="530086" cy="530086"/>
            </a:xfrm>
            <a:prstGeom prst="ellipse">
              <a:avLst/>
            </a:prstGeom>
            <a:noFill/>
            <a:ln w="12700">
              <a:solidFill>
                <a:srgbClr val="523A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10" name="矩形 9"/>
          <p:cNvSpPr/>
          <p:nvPr/>
        </p:nvSpPr>
        <p:spPr>
          <a:xfrm>
            <a:off x="5011508" y="3645897"/>
            <a:ext cx="2168984" cy="769441"/>
          </a:xfrm>
          <a:prstGeom prst="rect">
            <a:avLst/>
          </a:prstGeom>
        </p:spPr>
        <p:txBody>
          <a:bodyPr wrap="square">
            <a:spAutoFit/>
          </a:bodyPr>
          <a:lstStyle/>
          <a:p>
            <a:pPr algn="ctr"/>
            <a:r>
              <a:rPr lang="en-US" altLang="zh-CN" sz="1100" dirty="0">
                <a:solidFill>
                  <a:schemeClr val="tx1">
                    <a:lumMod val="75000"/>
                    <a:lumOff val="25000"/>
                  </a:schemeClr>
                </a:solidFill>
                <a:cs typeface="+mn-ea"/>
                <a:sym typeface="+mn-lt"/>
              </a:rPr>
              <a:t>To fully realize the potential of a cloud-based architecture for applications and network functions, the underlying network connectivity</a:t>
            </a:r>
            <a:endParaRPr lang="zh-CN" altLang="en-US" sz="1100" dirty="0">
              <a:solidFill>
                <a:schemeClr val="tx1">
                  <a:lumMod val="75000"/>
                  <a:lumOff val="25000"/>
                </a:schemeClr>
              </a:solidFill>
              <a:cs typeface="+mn-ea"/>
              <a:sym typeface="+mn-lt"/>
            </a:endParaRPr>
          </a:p>
        </p:txBody>
      </p:sp>
      <p:sp>
        <p:nvSpPr>
          <p:cNvPr id="11" name="文本框 10"/>
          <p:cNvSpPr txBox="1"/>
          <p:nvPr/>
        </p:nvSpPr>
        <p:spPr>
          <a:xfrm>
            <a:off x="5623062" y="3294875"/>
            <a:ext cx="854721" cy="369332"/>
          </a:xfrm>
          <a:prstGeom prst="rect">
            <a:avLst/>
          </a:prstGeom>
          <a:noFill/>
        </p:spPr>
        <p:txBody>
          <a:bodyPr wrap="none" rtlCol="0">
            <a:spAutoFit/>
          </a:bodyPr>
          <a:lstStyle/>
          <a:p>
            <a:r>
              <a:rPr lang="en-US" altLang="zh-CN" dirty="0">
                <a:solidFill>
                  <a:schemeClr val="tx1">
                    <a:lumMod val="75000"/>
                    <a:lumOff val="25000"/>
                  </a:schemeClr>
                </a:solidFill>
                <a:cs typeface="+mn-ea"/>
                <a:sym typeface="+mn-lt"/>
              </a:rPr>
              <a:t>Core Info</a:t>
            </a:r>
            <a:endParaRPr lang="zh-CN" altLang="en-US" dirty="0">
              <a:solidFill>
                <a:schemeClr val="tx1">
                  <a:lumMod val="75000"/>
                  <a:lumOff val="25000"/>
                </a:schemeClr>
              </a:solidFill>
              <a:cs typeface="+mn-ea"/>
              <a:sym typeface="+mn-lt"/>
            </a:endParaRPr>
          </a:p>
        </p:txBody>
      </p:sp>
      <p:sp>
        <p:nvSpPr>
          <p:cNvPr id="15" name="文本框 14"/>
          <p:cNvSpPr txBox="1"/>
          <p:nvPr/>
        </p:nvSpPr>
        <p:spPr>
          <a:xfrm>
            <a:off x="2542224" y="2319722"/>
            <a:ext cx="854721" cy="369332"/>
          </a:xfrm>
          <a:prstGeom prst="rect">
            <a:avLst/>
          </a:prstGeom>
          <a:noFill/>
        </p:spPr>
        <p:txBody>
          <a:bodyPr wrap="none" rtlCol="0">
            <a:spAutoFit/>
          </a:bodyPr>
          <a:lstStyle/>
          <a:p>
            <a:pPr algn="r"/>
            <a:r>
              <a:rPr lang="en-US" altLang="zh-CN" dirty="0">
                <a:solidFill>
                  <a:schemeClr val="tx1">
                    <a:lumMod val="75000"/>
                    <a:lumOff val="25000"/>
                  </a:schemeClr>
                </a:solidFill>
                <a:cs typeface="+mn-ea"/>
                <a:sym typeface="+mn-lt"/>
              </a:rPr>
              <a:t>Core Info</a:t>
            </a:r>
            <a:endParaRPr lang="zh-CN" altLang="en-US" dirty="0">
              <a:solidFill>
                <a:schemeClr val="tx1">
                  <a:lumMod val="75000"/>
                  <a:lumOff val="25000"/>
                </a:schemeClr>
              </a:solidFill>
              <a:cs typeface="+mn-ea"/>
              <a:sym typeface="+mn-lt"/>
            </a:endParaRPr>
          </a:p>
        </p:txBody>
      </p:sp>
      <p:sp>
        <p:nvSpPr>
          <p:cNvPr id="16" name="文本框 15"/>
          <p:cNvSpPr txBox="1"/>
          <p:nvPr/>
        </p:nvSpPr>
        <p:spPr>
          <a:xfrm>
            <a:off x="2549757" y="4399950"/>
            <a:ext cx="854721" cy="369332"/>
          </a:xfrm>
          <a:prstGeom prst="rect">
            <a:avLst/>
          </a:prstGeom>
          <a:noFill/>
        </p:spPr>
        <p:txBody>
          <a:bodyPr wrap="none" rtlCol="0">
            <a:spAutoFit/>
          </a:bodyPr>
          <a:lstStyle/>
          <a:p>
            <a:pPr algn="r"/>
            <a:r>
              <a:rPr lang="en-US" altLang="zh-CN" dirty="0">
                <a:solidFill>
                  <a:schemeClr val="tx1">
                    <a:lumMod val="75000"/>
                    <a:lumOff val="25000"/>
                  </a:schemeClr>
                </a:solidFill>
                <a:cs typeface="+mn-ea"/>
                <a:sym typeface="+mn-lt"/>
              </a:rPr>
              <a:t>Core Info</a:t>
            </a:r>
            <a:endParaRPr lang="zh-CN" altLang="en-US" dirty="0">
              <a:solidFill>
                <a:schemeClr val="tx1">
                  <a:lumMod val="75000"/>
                  <a:lumOff val="25000"/>
                </a:schemeClr>
              </a:solidFill>
              <a:cs typeface="+mn-ea"/>
              <a:sym typeface="+mn-lt"/>
            </a:endParaRPr>
          </a:p>
        </p:txBody>
      </p:sp>
      <p:sp>
        <p:nvSpPr>
          <p:cNvPr id="17" name="文本框 16"/>
          <p:cNvSpPr txBox="1"/>
          <p:nvPr/>
        </p:nvSpPr>
        <p:spPr>
          <a:xfrm>
            <a:off x="8746021" y="2319722"/>
            <a:ext cx="854721" cy="369332"/>
          </a:xfrm>
          <a:prstGeom prst="rect">
            <a:avLst/>
          </a:prstGeom>
          <a:noFill/>
        </p:spPr>
        <p:txBody>
          <a:bodyPr wrap="none" rtlCol="0">
            <a:spAutoFit/>
          </a:bodyPr>
          <a:lstStyle/>
          <a:p>
            <a:r>
              <a:rPr lang="en-US" altLang="zh-CN" dirty="0">
                <a:solidFill>
                  <a:schemeClr val="tx1">
                    <a:lumMod val="75000"/>
                    <a:lumOff val="25000"/>
                  </a:schemeClr>
                </a:solidFill>
                <a:cs typeface="+mn-ea"/>
                <a:sym typeface="+mn-lt"/>
              </a:rPr>
              <a:t>Core Info</a:t>
            </a:r>
            <a:endParaRPr lang="zh-CN" altLang="en-US" dirty="0">
              <a:solidFill>
                <a:schemeClr val="tx1">
                  <a:lumMod val="75000"/>
                  <a:lumOff val="25000"/>
                </a:schemeClr>
              </a:solidFill>
              <a:cs typeface="+mn-ea"/>
              <a:sym typeface="+mn-lt"/>
            </a:endParaRPr>
          </a:p>
        </p:txBody>
      </p:sp>
      <p:sp>
        <p:nvSpPr>
          <p:cNvPr id="18" name="文本框 17"/>
          <p:cNvSpPr txBox="1"/>
          <p:nvPr/>
        </p:nvSpPr>
        <p:spPr>
          <a:xfrm>
            <a:off x="8746021" y="4399950"/>
            <a:ext cx="854721" cy="369332"/>
          </a:xfrm>
          <a:prstGeom prst="rect">
            <a:avLst/>
          </a:prstGeom>
          <a:noFill/>
        </p:spPr>
        <p:txBody>
          <a:bodyPr wrap="none" rtlCol="0">
            <a:spAutoFit/>
          </a:bodyPr>
          <a:lstStyle/>
          <a:p>
            <a:r>
              <a:rPr lang="en-US" altLang="zh-CN" dirty="0">
                <a:solidFill>
                  <a:schemeClr val="tx1">
                    <a:lumMod val="75000"/>
                    <a:lumOff val="25000"/>
                  </a:schemeClr>
                </a:solidFill>
                <a:cs typeface="+mn-ea"/>
                <a:sym typeface="+mn-lt"/>
              </a:rPr>
              <a:t>Core Info</a:t>
            </a:r>
            <a:endParaRPr lang="zh-CN" altLang="en-US" dirty="0">
              <a:solidFill>
                <a:schemeClr val="tx1">
                  <a:lumMod val="75000"/>
                  <a:lumOff val="25000"/>
                </a:schemeClr>
              </a:solidFill>
              <a:cs typeface="+mn-ea"/>
              <a:sym typeface="+mn-lt"/>
            </a:endParaRPr>
          </a:p>
        </p:txBody>
      </p:sp>
      <p:sp>
        <p:nvSpPr>
          <p:cNvPr id="19" name="矩形 18"/>
          <p:cNvSpPr/>
          <p:nvPr/>
        </p:nvSpPr>
        <p:spPr>
          <a:xfrm>
            <a:off x="8746021" y="2640996"/>
            <a:ext cx="2665578" cy="430887"/>
          </a:xfrm>
          <a:prstGeom prst="rect">
            <a:avLst/>
          </a:prstGeom>
        </p:spPr>
        <p:txBody>
          <a:bodyPr wrap="square">
            <a:spAutoFit/>
          </a:bodyPr>
          <a:lstStyle/>
          <a:p>
            <a:r>
              <a:rPr lang="en-US" altLang="zh-CN" sz="1100" dirty="0">
                <a:solidFill>
                  <a:schemeClr val="tx1">
                    <a:lumMod val="75000"/>
                    <a:lumOff val="25000"/>
                  </a:schemeClr>
                </a:solidFill>
                <a:cs typeface="+mn-ea"/>
                <a:sym typeface="+mn-lt"/>
              </a:rPr>
              <a:t>To fully realize the potential of a cloud-based architecture for applications and network functions.</a:t>
            </a:r>
            <a:endParaRPr lang="zh-CN" altLang="en-US" sz="1100" dirty="0">
              <a:solidFill>
                <a:schemeClr val="tx1">
                  <a:lumMod val="75000"/>
                  <a:lumOff val="25000"/>
                </a:schemeClr>
              </a:solidFill>
              <a:cs typeface="+mn-ea"/>
              <a:sym typeface="+mn-lt"/>
            </a:endParaRPr>
          </a:p>
        </p:txBody>
      </p:sp>
      <p:sp>
        <p:nvSpPr>
          <p:cNvPr id="20" name="矩形 19"/>
          <p:cNvSpPr/>
          <p:nvPr/>
        </p:nvSpPr>
        <p:spPr>
          <a:xfrm>
            <a:off x="8746021" y="4721224"/>
            <a:ext cx="2665578" cy="430887"/>
          </a:xfrm>
          <a:prstGeom prst="rect">
            <a:avLst/>
          </a:prstGeom>
        </p:spPr>
        <p:txBody>
          <a:bodyPr wrap="square">
            <a:spAutoFit/>
          </a:bodyPr>
          <a:lstStyle/>
          <a:p>
            <a:r>
              <a:rPr lang="en-US" altLang="zh-CN" sz="1100" dirty="0">
                <a:solidFill>
                  <a:schemeClr val="tx1">
                    <a:lumMod val="75000"/>
                    <a:lumOff val="25000"/>
                  </a:schemeClr>
                </a:solidFill>
                <a:cs typeface="+mn-ea"/>
                <a:sym typeface="+mn-lt"/>
              </a:rPr>
              <a:t>To fully realize the potential of a cloud-based architecture for applications and network functions.</a:t>
            </a:r>
            <a:endParaRPr lang="zh-CN" altLang="en-US" sz="1100" dirty="0">
              <a:solidFill>
                <a:schemeClr val="tx1">
                  <a:lumMod val="75000"/>
                  <a:lumOff val="25000"/>
                </a:schemeClr>
              </a:solidFill>
              <a:cs typeface="+mn-ea"/>
              <a:sym typeface="+mn-lt"/>
            </a:endParaRPr>
          </a:p>
        </p:txBody>
      </p:sp>
      <p:sp>
        <p:nvSpPr>
          <p:cNvPr id="27" name="矩形 26"/>
          <p:cNvSpPr/>
          <p:nvPr/>
        </p:nvSpPr>
        <p:spPr>
          <a:xfrm>
            <a:off x="728631" y="2640996"/>
            <a:ext cx="2665578" cy="430887"/>
          </a:xfrm>
          <a:prstGeom prst="rect">
            <a:avLst/>
          </a:prstGeom>
        </p:spPr>
        <p:txBody>
          <a:bodyPr wrap="square">
            <a:spAutoFit/>
          </a:bodyPr>
          <a:lstStyle/>
          <a:p>
            <a:pPr algn="r"/>
            <a:r>
              <a:rPr lang="en-US" altLang="zh-CN" sz="1100" dirty="0">
                <a:solidFill>
                  <a:schemeClr val="tx1">
                    <a:lumMod val="75000"/>
                    <a:lumOff val="25000"/>
                  </a:schemeClr>
                </a:solidFill>
                <a:cs typeface="+mn-ea"/>
                <a:sym typeface="+mn-lt"/>
              </a:rPr>
              <a:t>To fully realize the potential of a cloud-based architecture for applications and network functions.</a:t>
            </a:r>
            <a:endParaRPr lang="zh-CN" altLang="en-US" sz="1100" dirty="0">
              <a:solidFill>
                <a:schemeClr val="tx1">
                  <a:lumMod val="75000"/>
                  <a:lumOff val="25000"/>
                </a:schemeClr>
              </a:solidFill>
              <a:cs typeface="+mn-ea"/>
              <a:sym typeface="+mn-lt"/>
            </a:endParaRPr>
          </a:p>
        </p:txBody>
      </p:sp>
      <p:sp>
        <p:nvSpPr>
          <p:cNvPr id="28" name="矩形 27"/>
          <p:cNvSpPr/>
          <p:nvPr/>
        </p:nvSpPr>
        <p:spPr>
          <a:xfrm>
            <a:off x="728631" y="4721224"/>
            <a:ext cx="2665578" cy="430887"/>
          </a:xfrm>
          <a:prstGeom prst="rect">
            <a:avLst/>
          </a:prstGeom>
        </p:spPr>
        <p:txBody>
          <a:bodyPr wrap="square">
            <a:spAutoFit/>
          </a:bodyPr>
          <a:lstStyle/>
          <a:p>
            <a:pPr algn="r"/>
            <a:r>
              <a:rPr lang="en-US" altLang="zh-CN" sz="1100" dirty="0">
                <a:solidFill>
                  <a:schemeClr val="tx1">
                    <a:lumMod val="75000"/>
                    <a:lumOff val="25000"/>
                  </a:schemeClr>
                </a:solidFill>
                <a:cs typeface="+mn-ea"/>
                <a:sym typeface="+mn-lt"/>
              </a:rPr>
              <a:t>To fully realize the potential of a cloud-based architecture for applications and network functions.</a:t>
            </a:r>
            <a:endParaRPr lang="zh-CN" altLang="en-US" sz="1100" dirty="0">
              <a:solidFill>
                <a:schemeClr val="tx1">
                  <a:lumMod val="75000"/>
                  <a:lumOff val="25000"/>
                </a:schemeClr>
              </a:solidFill>
              <a:cs typeface="+mn-ea"/>
              <a:sym typeface="+mn-lt"/>
            </a:endParaRPr>
          </a:p>
        </p:txBody>
      </p:sp>
      <p:grpSp>
        <p:nvGrpSpPr>
          <p:cNvPr id="33" name="组合 32"/>
          <p:cNvGrpSpPr/>
          <p:nvPr/>
        </p:nvGrpSpPr>
        <p:grpSpPr>
          <a:xfrm>
            <a:off x="7951611" y="2245624"/>
            <a:ext cx="517527" cy="517527"/>
            <a:chOff x="9937750" y="2166942"/>
            <a:chExt cx="625475" cy="625475"/>
          </a:xfrm>
        </p:grpSpPr>
        <p:sp>
          <p:nvSpPr>
            <p:cNvPr id="44" name="椭圆 4"/>
            <p:cNvSpPr>
              <a:spLocks noChangeArrowheads="1"/>
            </p:cNvSpPr>
            <p:nvPr/>
          </p:nvSpPr>
          <p:spPr bwMode="auto">
            <a:xfrm>
              <a:off x="9937750" y="2166942"/>
              <a:ext cx="625475" cy="625475"/>
            </a:xfrm>
            <a:prstGeom prst="ellipse">
              <a:avLst/>
            </a:prstGeom>
            <a:solidFill>
              <a:schemeClr val="accent1">
                <a:lumMod val="40000"/>
                <a:lumOff val="60000"/>
              </a:schemeClr>
            </a:solidFill>
            <a:ln>
              <a:noFill/>
            </a:ln>
            <a:extLst>
              <a:ext uri="{91240B29-F687-4F45-9708-019B960494DF}">
                <a14:hiddenLine xmlns:a14="http://schemas.microsoft.com/office/drawing/2010/main" w="25400">
                  <a:solidFill>
                    <a:srgbClr val="395E8A"/>
                  </a:solidFill>
                  <a:round/>
                </a14:hiddenLine>
              </a:ext>
            </a:extLst>
          </p:spPr>
          <p:txBody>
            <a:bodyPr anchor="ctr"/>
            <a:lstStyle/>
            <a:p>
              <a:pPr algn="ctr"/>
              <a:endParaRPr lang="zh-CN" altLang="zh-CN">
                <a:solidFill>
                  <a:schemeClr val="tx1">
                    <a:lumMod val="75000"/>
                    <a:lumOff val="25000"/>
                  </a:schemeClr>
                </a:solidFill>
                <a:cs typeface="+mn-ea"/>
                <a:sym typeface="+mn-lt"/>
              </a:endParaRPr>
            </a:p>
          </p:txBody>
        </p:sp>
        <p:sp>
          <p:nvSpPr>
            <p:cNvPr id="45" name="椭圆 5"/>
            <p:cNvSpPr>
              <a:spLocks noChangeArrowheads="1"/>
            </p:cNvSpPr>
            <p:nvPr/>
          </p:nvSpPr>
          <p:spPr bwMode="auto">
            <a:xfrm>
              <a:off x="10061357" y="2290549"/>
              <a:ext cx="378260" cy="378260"/>
            </a:xfrm>
            <a:prstGeom prst="ellipse">
              <a:avLst/>
            </a:prstGeom>
            <a:solidFill>
              <a:schemeClr val="accent1"/>
            </a:solidFill>
            <a:ln>
              <a:noFill/>
            </a:ln>
            <a:extLst>
              <a:ext uri="{91240B29-F687-4F45-9708-019B960494DF}">
                <a14:hiddenLine xmlns:a14="http://schemas.microsoft.com/office/drawing/2010/main" w="25400">
                  <a:solidFill>
                    <a:srgbClr val="395E8A"/>
                  </a:solidFill>
                  <a:round/>
                </a14:hiddenLine>
              </a:ext>
            </a:extLst>
          </p:spPr>
          <p:txBody>
            <a:bodyPr anchor="ctr"/>
            <a:lstStyle/>
            <a:p>
              <a:pPr algn="ctr"/>
              <a:endParaRPr lang="zh-CN" altLang="zh-CN">
                <a:solidFill>
                  <a:schemeClr val="tx1">
                    <a:lumMod val="75000"/>
                    <a:lumOff val="25000"/>
                  </a:schemeClr>
                </a:solidFill>
                <a:cs typeface="+mn-ea"/>
                <a:sym typeface="+mn-lt"/>
              </a:endParaRPr>
            </a:p>
          </p:txBody>
        </p:sp>
      </p:grpSp>
      <p:grpSp>
        <p:nvGrpSpPr>
          <p:cNvPr id="46" name="组合 45"/>
          <p:cNvGrpSpPr/>
          <p:nvPr/>
        </p:nvGrpSpPr>
        <p:grpSpPr>
          <a:xfrm>
            <a:off x="7951611" y="4325852"/>
            <a:ext cx="517527" cy="517527"/>
            <a:chOff x="9937750" y="2166942"/>
            <a:chExt cx="625475" cy="625475"/>
          </a:xfrm>
        </p:grpSpPr>
        <p:sp>
          <p:nvSpPr>
            <p:cNvPr id="47" name="椭圆 4"/>
            <p:cNvSpPr>
              <a:spLocks noChangeArrowheads="1"/>
            </p:cNvSpPr>
            <p:nvPr/>
          </p:nvSpPr>
          <p:spPr bwMode="auto">
            <a:xfrm>
              <a:off x="9937750" y="2166942"/>
              <a:ext cx="625475" cy="625475"/>
            </a:xfrm>
            <a:prstGeom prst="ellipse">
              <a:avLst/>
            </a:prstGeom>
            <a:solidFill>
              <a:schemeClr val="accent1">
                <a:lumMod val="40000"/>
                <a:lumOff val="60000"/>
              </a:schemeClr>
            </a:solidFill>
            <a:ln>
              <a:noFill/>
            </a:ln>
            <a:extLst>
              <a:ext uri="{91240B29-F687-4F45-9708-019B960494DF}">
                <a14:hiddenLine xmlns:a14="http://schemas.microsoft.com/office/drawing/2010/main" w="25400">
                  <a:solidFill>
                    <a:srgbClr val="395E8A"/>
                  </a:solidFill>
                  <a:round/>
                </a14:hiddenLine>
              </a:ext>
            </a:extLst>
          </p:spPr>
          <p:txBody>
            <a:bodyPr anchor="ctr"/>
            <a:lstStyle/>
            <a:p>
              <a:pPr algn="ctr"/>
              <a:endParaRPr lang="zh-CN" altLang="zh-CN">
                <a:solidFill>
                  <a:schemeClr val="tx1">
                    <a:lumMod val="75000"/>
                    <a:lumOff val="25000"/>
                  </a:schemeClr>
                </a:solidFill>
                <a:cs typeface="+mn-ea"/>
                <a:sym typeface="+mn-lt"/>
              </a:endParaRPr>
            </a:p>
          </p:txBody>
        </p:sp>
        <p:sp>
          <p:nvSpPr>
            <p:cNvPr id="48" name="椭圆 5"/>
            <p:cNvSpPr>
              <a:spLocks noChangeArrowheads="1"/>
            </p:cNvSpPr>
            <p:nvPr/>
          </p:nvSpPr>
          <p:spPr bwMode="auto">
            <a:xfrm>
              <a:off x="10061357" y="2290549"/>
              <a:ext cx="378260" cy="378260"/>
            </a:xfrm>
            <a:prstGeom prst="ellipse">
              <a:avLst/>
            </a:prstGeom>
            <a:solidFill>
              <a:schemeClr val="accent1"/>
            </a:solidFill>
            <a:ln>
              <a:noFill/>
            </a:ln>
            <a:extLst>
              <a:ext uri="{91240B29-F687-4F45-9708-019B960494DF}">
                <a14:hiddenLine xmlns:a14="http://schemas.microsoft.com/office/drawing/2010/main" w="25400">
                  <a:solidFill>
                    <a:srgbClr val="395E8A"/>
                  </a:solidFill>
                  <a:round/>
                </a14:hiddenLine>
              </a:ext>
            </a:extLst>
          </p:spPr>
          <p:txBody>
            <a:bodyPr anchor="ctr"/>
            <a:lstStyle/>
            <a:p>
              <a:pPr algn="ctr"/>
              <a:endParaRPr lang="zh-CN" altLang="zh-CN">
                <a:solidFill>
                  <a:schemeClr val="tx1">
                    <a:lumMod val="75000"/>
                    <a:lumOff val="25000"/>
                  </a:schemeClr>
                </a:solidFill>
                <a:cs typeface="+mn-ea"/>
                <a:sym typeface="+mn-lt"/>
              </a:endParaRPr>
            </a:p>
          </p:txBody>
        </p:sp>
      </p:grpSp>
      <p:grpSp>
        <p:nvGrpSpPr>
          <p:cNvPr id="49" name="组合 48"/>
          <p:cNvGrpSpPr/>
          <p:nvPr/>
        </p:nvGrpSpPr>
        <p:grpSpPr>
          <a:xfrm>
            <a:off x="3602631" y="2266104"/>
            <a:ext cx="517527" cy="517527"/>
            <a:chOff x="9937750" y="2166942"/>
            <a:chExt cx="625475" cy="625475"/>
          </a:xfrm>
        </p:grpSpPr>
        <p:sp>
          <p:nvSpPr>
            <p:cNvPr id="50" name="椭圆 4"/>
            <p:cNvSpPr>
              <a:spLocks noChangeArrowheads="1"/>
            </p:cNvSpPr>
            <p:nvPr/>
          </p:nvSpPr>
          <p:spPr bwMode="auto">
            <a:xfrm>
              <a:off x="9937750" y="2166942"/>
              <a:ext cx="625475" cy="625475"/>
            </a:xfrm>
            <a:prstGeom prst="ellipse">
              <a:avLst/>
            </a:prstGeom>
            <a:solidFill>
              <a:schemeClr val="accent1">
                <a:lumMod val="40000"/>
                <a:lumOff val="60000"/>
              </a:schemeClr>
            </a:solidFill>
            <a:ln>
              <a:noFill/>
            </a:ln>
            <a:extLst>
              <a:ext uri="{91240B29-F687-4F45-9708-019B960494DF}">
                <a14:hiddenLine xmlns:a14="http://schemas.microsoft.com/office/drawing/2010/main" w="25400">
                  <a:solidFill>
                    <a:srgbClr val="395E8A"/>
                  </a:solidFill>
                  <a:round/>
                </a14:hiddenLine>
              </a:ext>
            </a:extLst>
          </p:spPr>
          <p:txBody>
            <a:bodyPr anchor="ctr"/>
            <a:lstStyle/>
            <a:p>
              <a:pPr algn="ctr"/>
              <a:endParaRPr lang="zh-CN" altLang="zh-CN">
                <a:solidFill>
                  <a:schemeClr val="tx1">
                    <a:lumMod val="75000"/>
                    <a:lumOff val="25000"/>
                  </a:schemeClr>
                </a:solidFill>
                <a:cs typeface="+mn-ea"/>
                <a:sym typeface="+mn-lt"/>
              </a:endParaRPr>
            </a:p>
          </p:txBody>
        </p:sp>
        <p:sp>
          <p:nvSpPr>
            <p:cNvPr id="51" name="椭圆 5"/>
            <p:cNvSpPr>
              <a:spLocks noChangeArrowheads="1"/>
            </p:cNvSpPr>
            <p:nvPr/>
          </p:nvSpPr>
          <p:spPr bwMode="auto">
            <a:xfrm>
              <a:off x="10061357" y="2290549"/>
              <a:ext cx="378260" cy="378260"/>
            </a:xfrm>
            <a:prstGeom prst="ellipse">
              <a:avLst/>
            </a:prstGeom>
            <a:solidFill>
              <a:schemeClr val="accent1"/>
            </a:solidFill>
            <a:ln>
              <a:noFill/>
            </a:ln>
            <a:extLst>
              <a:ext uri="{91240B29-F687-4F45-9708-019B960494DF}">
                <a14:hiddenLine xmlns:a14="http://schemas.microsoft.com/office/drawing/2010/main" w="25400">
                  <a:solidFill>
                    <a:srgbClr val="395E8A"/>
                  </a:solidFill>
                  <a:round/>
                </a14:hiddenLine>
              </a:ext>
            </a:extLst>
          </p:spPr>
          <p:txBody>
            <a:bodyPr anchor="ctr"/>
            <a:lstStyle/>
            <a:p>
              <a:pPr algn="ctr"/>
              <a:endParaRPr lang="zh-CN" altLang="zh-CN">
                <a:solidFill>
                  <a:schemeClr val="tx1">
                    <a:lumMod val="75000"/>
                    <a:lumOff val="25000"/>
                  </a:schemeClr>
                </a:solidFill>
                <a:cs typeface="+mn-ea"/>
                <a:sym typeface="+mn-lt"/>
              </a:endParaRPr>
            </a:p>
          </p:txBody>
        </p:sp>
      </p:grpSp>
      <p:grpSp>
        <p:nvGrpSpPr>
          <p:cNvPr id="52" name="组合 51"/>
          <p:cNvGrpSpPr/>
          <p:nvPr/>
        </p:nvGrpSpPr>
        <p:grpSpPr>
          <a:xfrm>
            <a:off x="3602631" y="4346332"/>
            <a:ext cx="517527" cy="517527"/>
            <a:chOff x="9937750" y="2166942"/>
            <a:chExt cx="625475" cy="625475"/>
          </a:xfrm>
        </p:grpSpPr>
        <p:sp>
          <p:nvSpPr>
            <p:cNvPr id="53" name="椭圆 4"/>
            <p:cNvSpPr>
              <a:spLocks noChangeArrowheads="1"/>
            </p:cNvSpPr>
            <p:nvPr/>
          </p:nvSpPr>
          <p:spPr bwMode="auto">
            <a:xfrm>
              <a:off x="9937750" y="2166942"/>
              <a:ext cx="625475" cy="625475"/>
            </a:xfrm>
            <a:prstGeom prst="ellipse">
              <a:avLst/>
            </a:prstGeom>
            <a:solidFill>
              <a:schemeClr val="accent1">
                <a:lumMod val="40000"/>
                <a:lumOff val="60000"/>
              </a:schemeClr>
            </a:solidFill>
            <a:ln>
              <a:noFill/>
            </a:ln>
            <a:extLst>
              <a:ext uri="{91240B29-F687-4F45-9708-019B960494DF}">
                <a14:hiddenLine xmlns:a14="http://schemas.microsoft.com/office/drawing/2010/main" w="25400">
                  <a:solidFill>
                    <a:srgbClr val="395E8A"/>
                  </a:solidFill>
                  <a:round/>
                </a14:hiddenLine>
              </a:ext>
            </a:extLst>
          </p:spPr>
          <p:txBody>
            <a:bodyPr anchor="ctr"/>
            <a:lstStyle/>
            <a:p>
              <a:pPr algn="ctr"/>
              <a:endParaRPr lang="zh-CN" altLang="zh-CN">
                <a:solidFill>
                  <a:schemeClr val="tx1">
                    <a:lumMod val="75000"/>
                    <a:lumOff val="25000"/>
                  </a:schemeClr>
                </a:solidFill>
                <a:cs typeface="+mn-ea"/>
                <a:sym typeface="+mn-lt"/>
              </a:endParaRPr>
            </a:p>
          </p:txBody>
        </p:sp>
        <p:sp>
          <p:nvSpPr>
            <p:cNvPr id="54" name="椭圆 5"/>
            <p:cNvSpPr>
              <a:spLocks noChangeArrowheads="1"/>
            </p:cNvSpPr>
            <p:nvPr/>
          </p:nvSpPr>
          <p:spPr bwMode="auto">
            <a:xfrm>
              <a:off x="10061357" y="2290549"/>
              <a:ext cx="378260" cy="378260"/>
            </a:xfrm>
            <a:prstGeom prst="ellipse">
              <a:avLst/>
            </a:prstGeom>
            <a:solidFill>
              <a:schemeClr val="accent1"/>
            </a:solidFill>
            <a:ln>
              <a:noFill/>
            </a:ln>
            <a:extLst>
              <a:ext uri="{91240B29-F687-4F45-9708-019B960494DF}">
                <a14:hiddenLine xmlns:a14="http://schemas.microsoft.com/office/drawing/2010/main" w="25400">
                  <a:solidFill>
                    <a:srgbClr val="395E8A"/>
                  </a:solidFill>
                  <a:round/>
                </a14:hiddenLine>
              </a:ext>
            </a:extLst>
          </p:spPr>
          <p:txBody>
            <a:bodyPr anchor="ctr"/>
            <a:lstStyle/>
            <a:p>
              <a:pPr algn="ctr"/>
              <a:endParaRPr lang="zh-CN" altLang="zh-CN">
                <a:solidFill>
                  <a:schemeClr val="tx1">
                    <a:lumMod val="75000"/>
                    <a:lumOff val="25000"/>
                  </a:schemeClr>
                </a:solidFill>
                <a:cs typeface="+mn-ea"/>
                <a:sym typeface="+mn-lt"/>
              </a:endParaRPr>
            </a:p>
          </p:txBody>
        </p:sp>
      </p:grpSp>
      <p:grpSp>
        <p:nvGrpSpPr>
          <p:cNvPr id="35" name="组合 34"/>
          <p:cNvGrpSpPr/>
          <p:nvPr/>
        </p:nvGrpSpPr>
        <p:grpSpPr>
          <a:xfrm>
            <a:off x="4441825" y="254026"/>
            <a:ext cx="3308350" cy="558774"/>
            <a:chOff x="4441825" y="254026"/>
            <a:chExt cx="3308350" cy="558774"/>
          </a:xfrm>
        </p:grpSpPr>
        <p:sp>
          <p:nvSpPr>
            <p:cNvPr id="36"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年度工作概述</a:t>
              </a:r>
            </a:p>
          </p:txBody>
        </p:sp>
        <p:sp>
          <p:nvSpPr>
            <p:cNvPr id="37" name="矩形 36"/>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1000"/>
                                        <p:tgtEl>
                                          <p:spTgt spid="49"/>
                                        </p:tgtEl>
                                      </p:cBhvr>
                                    </p:animEffect>
                                    <p:anim calcmode="lin" valueType="num">
                                      <p:cBhvr>
                                        <p:cTn id="40" dur="1000" fill="hold"/>
                                        <p:tgtEl>
                                          <p:spTgt spid="49"/>
                                        </p:tgtEl>
                                        <p:attrNameLst>
                                          <p:attrName>ppt_x</p:attrName>
                                        </p:attrNameLst>
                                      </p:cBhvr>
                                      <p:tavLst>
                                        <p:tav tm="0">
                                          <p:val>
                                            <p:strVal val="#ppt_x"/>
                                          </p:val>
                                        </p:tav>
                                        <p:tav tm="100000">
                                          <p:val>
                                            <p:strVal val="#ppt_x"/>
                                          </p:val>
                                        </p:tav>
                                      </p:tavLst>
                                    </p:anim>
                                    <p:anim calcmode="lin" valueType="num">
                                      <p:cBhvr>
                                        <p:cTn id="41"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1000"/>
                                        <p:tgtEl>
                                          <p:spTgt spid="28"/>
                                        </p:tgtEl>
                                      </p:cBhvr>
                                    </p:animEffect>
                                    <p:anim calcmode="lin" valueType="num">
                                      <p:cBhvr>
                                        <p:cTn id="52" dur="1000" fill="hold"/>
                                        <p:tgtEl>
                                          <p:spTgt spid="28"/>
                                        </p:tgtEl>
                                        <p:attrNameLst>
                                          <p:attrName>ppt_x</p:attrName>
                                        </p:attrNameLst>
                                      </p:cBhvr>
                                      <p:tavLst>
                                        <p:tav tm="0">
                                          <p:val>
                                            <p:strVal val="#ppt_x"/>
                                          </p:val>
                                        </p:tav>
                                        <p:tav tm="100000">
                                          <p:val>
                                            <p:strVal val="#ppt_x"/>
                                          </p:val>
                                        </p:tav>
                                      </p:tavLst>
                                    </p:anim>
                                    <p:anim calcmode="lin" valueType="num">
                                      <p:cBhvr>
                                        <p:cTn id="53" dur="1000" fill="hold"/>
                                        <p:tgtEl>
                                          <p:spTgt spid="28"/>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1000"/>
                                        <p:tgtEl>
                                          <p:spTgt spid="52"/>
                                        </p:tgtEl>
                                      </p:cBhvr>
                                    </p:animEffect>
                                    <p:anim calcmode="lin" valueType="num">
                                      <p:cBhvr>
                                        <p:cTn id="57" dur="1000" fill="hold"/>
                                        <p:tgtEl>
                                          <p:spTgt spid="52"/>
                                        </p:tgtEl>
                                        <p:attrNameLst>
                                          <p:attrName>ppt_x</p:attrName>
                                        </p:attrNameLst>
                                      </p:cBhvr>
                                      <p:tavLst>
                                        <p:tav tm="0">
                                          <p:val>
                                            <p:strVal val="#ppt_x"/>
                                          </p:val>
                                        </p:tav>
                                        <p:tav tm="100000">
                                          <p:val>
                                            <p:strVal val="#ppt_x"/>
                                          </p:val>
                                        </p:tav>
                                      </p:tavLst>
                                    </p:anim>
                                    <p:anim calcmode="lin" valueType="num">
                                      <p:cBhvr>
                                        <p:cTn id="5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7" presetClass="entr" presetSubtype="0" fill="hold" grpId="0" nodeType="click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1000"/>
                                        <p:tgtEl>
                                          <p:spTgt spid="18"/>
                                        </p:tgtEl>
                                      </p:cBhvr>
                                    </p:animEffect>
                                    <p:anim calcmode="lin" valueType="num">
                                      <p:cBhvr>
                                        <p:cTn id="81" dur="1000" fill="hold"/>
                                        <p:tgtEl>
                                          <p:spTgt spid="18"/>
                                        </p:tgtEl>
                                        <p:attrNameLst>
                                          <p:attrName>ppt_x</p:attrName>
                                        </p:attrNameLst>
                                      </p:cBhvr>
                                      <p:tavLst>
                                        <p:tav tm="0">
                                          <p:val>
                                            <p:strVal val="#ppt_x"/>
                                          </p:val>
                                        </p:tav>
                                        <p:tav tm="100000">
                                          <p:val>
                                            <p:strVal val="#ppt_x"/>
                                          </p:val>
                                        </p:tav>
                                      </p:tavLst>
                                    </p:anim>
                                    <p:anim calcmode="lin" valueType="num">
                                      <p:cBhvr>
                                        <p:cTn id="82" dur="1000" fill="hold"/>
                                        <p:tgtEl>
                                          <p:spTgt spid="18"/>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1000"/>
                                        <p:tgtEl>
                                          <p:spTgt spid="20"/>
                                        </p:tgtEl>
                                      </p:cBhvr>
                                    </p:animEffect>
                                    <p:anim calcmode="lin" valueType="num">
                                      <p:cBhvr>
                                        <p:cTn id="86" dur="1000" fill="hold"/>
                                        <p:tgtEl>
                                          <p:spTgt spid="20"/>
                                        </p:tgtEl>
                                        <p:attrNameLst>
                                          <p:attrName>ppt_x</p:attrName>
                                        </p:attrNameLst>
                                      </p:cBhvr>
                                      <p:tavLst>
                                        <p:tav tm="0">
                                          <p:val>
                                            <p:strVal val="#ppt_x"/>
                                          </p:val>
                                        </p:tav>
                                        <p:tav tm="100000">
                                          <p:val>
                                            <p:strVal val="#ppt_x"/>
                                          </p:val>
                                        </p:tav>
                                      </p:tavLst>
                                    </p:anim>
                                    <p:anim calcmode="lin" valueType="num">
                                      <p:cBhvr>
                                        <p:cTn id="87" dur="1000" fill="hold"/>
                                        <p:tgtEl>
                                          <p:spTgt spid="20"/>
                                        </p:tgtEl>
                                        <p:attrNameLst>
                                          <p:attrName>ppt_y</p:attrName>
                                        </p:attrNameLst>
                                      </p:cBhvr>
                                      <p:tavLst>
                                        <p:tav tm="0">
                                          <p:val>
                                            <p:strVal val="#ppt_y-.1"/>
                                          </p:val>
                                        </p:tav>
                                        <p:tav tm="100000">
                                          <p:val>
                                            <p:strVal val="#ppt_y"/>
                                          </p:val>
                                        </p:tav>
                                      </p:tavLst>
                                    </p:anim>
                                  </p:childTnLst>
                                </p:cTn>
                              </p:par>
                              <p:par>
                                <p:cTn id="88" presetID="47" presetClass="entr" presetSubtype="0" fill="hold" nodeType="with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1000"/>
                                        <p:tgtEl>
                                          <p:spTgt spid="46"/>
                                        </p:tgtEl>
                                      </p:cBhvr>
                                    </p:animEffect>
                                    <p:anim calcmode="lin" valueType="num">
                                      <p:cBhvr>
                                        <p:cTn id="91" dur="1000" fill="hold"/>
                                        <p:tgtEl>
                                          <p:spTgt spid="46"/>
                                        </p:tgtEl>
                                        <p:attrNameLst>
                                          <p:attrName>ppt_x</p:attrName>
                                        </p:attrNameLst>
                                      </p:cBhvr>
                                      <p:tavLst>
                                        <p:tav tm="0">
                                          <p:val>
                                            <p:strVal val="#ppt_x"/>
                                          </p:val>
                                        </p:tav>
                                        <p:tav tm="100000">
                                          <p:val>
                                            <p:strVal val="#ppt_x"/>
                                          </p:val>
                                        </p:tav>
                                      </p:tavLst>
                                    </p:anim>
                                    <p:anim calcmode="lin" valueType="num">
                                      <p:cBhvr>
                                        <p:cTn id="9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0" grpId="0"/>
      <p:bldP spid="11" grpId="0"/>
      <p:bldP spid="15" grpId="0"/>
      <p:bldP spid="16" grpId="0"/>
      <p:bldP spid="17" grpId="0"/>
      <p:bldP spid="18" grpId="0"/>
      <p:bldP spid="19" grpId="0"/>
      <p:bldP spid="20"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Block Arc 5"/>
          <p:cNvSpPr/>
          <p:nvPr/>
        </p:nvSpPr>
        <p:spPr>
          <a:xfrm>
            <a:off x="1665035" y="1647190"/>
            <a:ext cx="1622360" cy="1622360"/>
          </a:xfrm>
          <a:prstGeom prst="blockArc">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lumMod val="65000"/>
                  <a:lumOff val="35000"/>
                </a:schemeClr>
              </a:solidFill>
              <a:cs typeface="+mn-ea"/>
              <a:sym typeface="+mn-lt"/>
            </a:endParaRPr>
          </a:p>
        </p:txBody>
      </p:sp>
      <p:sp>
        <p:nvSpPr>
          <p:cNvPr id="37" name="Block Arc 26"/>
          <p:cNvSpPr/>
          <p:nvPr/>
        </p:nvSpPr>
        <p:spPr>
          <a:xfrm flipV="1">
            <a:off x="2887345" y="1647190"/>
            <a:ext cx="1622360" cy="1622360"/>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lumMod val="65000"/>
                  <a:lumOff val="35000"/>
                </a:schemeClr>
              </a:solidFill>
              <a:cs typeface="+mn-ea"/>
              <a:sym typeface="+mn-lt"/>
            </a:endParaRPr>
          </a:p>
        </p:txBody>
      </p:sp>
      <p:sp>
        <p:nvSpPr>
          <p:cNvPr id="38" name="Block Arc 27"/>
          <p:cNvSpPr/>
          <p:nvPr/>
        </p:nvSpPr>
        <p:spPr>
          <a:xfrm>
            <a:off x="4109655" y="1647190"/>
            <a:ext cx="1622360" cy="1622360"/>
          </a:xfrm>
          <a:prstGeom prst="blockArc">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lumMod val="65000"/>
                  <a:lumOff val="35000"/>
                </a:schemeClr>
              </a:solidFill>
              <a:cs typeface="+mn-ea"/>
              <a:sym typeface="+mn-lt"/>
            </a:endParaRPr>
          </a:p>
        </p:txBody>
      </p:sp>
      <p:sp>
        <p:nvSpPr>
          <p:cNvPr id="39" name="Block Arc 28"/>
          <p:cNvSpPr/>
          <p:nvPr/>
        </p:nvSpPr>
        <p:spPr>
          <a:xfrm flipV="1">
            <a:off x="5331965" y="1647190"/>
            <a:ext cx="1622360" cy="1622360"/>
          </a:xfrm>
          <a:prstGeom prst="blockArc">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lumMod val="65000"/>
                  <a:lumOff val="35000"/>
                </a:schemeClr>
              </a:solidFill>
              <a:cs typeface="+mn-ea"/>
              <a:sym typeface="+mn-lt"/>
            </a:endParaRPr>
          </a:p>
        </p:txBody>
      </p:sp>
      <p:sp>
        <p:nvSpPr>
          <p:cNvPr id="40" name="Block Arc 29"/>
          <p:cNvSpPr/>
          <p:nvPr/>
        </p:nvSpPr>
        <p:spPr>
          <a:xfrm>
            <a:off x="6554275" y="1647190"/>
            <a:ext cx="1622360" cy="1622360"/>
          </a:xfrm>
          <a:prstGeom prst="blockArc">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lumMod val="65000"/>
                  <a:lumOff val="35000"/>
                </a:schemeClr>
              </a:solidFill>
              <a:cs typeface="+mn-ea"/>
              <a:sym typeface="+mn-lt"/>
            </a:endParaRPr>
          </a:p>
        </p:txBody>
      </p:sp>
      <p:sp>
        <p:nvSpPr>
          <p:cNvPr id="46" name="Block Arc 30"/>
          <p:cNvSpPr/>
          <p:nvPr/>
        </p:nvSpPr>
        <p:spPr>
          <a:xfrm flipV="1">
            <a:off x="7776585" y="1647190"/>
            <a:ext cx="1622360" cy="1622360"/>
          </a:xfrm>
          <a:prstGeom prst="blockArc">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lumMod val="65000"/>
                  <a:lumOff val="35000"/>
                </a:schemeClr>
              </a:solidFill>
              <a:cs typeface="+mn-ea"/>
              <a:sym typeface="+mn-lt"/>
            </a:endParaRPr>
          </a:p>
        </p:txBody>
      </p:sp>
      <p:sp>
        <p:nvSpPr>
          <p:cNvPr id="47" name="Block Arc 32"/>
          <p:cNvSpPr/>
          <p:nvPr/>
        </p:nvSpPr>
        <p:spPr>
          <a:xfrm>
            <a:off x="8998895" y="1647190"/>
            <a:ext cx="1622360" cy="1622360"/>
          </a:xfrm>
          <a:prstGeom prst="blockArc">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lumMod val="65000"/>
                  <a:lumOff val="35000"/>
                </a:schemeClr>
              </a:solidFill>
              <a:cs typeface="+mn-ea"/>
              <a:sym typeface="+mn-lt"/>
            </a:endParaRPr>
          </a:p>
        </p:txBody>
      </p:sp>
      <p:grpSp>
        <p:nvGrpSpPr>
          <p:cNvPr id="48" name="Group 22"/>
          <p:cNvGrpSpPr/>
          <p:nvPr/>
        </p:nvGrpSpPr>
        <p:grpSpPr>
          <a:xfrm>
            <a:off x="1665035" y="2458370"/>
            <a:ext cx="400051" cy="2227295"/>
            <a:chOff x="3041780" y="7737410"/>
            <a:chExt cx="800101" cy="4454590"/>
          </a:xfrm>
          <a:solidFill>
            <a:schemeClr val="accent1"/>
          </a:solidFill>
        </p:grpSpPr>
        <p:sp>
          <p:nvSpPr>
            <p:cNvPr id="49" name="Rectangle 9"/>
            <p:cNvSpPr/>
            <p:nvPr/>
          </p:nvSpPr>
          <p:spPr>
            <a:xfrm>
              <a:off x="3041781" y="7737410"/>
              <a:ext cx="800100" cy="4054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50" name="Oval 12"/>
            <p:cNvSpPr/>
            <p:nvPr/>
          </p:nvSpPr>
          <p:spPr>
            <a:xfrm>
              <a:off x="3041780" y="11391899"/>
              <a:ext cx="800101" cy="8001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prstClr val="black"/>
                </a:solidFill>
                <a:cs typeface="+mn-ea"/>
                <a:sym typeface="+mn-lt"/>
              </a:endParaRPr>
            </a:p>
          </p:txBody>
        </p:sp>
      </p:grpSp>
      <p:sp>
        <p:nvSpPr>
          <p:cNvPr id="57" name="TextBox 14"/>
          <p:cNvSpPr txBox="1"/>
          <p:nvPr/>
        </p:nvSpPr>
        <p:spPr>
          <a:xfrm>
            <a:off x="2164802" y="4308653"/>
            <a:ext cx="481221" cy="276999"/>
          </a:xfrm>
          <a:prstGeom prst="rect">
            <a:avLst/>
          </a:prstGeom>
          <a:noFill/>
        </p:spPr>
        <p:txBody>
          <a:bodyPr wrap="none" rtlCol="0">
            <a:spAutoFit/>
          </a:bodyPr>
          <a:lstStyle/>
          <a:p>
            <a:pPr algn="ctr"/>
            <a:r>
              <a:rPr lang="tr-TR" sz="1200" dirty="0">
                <a:solidFill>
                  <a:srgbClr val="2EB0A2"/>
                </a:solidFill>
                <a:cs typeface="+mn-ea"/>
                <a:sym typeface="+mn-lt"/>
              </a:rPr>
              <a:t>START</a:t>
            </a:r>
          </a:p>
        </p:txBody>
      </p:sp>
      <p:grpSp>
        <p:nvGrpSpPr>
          <p:cNvPr id="58" name="Group 45"/>
          <p:cNvGrpSpPr/>
          <p:nvPr/>
        </p:nvGrpSpPr>
        <p:grpSpPr>
          <a:xfrm>
            <a:off x="10219395" y="2458370"/>
            <a:ext cx="400051" cy="2227295"/>
            <a:chOff x="3041780" y="7737410"/>
            <a:chExt cx="800101" cy="4454590"/>
          </a:xfrm>
          <a:solidFill>
            <a:schemeClr val="accent4"/>
          </a:solidFill>
        </p:grpSpPr>
        <p:sp>
          <p:nvSpPr>
            <p:cNvPr id="59" name="Rectangle 46"/>
            <p:cNvSpPr/>
            <p:nvPr/>
          </p:nvSpPr>
          <p:spPr>
            <a:xfrm>
              <a:off x="3041781" y="7737410"/>
              <a:ext cx="800100" cy="40545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60" name="Oval 47"/>
            <p:cNvSpPr/>
            <p:nvPr/>
          </p:nvSpPr>
          <p:spPr>
            <a:xfrm>
              <a:off x="3041780" y="11391899"/>
              <a:ext cx="800101" cy="8001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grpSp>
      <p:sp>
        <p:nvSpPr>
          <p:cNvPr id="61" name="TextBox 49"/>
          <p:cNvSpPr txBox="1"/>
          <p:nvPr/>
        </p:nvSpPr>
        <p:spPr>
          <a:xfrm>
            <a:off x="9727596" y="4308653"/>
            <a:ext cx="373820" cy="276999"/>
          </a:xfrm>
          <a:prstGeom prst="rect">
            <a:avLst/>
          </a:prstGeom>
          <a:noFill/>
        </p:spPr>
        <p:txBody>
          <a:bodyPr wrap="none" rtlCol="0">
            <a:spAutoFit/>
          </a:bodyPr>
          <a:lstStyle/>
          <a:p>
            <a:pPr algn="ctr"/>
            <a:r>
              <a:rPr lang="tr-TR" sz="1200">
                <a:solidFill>
                  <a:srgbClr val="2EB0A2"/>
                </a:solidFill>
                <a:cs typeface="+mn-ea"/>
                <a:sym typeface="+mn-lt"/>
              </a:rPr>
              <a:t>END</a:t>
            </a:r>
          </a:p>
        </p:txBody>
      </p:sp>
      <p:sp>
        <p:nvSpPr>
          <p:cNvPr id="62" name="TextBox 24"/>
          <p:cNvSpPr txBox="1"/>
          <p:nvPr/>
        </p:nvSpPr>
        <p:spPr>
          <a:xfrm>
            <a:off x="2177863" y="2667752"/>
            <a:ext cx="633507" cy="246221"/>
          </a:xfrm>
          <a:prstGeom prst="rect">
            <a:avLst/>
          </a:prstGeom>
          <a:noFill/>
        </p:spPr>
        <p:txBody>
          <a:bodyPr wrap="none" rtlCol="0">
            <a:spAutoFit/>
          </a:bodyPr>
          <a:lstStyle/>
          <a:p>
            <a:pPr algn="ctr"/>
            <a:r>
              <a:rPr lang="tr-TR" sz="1000" b="1" dirty="0">
                <a:solidFill>
                  <a:schemeClr val="tx1">
                    <a:lumMod val="65000"/>
                    <a:lumOff val="35000"/>
                  </a:schemeClr>
                </a:solidFill>
                <a:cs typeface="+mn-ea"/>
                <a:sym typeface="+mn-lt"/>
              </a:rPr>
              <a:t>PIE CHART</a:t>
            </a:r>
          </a:p>
        </p:txBody>
      </p:sp>
      <p:sp>
        <p:nvSpPr>
          <p:cNvPr id="63" name="TextBox 51"/>
          <p:cNvSpPr txBox="1"/>
          <p:nvPr/>
        </p:nvSpPr>
        <p:spPr>
          <a:xfrm>
            <a:off x="3452201" y="1996246"/>
            <a:ext cx="490839" cy="246221"/>
          </a:xfrm>
          <a:prstGeom prst="rect">
            <a:avLst/>
          </a:prstGeom>
          <a:noFill/>
        </p:spPr>
        <p:txBody>
          <a:bodyPr wrap="none" rtlCol="0">
            <a:spAutoFit/>
          </a:bodyPr>
          <a:lstStyle/>
          <a:p>
            <a:pPr algn="ctr"/>
            <a:r>
              <a:rPr lang="tr-TR" sz="1000" b="1" dirty="0">
                <a:solidFill>
                  <a:schemeClr val="tx1">
                    <a:lumMod val="65000"/>
                    <a:lumOff val="35000"/>
                  </a:schemeClr>
                </a:solidFill>
                <a:cs typeface="+mn-ea"/>
                <a:sym typeface="+mn-lt"/>
              </a:rPr>
              <a:t>SHIELD</a:t>
            </a:r>
          </a:p>
        </p:txBody>
      </p:sp>
      <p:sp>
        <p:nvSpPr>
          <p:cNvPr id="64" name="TextBox 52"/>
          <p:cNvSpPr txBox="1"/>
          <p:nvPr/>
        </p:nvSpPr>
        <p:spPr>
          <a:xfrm>
            <a:off x="5827996" y="1996246"/>
            <a:ext cx="630301" cy="246221"/>
          </a:xfrm>
          <a:prstGeom prst="rect">
            <a:avLst/>
          </a:prstGeom>
          <a:noFill/>
        </p:spPr>
        <p:txBody>
          <a:bodyPr wrap="none" rtlCol="0">
            <a:spAutoFit/>
          </a:bodyPr>
          <a:lstStyle/>
          <a:p>
            <a:pPr algn="ctr"/>
            <a:r>
              <a:rPr lang="tr-TR" sz="1000" b="1" dirty="0">
                <a:solidFill>
                  <a:schemeClr val="tx1">
                    <a:lumMod val="65000"/>
                    <a:lumOff val="35000"/>
                  </a:schemeClr>
                </a:solidFill>
                <a:cs typeface="+mn-ea"/>
                <a:sym typeface="+mn-lt"/>
              </a:rPr>
              <a:t>SHOPPING</a:t>
            </a:r>
          </a:p>
        </p:txBody>
      </p:sp>
      <p:sp>
        <p:nvSpPr>
          <p:cNvPr id="65" name="TextBox 53"/>
          <p:cNvSpPr txBox="1"/>
          <p:nvPr/>
        </p:nvSpPr>
        <p:spPr>
          <a:xfrm>
            <a:off x="8334428" y="1996246"/>
            <a:ext cx="468397" cy="246221"/>
          </a:xfrm>
          <a:prstGeom prst="rect">
            <a:avLst/>
          </a:prstGeom>
          <a:noFill/>
        </p:spPr>
        <p:txBody>
          <a:bodyPr wrap="none" rtlCol="0">
            <a:spAutoFit/>
          </a:bodyPr>
          <a:lstStyle/>
          <a:p>
            <a:pPr algn="ctr"/>
            <a:r>
              <a:rPr lang="tr-TR" sz="1000" b="1" dirty="0">
                <a:solidFill>
                  <a:schemeClr val="tx1">
                    <a:lumMod val="65000"/>
                    <a:lumOff val="35000"/>
                  </a:schemeClr>
                </a:solidFill>
                <a:cs typeface="+mn-ea"/>
                <a:sym typeface="+mn-lt"/>
              </a:rPr>
              <a:t>TRUCK</a:t>
            </a:r>
          </a:p>
        </p:txBody>
      </p:sp>
      <p:sp>
        <p:nvSpPr>
          <p:cNvPr id="66" name="TextBox 54"/>
          <p:cNvSpPr txBox="1"/>
          <p:nvPr/>
        </p:nvSpPr>
        <p:spPr>
          <a:xfrm>
            <a:off x="4714587" y="2667752"/>
            <a:ext cx="410689" cy="246221"/>
          </a:xfrm>
          <a:prstGeom prst="rect">
            <a:avLst/>
          </a:prstGeom>
          <a:noFill/>
        </p:spPr>
        <p:txBody>
          <a:bodyPr wrap="none" rtlCol="0">
            <a:spAutoFit/>
          </a:bodyPr>
          <a:lstStyle/>
          <a:p>
            <a:pPr algn="ctr"/>
            <a:r>
              <a:rPr lang="tr-TR" sz="1000" b="1" dirty="0">
                <a:solidFill>
                  <a:schemeClr val="tx1">
                    <a:lumMod val="65000"/>
                    <a:lumOff val="35000"/>
                  </a:schemeClr>
                </a:solidFill>
                <a:cs typeface="+mn-ea"/>
                <a:sym typeface="+mn-lt"/>
              </a:rPr>
              <a:t>SAVE</a:t>
            </a:r>
          </a:p>
        </p:txBody>
      </p:sp>
      <p:sp>
        <p:nvSpPr>
          <p:cNvPr id="67" name="TextBox 62"/>
          <p:cNvSpPr txBox="1"/>
          <p:nvPr/>
        </p:nvSpPr>
        <p:spPr>
          <a:xfrm>
            <a:off x="7152896" y="2667752"/>
            <a:ext cx="410689" cy="246221"/>
          </a:xfrm>
          <a:prstGeom prst="rect">
            <a:avLst/>
          </a:prstGeom>
          <a:noFill/>
        </p:spPr>
        <p:txBody>
          <a:bodyPr wrap="none" rtlCol="0">
            <a:spAutoFit/>
          </a:bodyPr>
          <a:lstStyle/>
          <a:p>
            <a:pPr algn="ctr"/>
            <a:r>
              <a:rPr lang="tr-TR" sz="1000" b="1" dirty="0">
                <a:solidFill>
                  <a:schemeClr val="tx1">
                    <a:lumMod val="65000"/>
                    <a:lumOff val="35000"/>
                  </a:schemeClr>
                </a:solidFill>
                <a:cs typeface="+mn-ea"/>
                <a:sym typeface="+mn-lt"/>
              </a:rPr>
              <a:t>STAR</a:t>
            </a:r>
          </a:p>
        </p:txBody>
      </p:sp>
      <p:sp>
        <p:nvSpPr>
          <p:cNvPr id="68" name="TextBox 63"/>
          <p:cNvSpPr txBox="1"/>
          <p:nvPr/>
        </p:nvSpPr>
        <p:spPr>
          <a:xfrm>
            <a:off x="9602119" y="2667752"/>
            <a:ext cx="412292" cy="246221"/>
          </a:xfrm>
          <a:prstGeom prst="rect">
            <a:avLst/>
          </a:prstGeom>
          <a:noFill/>
        </p:spPr>
        <p:txBody>
          <a:bodyPr wrap="none" rtlCol="0">
            <a:spAutoFit/>
          </a:bodyPr>
          <a:lstStyle/>
          <a:p>
            <a:pPr algn="ctr"/>
            <a:r>
              <a:rPr lang="tr-TR" sz="1000" b="1" dirty="0">
                <a:solidFill>
                  <a:schemeClr val="tx1">
                    <a:lumMod val="65000"/>
                    <a:lumOff val="35000"/>
                  </a:schemeClr>
                </a:solidFill>
                <a:cs typeface="+mn-ea"/>
                <a:sym typeface="+mn-lt"/>
              </a:rPr>
              <a:t>TAGS</a:t>
            </a:r>
          </a:p>
        </p:txBody>
      </p:sp>
      <p:sp>
        <p:nvSpPr>
          <p:cNvPr id="69" name="Oval 1"/>
          <p:cNvSpPr/>
          <p:nvPr/>
        </p:nvSpPr>
        <p:spPr>
          <a:xfrm>
            <a:off x="1778744" y="4339460"/>
            <a:ext cx="171451" cy="1714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70" name="Oval 37"/>
          <p:cNvSpPr/>
          <p:nvPr/>
        </p:nvSpPr>
        <p:spPr>
          <a:xfrm>
            <a:off x="10333694" y="4339460"/>
            <a:ext cx="171451" cy="17145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black"/>
              </a:solidFill>
              <a:cs typeface="+mn-ea"/>
              <a:sym typeface="+mn-lt"/>
            </a:endParaRPr>
          </a:p>
        </p:txBody>
      </p:sp>
      <p:sp>
        <p:nvSpPr>
          <p:cNvPr id="71" name="Freeform 19"/>
          <p:cNvSpPr>
            <a:spLocks noEditPoints="1"/>
          </p:cNvSpPr>
          <p:nvPr/>
        </p:nvSpPr>
        <p:spPr bwMode="auto">
          <a:xfrm>
            <a:off x="3591518" y="2303492"/>
            <a:ext cx="241865" cy="24186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4"/>
          </a:solidFill>
          <a:ln>
            <a:noFill/>
          </a:ln>
        </p:spPr>
        <p:txBody>
          <a:bodyPr vert="horz" wrap="square" lIns="45720" tIns="22860" rIns="45720" bIns="22860" numCol="1" anchor="t" anchorCtr="0" compatLnSpc="1"/>
          <a:lstStyle/>
          <a:p>
            <a:endParaRPr lang="zh-CN" altLang="en-US">
              <a:solidFill>
                <a:schemeClr val="tx1">
                  <a:lumMod val="65000"/>
                  <a:lumOff val="35000"/>
                </a:schemeClr>
              </a:solidFill>
              <a:cs typeface="+mn-ea"/>
              <a:sym typeface="+mn-lt"/>
            </a:endParaRPr>
          </a:p>
        </p:txBody>
      </p:sp>
      <p:sp>
        <p:nvSpPr>
          <p:cNvPr id="72" name="Freeform 28"/>
          <p:cNvSpPr>
            <a:spLocks noEditPoints="1"/>
          </p:cNvSpPr>
          <p:nvPr/>
        </p:nvSpPr>
        <p:spPr bwMode="auto">
          <a:xfrm>
            <a:off x="4808872" y="2266190"/>
            <a:ext cx="267134" cy="279167"/>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accent4"/>
          </a:solidFill>
          <a:ln>
            <a:noFill/>
          </a:ln>
        </p:spPr>
        <p:txBody>
          <a:bodyPr vert="horz" wrap="square" lIns="45720" tIns="22860" rIns="45720" bIns="22860" numCol="1" anchor="t" anchorCtr="0" compatLnSpc="1"/>
          <a:lstStyle/>
          <a:p>
            <a:endParaRPr lang="zh-CN" altLang="en-US">
              <a:solidFill>
                <a:schemeClr val="tx1">
                  <a:lumMod val="65000"/>
                  <a:lumOff val="35000"/>
                </a:schemeClr>
              </a:solidFill>
              <a:cs typeface="+mn-ea"/>
              <a:sym typeface="+mn-lt"/>
            </a:endParaRPr>
          </a:p>
        </p:txBody>
      </p:sp>
      <p:sp>
        <p:nvSpPr>
          <p:cNvPr id="73" name="Freeform 33"/>
          <p:cNvSpPr>
            <a:spLocks noEditPoints="1"/>
          </p:cNvSpPr>
          <p:nvPr/>
        </p:nvSpPr>
        <p:spPr bwMode="auto">
          <a:xfrm>
            <a:off x="6000156" y="2266190"/>
            <a:ext cx="267134" cy="173276"/>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accent2"/>
          </a:solidFill>
          <a:ln>
            <a:noFill/>
          </a:ln>
        </p:spPr>
        <p:txBody>
          <a:bodyPr vert="horz" wrap="square" lIns="45720" tIns="22860" rIns="45720" bIns="22860" numCol="1" anchor="t" anchorCtr="0" compatLnSpc="1"/>
          <a:lstStyle/>
          <a:p>
            <a:endParaRPr lang="zh-CN" altLang="en-US">
              <a:solidFill>
                <a:schemeClr val="tx1">
                  <a:lumMod val="65000"/>
                  <a:lumOff val="35000"/>
                </a:schemeClr>
              </a:solidFill>
              <a:cs typeface="+mn-ea"/>
              <a:sym typeface="+mn-lt"/>
            </a:endParaRPr>
          </a:p>
        </p:txBody>
      </p:sp>
      <p:sp>
        <p:nvSpPr>
          <p:cNvPr id="74" name="Freeform 73"/>
          <p:cNvSpPr>
            <a:spLocks noEditPoints="1"/>
          </p:cNvSpPr>
          <p:nvPr/>
        </p:nvSpPr>
        <p:spPr bwMode="auto">
          <a:xfrm>
            <a:off x="7248649" y="2217456"/>
            <a:ext cx="253898" cy="27074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2"/>
          </a:solidFill>
          <a:ln>
            <a:noFill/>
          </a:ln>
        </p:spPr>
        <p:txBody>
          <a:bodyPr vert="horz" wrap="square" lIns="45720" tIns="22860" rIns="45720" bIns="22860" numCol="1" anchor="t" anchorCtr="0" compatLnSpc="1"/>
          <a:lstStyle/>
          <a:p>
            <a:endParaRPr lang="zh-CN" altLang="en-US">
              <a:solidFill>
                <a:schemeClr val="tx1">
                  <a:lumMod val="65000"/>
                  <a:lumOff val="35000"/>
                </a:schemeClr>
              </a:solidFill>
              <a:cs typeface="+mn-ea"/>
              <a:sym typeface="+mn-lt"/>
            </a:endParaRPr>
          </a:p>
        </p:txBody>
      </p:sp>
      <p:sp>
        <p:nvSpPr>
          <p:cNvPr id="75" name="Freeform 74"/>
          <p:cNvSpPr>
            <a:spLocks noEditPoints="1"/>
          </p:cNvSpPr>
          <p:nvPr/>
        </p:nvSpPr>
        <p:spPr bwMode="auto">
          <a:xfrm>
            <a:off x="8439515" y="2303492"/>
            <a:ext cx="281574" cy="184106"/>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accent1"/>
          </a:solidFill>
          <a:ln>
            <a:noFill/>
          </a:ln>
        </p:spPr>
        <p:txBody>
          <a:bodyPr vert="horz" wrap="square" lIns="45720" tIns="22860" rIns="45720" bIns="22860" numCol="1" anchor="t" anchorCtr="0" compatLnSpc="1"/>
          <a:lstStyle/>
          <a:p>
            <a:endParaRPr lang="zh-CN" altLang="en-US">
              <a:solidFill>
                <a:schemeClr val="tx1">
                  <a:lumMod val="65000"/>
                  <a:lumOff val="35000"/>
                </a:schemeClr>
              </a:solidFill>
              <a:cs typeface="+mn-ea"/>
              <a:sym typeface="+mn-lt"/>
            </a:endParaRPr>
          </a:p>
        </p:txBody>
      </p:sp>
      <p:sp>
        <p:nvSpPr>
          <p:cNvPr id="76" name="Freeform 75"/>
          <p:cNvSpPr>
            <a:spLocks noEditPoints="1"/>
          </p:cNvSpPr>
          <p:nvPr/>
        </p:nvSpPr>
        <p:spPr bwMode="auto">
          <a:xfrm>
            <a:off x="2355062" y="2303915"/>
            <a:ext cx="264727" cy="250288"/>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accent4"/>
          </a:solidFill>
          <a:ln>
            <a:noFill/>
          </a:ln>
        </p:spPr>
        <p:txBody>
          <a:bodyPr vert="horz" wrap="square" lIns="45720" tIns="22860" rIns="45720" bIns="22860" numCol="1" anchor="t" anchorCtr="0" compatLnSpc="1"/>
          <a:lstStyle/>
          <a:p>
            <a:endParaRPr lang="zh-CN" altLang="en-US">
              <a:solidFill>
                <a:schemeClr val="tx1">
                  <a:lumMod val="65000"/>
                  <a:lumOff val="35000"/>
                </a:schemeClr>
              </a:solidFill>
              <a:cs typeface="+mn-ea"/>
              <a:sym typeface="+mn-lt"/>
            </a:endParaRPr>
          </a:p>
        </p:txBody>
      </p:sp>
      <p:sp>
        <p:nvSpPr>
          <p:cNvPr id="77" name="Freeform 105"/>
          <p:cNvSpPr>
            <a:spLocks noEditPoints="1"/>
          </p:cNvSpPr>
          <p:nvPr/>
        </p:nvSpPr>
        <p:spPr bwMode="auto">
          <a:xfrm>
            <a:off x="9719847" y="2222871"/>
            <a:ext cx="219002" cy="26472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1"/>
          </a:solidFill>
          <a:ln>
            <a:noFill/>
          </a:ln>
        </p:spPr>
        <p:txBody>
          <a:bodyPr vert="horz" wrap="square" lIns="45720" tIns="22860" rIns="45720" bIns="22860" numCol="1" anchor="t" anchorCtr="0" compatLnSpc="1"/>
          <a:lstStyle/>
          <a:p>
            <a:endParaRPr lang="zh-CN" altLang="en-US">
              <a:solidFill>
                <a:schemeClr val="tx1">
                  <a:lumMod val="65000"/>
                  <a:lumOff val="35000"/>
                </a:schemeClr>
              </a:solidFill>
              <a:cs typeface="+mn-ea"/>
              <a:sym typeface="+mn-lt"/>
            </a:endParaRPr>
          </a:p>
        </p:txBody>
      </p:sp>
      <p:sp>
        <p:nvSpPr>
          <p:cNvPr id="78" name="矩形 77"/>
          <p:cNvSpPr/>
          <p:nvPr/>
        </p:nvSpPr>
        <p:spPr>
          <a:xfrm>
            <a:off x="1877109" y="5113834"/>
            <a:ext cx="82550" cy="8673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79" name="文本框 78"/>
          <p:cNvSpPr txBox="1"/>
          <p:nvPr/>
        </p:nvSpPr>
        <p:spPr>
          <a:xfrm>
            <a:off x="2065086" y="4901192"/>
            <a:ext cx="2031325" cy="646331"/>
          </a:xfrm>
          <a:prstGeom prst="rect">
            <a:avLst/>
          </a:prstGeom>
          <a:noFill/>
        </p:spPr>
        <p:txBody>
          <a:bodyPr wrap="none" rtlCol="0">
            <a:spAutoFit/>
          </a:bodyPr>
          <a:lstStyle/>
          <a:p>
            <a:pPr algn="ctr"/>
            <a:r>
              <a:rPr lang="zh-CN" altLang="en-US" sz="3600" b="1" dirty="0">
                <a:solidFill>
                  <a:schemeClr val="tx1">
                    <a:lumMod val="75000"/>
                    <a:lumOff val="25000"/>
                  </a:schemeClr>
                </a:solidFill>
                <a:cs typeface="+mn-ea"/>
                <a:sym typeface="+mn-lt"/>
              </a:rPr>
              <a:t>您的标题</a:t>
            </a:r>
          </a:p>
        </p:txBody>
      </p:sp>
      <p:sp>
        <p:nvSpPr>
          <p:cNvPr id="80" name="矩形 79"/>
          <p:cNvSpPr/>
          <p:nvPr/>
        </p:nvSpPr>
        <p:spPr>
          <a:xfrm>
            <a:off x="2004692" y="5547524"/>
            <a:ext cx="8654468" cy="502702"/>
          </a:xfrm>
          <a:prstGeom prst="rect">
            <a:avLst/>
          </a:prstGeom>
        </p:spPr>
        <p:txBody>
          <a:bodyPr wrap="square">
            <a:spAutoFit/>
          </a:bodyPr>
          <a:lstStyle/>
          <a:p>
            <a:pPr>
              <a:lnSpc>
                <a:spcPts val="1600"/>
              </a:lnSpc>
              <a:buClr>
                <a:srgbClr val="E7E6E6">
                  <a:lumMod val="10000"/>
                </a:srgbClr>
              </a:buClr>
            </a:pPr>
            <a:r>
              <a:rPr lang="en-US" altLang="zh-CN" sz="1200" dirty="0">
                <a:solidFill>
                  <a:schemeClr val="tx1">
                    <a:lumMod val="75000"/>
                    <a:lumOff val="25000"/>
                  </a:schemeClr>
                </a:solidFill>
                <a:cs typeface="+mn-ea"/>
                <a:sym typeface="+mn-lt"/>
              </a:rPr>
              <a:t>By faith I mean a vision of good one cherishes and the enthusiasm that pushes one to seek its fulfillment regardless of obstacles. By faith I mean a vision of good one cherishes and the enthusiasm that pushes one to</a:t>
            </a:r>
          </a:p>
        </p:txBody>
      </p:sp>
      <p:grpSp>
        <p:nvGrpSpPr>
          <p:cNvPr id="44" name="组合 43"/>
          <p:cNvGrpSpPr/>
          <p:nvPr/>
        </p:nvGrpSpPr>
        <p:grpSpPr>
          <a:xfrm>
            <a:off x="4441825" y="254026"/>
            <a:ext cx="3308350" cy="558774"/>
            <a:chOff x="4441825" y="254026"/>
            <a:chExt cx="3308350" cy="558774"/>
          </a:xfrm>
        </p:grpSpPr>
        <p:sp>
          <p:nvSpPr>
            <p:cNvPr id="45" name="圆角矩形 165"/>
            <p:cNvSpPr/>
            <p:nvPr/>
          </p:nvSpPr>
          <p:spPr>
            <a:xfrm>
              <a:off x="4441825" y="254026"/>
              <a:ext cx="3308350" cy="48768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dist"/>
              <a:r>
                <a:rPr lang="zh-CN" altLang="en-US" sz="2000" b="1" dirty="0">
                  <a:solidFill>
                    <a:schemeClr val="tx1">
                      <a:lumMod val="75000"/>
                      <a:lumOff val="25000"/>
                    </a:schemeClr>
                  </a:solidFill>
                  <a:latin typeface="Arial" panose="020B0604020202020204"/>
                  <a:ea typeface="微软雅黑" panose="020B0503020204020204" pitchFamily="34" charset="-122"/>
                  <a:sym typeface="Arial" panose="020B0604020202020204"/>
                </a:rPr>
                <a:t>年度工作概述</a:t>
              </a:r>
            </a:p>
          </p:txBody>
        </p:sp>
        <p:sp>
          <p:nvSpPr>
            <p:cNvPr id="51" name="矩形 50"/>
            <p:cNvSpPr/>
            <p:nvPr/>
          </p:nvSpPr>
          <p:spPr>
            <a:xfrm>
              <a:off x="5631543" y="741706"/>
              <a:ext cx="768150" cy="71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down)">
                                      <p:cBhvr>
                                        <p:cTn id="11" dur="500"/>
                                        <p:tgtEl>
                                          <p:spTgt spid="4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500"/>
                                        <p:tgtEl>
                                          <p:spTgt spid="4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up)">
                                      <p:cBhvr>
                                        <p:cTn id="43" dur="500"/>
                                        <p:tgtEl>
                                          <p:spTgt spid="5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p:cTn id="51" dur="500" fill="hold"/>
                                        <p:tgtEl>
                                          <p:spTgt spid="76"/>
                                        </p:tgtEl>
                                        <p:attrNameLst>
                                          <p:attrName>ppt_w</p:attrName>
                                        </p:attrNameLst>
                                      </p:cBhvr>
                                      <p:tavLst>
                                        <p:tav tm="0">
                                          <p:val>
                                            <p:fltVal val="0"/>
                                          </p:val>
                                        </p:tav>
                                        <p:tav tm="100000">
                                          <p:val>
                                            <p:strVal val="#ppt_w"/>
                                          </p:val>
                                        </p:tav>
                                      </p:tavLst>
                                    </p:anim>
                                    <p:anim calcmode="lin" valueType="num">
                                      <p:cBhvr>
                                        <p:cTn id="52" dur="500" fill="hold"/>
                                        <p:tgtEl>
                                          <p:spTgt spid="76"/>
                                        </p:tgtEl>
                                        <p:attrNameLst>
                                          <p:attrName>ppt_h</p:attrName>
                                        </p:attrNameLst>
                                      </p:cBhvr>
                                      <p:tavLst>
                                        <p:tav tm="0">
                                          <p:val>
                                            <p:fltVal val="0"/>
                                          </p:val>
                                        </p:tav>
                                        <p:tav tm="100000">
                                          <p:val>
                                            <p:strVal val="#ppt_h"/>
                                          </p:val>
                                        </p:tav>
                                      </p:tavLst>
                                    </p:anim>
                                    <p:animEffect transition="in" filter="fade">
                                      <p:cBhvr>
                                        <p:cTn id="53" dur="500"/>
                                        <p:tgtEl>
                                          <p:spTgt spid="76"/>
                                        </p:tgtEl>
                                      </p:cBhvr>
                                    </p:animEffect>
                                  </p:childTnLst>
                                </p:cTn>
                              </p:par>
                            </p:childTnLst>
                          </p:cTn>
                        </p:par>
                        <p:par>
                          <p:cTn id="54" fill="hold">
                            <p:stCondLst>
                              <p:cond delay="6000"/>
                            </p:stCondLst>
                            <p:childTnLst>
                              <p:par>
                                <p:cTn id="55" presetID="12" presetClass="entr" presetSubtype="1"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p:tgtEl>
                                          <p:spTgt spid="62"/>
                                        </p:tgtEl>
                                        <p:attrNameLst>
                                          <p:attrName>ppt_y</p:attrName>
                                        </p:attrNameLst>
                                      </p:cBhvr>
                                      <p:tavLst>
                                        <p:tav tm="0">
                                          <p:val>
                                            <p:strVal val="#ppt_y-#ppt_h*1.125000"/>
                                          </p:val>
                                        </p:tav>
                                        <p:tav tm="100000">
                                          <p:val>
                                            <p:strVal val="#ppt_y"/>
                                          </p:val>
                                        </p:tav>
                                      </p:tavLst>
                                    </p:anim>
                                    <p:animEffect transition="in" filter="wipe(down)">
                                      <p:cBhvr>
                                        <p:cTn id="58" dur="500"/>
                                        <p:tgtEl>
                                          <p:spTgt spid="62"/>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p:cTn id="62" dur="500" fill="hold"/>
                                        <p:tgtEl>
                                          <p:spTgt spid="71"/>
                                        </p:tgtEl>
                                        <p:attrNameLst>
                                          <p:attrName>ppt_w</p:attrName>
                                        </p:attrNameLst>
                                      </p:cBhvr>
                                      <p:tavLst>
                                        <p:tav tm="0">
                                          <p:val>
                                            <p:fltVal val="0"/>
                                          </p:val>
                                        </p:tav>
                                        <p:tav tm="100000">
                                          <p:val>
                                            <p:strVal val="#ppt_w"/>
                                          </p:val>
                                        </p:tav>
                                      </p:tavLst>
                                    </p:anim>
                                    <p:anim calcmode="lin" valueType="num">
                                      <p:cBhvr>
                                        <p:cTn id="63" dur="500" fill="hold"/>
                                        <p:tgtEl>
                                          <p:spTgt spid="71"/>
                                        </p:tgtEl>
                                        <p:attrNameLst>
                                          <p:attrName>ppt_h</p:attrName>
                                        </p:attrNameLst>
                                      </p:cBhvr>
                                      <p:tavLst>
                                        <p:tav tm="0">
                                          <p:val>
                                            <p:fltVal val="0"/>
                                          </p:val>
                                        </p:tav>
                                        <p:tav tm="100000">
                                          <p:val>
                                            <p:strVal val="#ppt_h"/>
                                          </p:val>
                                        </p:tav>
                                      </p:tavLst>
                                    </p:anim>
                                    <p:animEffect transition="in" filter="fade">
                                      <p:cBhvr>
                                        <p:cTn id="64" dur="500"/>
                                        <p:tgtEl>
                                          <p:spTgt spid="71"/>
                                        </p:tgtEl>
                                      </p:cBhvr>
                                    </p:animEffect>
                                  </p:childTnLst>
                                </p:cTn>
                              </p:par>
                            </p:childTnLst>
                          </p:cTn>
                        </p:par>
                        <p:par>
                          <p:cTn id="65" fill="hold">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additive="base">
                                        <p:cTn id="68" dur="500"/>
                                        <p:tgtEl>
                                          <p:spTgt spid="63"/>
                                        </p:tgtEl>
                                        <p:attrNameLst>
                                          <p:attrName>ppt_y</p:attrName>
                                        </p:attrNameLst>
                                      </p:cBhvr>
                                      <p:tavLst>
                                        <p:tav tm="0">
                                          <p:val>
                                            <p:strVal val="#ppt_y+#ppt_h*1.125000"/>
                                          </p:val>
                                        </p:tav>
                                        <p:tav tm="100000">
                                          <p:val>
                                            <p:strVal val="#ppt_y"/>
                                          </p:val>
                                        </p:tav>
                                      </p:tavLst>
                                    </p:anim>
                                    <p:animEffect transition="in" filter="wipe(up)">
                                      <p:cBhvr>
                                        <p:cTn id="69" dur="500"/>
                                        <p:tgtEl>
                                          <p:spTgt spid="63"/>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ppt_w</p:attrName>
                                        </p:attrNameLst>
                                      </p:cBhvr>
                                      <p:tavLst>
                                        <p:tav tm="0">
                                          <p:val>
                                            <p:fltVal val="0"/>
                                          </p:val>
                                        </p:tav>
                                        <p:tav tm="100000">
                                          <p:val>
                                            <p:strVal val="#ppt_w"/>
                                          </p:val>
                                        </p:tav>
                                      </p:tavLst>
                                    </p:anim>
                                    <p:anim calcmode="lin" valueType="num">
                                      <p:cBhvr>
                                        <p:cTn id="74" dur="500" fill="hold"/>
                                        <p:tgtEl>
                                          <p:spTgt spid="72"/>
                                        </p:tgtEl>
                                        <p:attrNameLst>
                                          <p:attrName>ppt_h</p:attrName>
                                        </p:attrNameLst>
                                      </p:cBhvr>
                                      <p:tavLst>
                                        <p:tav tm="0">
                                          <p:val>
                                            <p:fltVal val="0"/>
                                          </p:val>
                                        </p:tav>
                                        <p:tav tm="100000">
                                          <p:val>
                                            <p:strVal val="#ppt_h"/>
                                          </p:val>
                                        </p:tav>
                                      </p:tavLst>
                                    </p:anim>
                                    <p:animEffect transition="in" filter="fade">
                                      <p:cBhvr>
                                        <p:cTn id="75" dur="500"/>
                                        <p:tgtEl>
                                          <p:spTgt spid="72"/>
                                        </p:tgtEl>
                                      </p:cBhvr>
                                    </p:animEffect>
                                  </p:childTnLst>
                                </p:cTn>
                              </p:par>
                            </p:childTnLst>
                          </p:cTn>
                        </p:par>
                        <p:par>
                          <p:cTn id="76" fill="hold">
                            <p:stCondLst>
                              <p:cond delay="8000"/>
                            </p:stCondLst>
                            <p:childTnLst>
                              <p:par>
                                <p:cTn id="77" presetID="12" presetClass="entr" presetSubtype="1" fill="hold" grpId="0" nodeType="afterEffect">
                                  <p:stCondLst>
                                    <p:cond delay="0"/>
                                  </p:stCondLst>
                                  <p:childTnLst>
                                    <p:set>
                                      <p:cBhvr>
                                        <p:cTn id="78" dur="1" fill="hold">
                                          <p:stCondLst>
                                            <p:cond delay="0"/>
                                          </p:stCondLst>
                                        </p:cTn>
                                        <p:tgtEl>
                                          <p:spTgt spid="66"/>
                                        </p:tgtEl>
                                        <p:attrNameLst>
                                          <p:attrName>style.visibility</p:attrName>
                                        </p:attrNameLst>
                                      </p:cBhvr>
                                      <p:to>
                                        <p:strVal val="visible"/>
                                      </p:to>
                                    </p:set>
                                    <p:anim calcmode="lin" valueType="num">
                                      <p:cBhvr additive="base">
                                        <p:cTn id="79" dur="500"/>
                                        <p:tgtEl>
                                          <p:spTgt spid="66"/>
                                        </p:tgtEl>
                                        <p:attrNameLst>
                                          <p:attrName>ppt_y</p:attrName>
                                        </p:attrNameLst>
                                      </p:cBhvr>
                                      <p:tavLst>
                                        <p:tav tm="0">
                                          <p:val>
                                            <p:strVal val="#ppt_y-#ppt_h*1.125000"/>
                                          </p:val>
                                        </p:tav>
                                        <p:tav tm="100000">
                                          <p:val>
                                            <p:strVal val="#ppt_y"/>
                                          </p:val>
                                        </p:tav>
                                      </p:tavLst>
                                    </p:anim>
                                    <p:animEffect transition="in" filter="wipe(down)">
                                      <p:cBhvr>
                                        <p:cTn id="80" dur="500"/>
                                        <p:tgtEl>
                                          <p:spTgt spid="66"/>
                                        </p:tgtEl>
                                      </p:cBhvr>
                                    </p:animEffect>
                                  </p:childTnLst>
                                </p:cTn>
                              </p:par>
                            </p:childTnLst>
                          </p:cTn>
                        </p:par>
                        <p:par>
                          <p:cTn id="81" fill="hold">
                            <p:stCondLst>
                              <p:cond delay="8500"/>
                            </p:stCondLst>
                            <p:childTnLst>
                              <p:par>
                                <p:cTn id="82" presetID="53" presetClass="entr" presetSubtype="16"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 calcmode="lin" valueType="num">
                                      <p:cBhvr>
                                        <p:cTn id="84" dur="500" fill="hold"/>
                                        <p:tgtEl>
                                          <p:spTgt spid="73"/>
                                        </p:tgtEl>
                                        <p:attrNameLst>
                                          <p:attrName>ppt_w</p:attrName>
                                        </p:attrNameLst>
                                      </p:cBhvr>
                                      <p:tavLst>
                                        <p:tav tm="0">
                                          <p:val>
                                            <p:fltVal val="0"/>
                                          </p:val>
                                        </p:tav>
                                        <p:tav tm="100000">
                                          <p:val>
                                            <p:strVal val="#ppt_w"/>
                                          </p:val>
                                        </p:tav>
                                      </p:tavLst>
                                    </p:anim>
                                    <p:anim calcmode="lin" valueType="num">
                                      <p:cBhvr>
                                        <p:cTn id="85" dur="500" fill="hold"/>
                                        <p:tgtEl>
                                          <p:spTgt spid="73"/>
                                        </p:tgtEl>
                                        <p:attrNameLst>
                                          <p:attrName>ppt_h</p:attrName>
                                        </p:attrNameLst>
                                      </p:cBhvr>
                                      <p:tavLst>
                                        <p:tav tm="0">
                                          <p:val>
                                            <p:fltVal val="0"/>
                                          </p:val>
                                        </p:tav>
                                        <p:tav tm="100000">
                                          <p:val>
                                            <p:strVal val="#ppt_h"/>
                                          </p:val>
                                        </p:tav>
                                      </p:tavLst>
                                    </p:anim>
                                    <p:animEffect transition="in" filter="fade">
                                      <p:cBhvr>
                                        <p:cTn id="86" dur="500"/>
                                        <p:tgtEl>
                                          <p:spTgt spid="73"/>
                                        </p:tgtEl>
                                      </p:cBhvr>
                                    </p:animEffect>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64"/>
                                        </p:tgtEl>
                                        <p:attrNameLst>
                                          <p:attrName>style.visibility</p:attrName>
                                        </p:attrNameLst>
                                      </p:cBhvr>
                                      <p:to>
                                        <p:strVal val="visible"/>
                                      </p:to>
                                    </p:set>
                                    <p:anim calcmode="lin" valueType="num">
                                      <p:cBhvr additive="base">
                                        <p:cTn id="90" dur="500"/>
                                        <p:tgtEl>
                                          <p:spTgt spid="64"/>
                                        </p:tgtEl>
                                        <p:attrNameLst>
                                          <p:attrName>ppt_y</p:attrName>
                                        </p:attrNameLst>
                                      </p:cBhvr>
                                      <p:tavLst>
                                        <p:tav tm="0">
                                          <p:val>
                                            <p:strVal val="#ppt_y+#ppt_h*1.125000"/>
                                          </p:val>
                                        </p:tav>
                                        <p:tav tm="100000">
                                          <p:val>
                                            <p:strVal val="#ppt_y"/>
                                          </p:val>
                                        </p:tav>
                                      </p:tavLst>
                                    </p:anim>
                                    <p:animEffect transition="in" filter="wipe(up)">
                                      <p:cBhvr>
                                        <p:cTn id="91" dur="500"/>
                                        <p:tgtEl>
                                          <p:spTgt spid="64"/>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 calcmode="lin" valueType="num">
                                      <p:cBhvr>
                                        <p:cTn id="95" dur="500" fill="hold"/>
                                        <p:tgtEl>
                                          <p:spTgt spid="74"/>
                                        </p:tgtEl>
                                        <p:attrNameLst>
                                          <p:attrName>ppt_w</p:attrName>
                                        </p:attrNameLst>
                                      </p:cBhvr>
                                      <p:tavLst>
                                        <p:tav tm="0">
                                          <p:val>
                                            <p:fltVal val="0"/>
                                          </p:val>
                                        </p:tav>
                                        <p:tav tm="100000">
                                          <p:val>
                                            <p:strVal val="#ppt_w"/>
                                          </p:val>
                                        </p:tav>
                                      </p:tavLst>
                                    </p:anim>
                                    <p:anim calcmode="lin" valueType="num">
                                      <p:cBhvr>
                                        <p:cTn id="96" dur="500" fill="hold"/>
                                        <p:tgtEl>
                                          <p:spTgt spid="74"/>
                                        </p:tgtEl>
                                        <p:attrNameLst>
                                          <p:attrName>ppt_h</p:attrName>
                                        </p:attrNameLst>
                                      </p:cBhvr>
                                      <p:tavLst>
                                        <p:tav tm="0">
                                          <p:val>
                                            <p:fltVal val="0"/>
                                          </p:val>
                                        </p:tav>
                                        <p:tav tm="100000">
                                          <p:val>
                                            <p:strVal val="#ppt_h"/>
                                          </p:val>
                                        </p:tav>
                                      </p:tavLst>
                                    </p:anim>
                                    <p:animEffect transition="in" filter="fade">
                                      <p:cBhvr>
                                        <p:cTn id="97" dur="500"/>
                                        <p:tgtEl>
                                          <p:spTgt spid="74"/>
                                        </p:tgtEl>
                                      </p:cBhvr>
                                    </p:animEffect>
                                  </p:childTnLst>
                                </p:cTn>
                              </p:par>
                            </p:childTnLst>
                          </p:cTn>
                        </p:par>
                        <p:par>
                          <p:cTn id="98" fill="hold">
                            <p:stCondLst>
                              <p:cond delay="10000"/>
                            </p:stCondLst>
                            <p:childTnLst>
                              <p:par>
                                <p:cTn id="99" presetID="12" presetClass="entr" presetSubtype="1" fill="hold" grpId="0" nodeType="afterEffect">
                                  <p:stCondLst>
                                    <p:cond delay="0"/>
                                  </p:stCondLst>
                                  <p:childTnLst>
                                    <p:set>
                                      <p:cBhvr>
                                        <p:cTn id="100" dur="1" fill="hold">
                                          <p:stCondLst>
                                            <p:cond delay="0"/>
                                          </p:stCondLst>
                                        </p:cTn>
                                        <p:tgtEl>
                                          <p:spTgt spid="67"/>
                                        </p:tgtEl>
                                        <p:attrNameLst>
                                          <p:attrName>style.visibility</p:attrName>
                                        </p:attrNameLst>
                                      </p:cBhvr>
                                      <p:to>
                                        <p:strVal val="visible"/>
                                      </p:to>
                                    </p:set>
                                    <p:anim calcmode="lin" valueType="num">
                                      <p:cBhvr additive="base">
                                        <p:cTn id="101" dur="500"/>
                                        <p:tgtEl>
                                          <p:spTgt spid="67"/>
                                        </p:tgtEl>
                                        <p:attrNameLst>
                                          <p:attrName>ppt_y</p:attrName>
                                        </p:attrNameLst>
                                      </p:cBhvr>
                                      <p:tavLst>
                                        <p:tav tm="0">
                                          <p:val>
                                            <p:strVal val="#ppt_y-#ppt_h*1.125000"/>
                                          </p:val>
                                        </p:tav>
                                        <p:tav tm="100000">
                                          <p:val>
                                            <p:strVal val="#ppt_y"/>
                                          </p:val>
                                        </p:tav>
                                      </p:tavLst>
                                    </p:anim>
                                    <p:animEffect transition="in" filter="wipe(down)">
                                      <p:cBhvr>
                                        <p:cTn id="102" dur="500"/>
                                        <p:tgtEl>
                                          <p:spTgt spid="67"/>
                                        </p:tgtEl>
                                      </p:cBhvr>
                                    </p:animEffect>
                                  </p:childTnLst>
                                </p:cTn>
                              </p:par>
                            </p:childTnLst>
                          </p:cTn>
                        </p:par>
                        <p:par>
                          <p:cTn id="103" fill="hold">
                            <p:stCondLst>
                              <p:cond delay="10500"/>
                            </p:stCondLst>
                            <p:childTnLst>
                              <p:par>
                                <p:cTn id="104" presetID="53" presetClass="entr" presetSubtype="16" fill="hold" grpId="0" nodeType="afterEffect">
                                  <p:stCondLst>
                                    <p:cond delay="0"/>
                                  </p:stCondLst>
                                  <p:childTnLst>
                                    <p:set>
                                      <p:cBhvr>
                                        <p:cTn id="105" dur="1" fill="hold">
                                          <p:stCondLst>
                                            <p:cond delay="0"/>
                                          </p:stCondLst>
                                        </p:cTn>
                                        <p:tgtEl>
                                          <p:spTgt spid="75"/>
                                        </p:tgtEl>
                                        <p:attrNameLst>
                                          <p:attrName>style.visibility</p:attrName>
                                        </p:attrNameLst>
                                      </p:cBhvr>
                                      <p:to>
                                        <p:strVal val="visible"/>
                                      </p:to>
                                    </p:set>
                                    <p:anim calcmode="lin" valueType="num">
                                      <p:cBhvr>
                                        <p:cTn id="106" dur="500" fill="hold"/>
                                        <p:tgtEl>
                                          <p:spTgt spid="75"/>
                                        </p:tgtEl>
                                        <p:attrNameLst>
                                          <p:attrName>ppt_w</p:attrName>
                                        </p:attrNameLst>
                                      </p:cBhvr>
                                      <p:tavLst>
                                        <p:tav tm="0">
                                          <p:val>
                                            <p:fltVal val="0"/>
                                          </p:val>
                                        </p:tav>
                                        <p:tav tm="100000">
                                          <p:val>
                                            <p:strVal val="#ppt_w"/>
                                          </p:val>
                                        </p:tav>
                                      </p:tavLst>
                                    </p:anim>
                                    <p:anim calcmode="lin" valueType="num">
                                      <p:cBhvr>
                                        <p:cTn id="107" dur="500" fill="hold"/>
                                        <p:tgtEl>
                                          <p:spTgt spid="75"/>
                                        </p:tgtEl>
                                        <p:attrNameLst>
                                          <p:attrName>ppt_h</p:attrName>
                                        </p:attrNameLst>
                                      </p:cBhvr>
                                      <p:tavLst>
                                        <p:tav tm="0">
                                          <p:val>
                                            <p:fltVal val="0"/>
                                          </p:val>
                                        </p:tav>
                                        <p:tav tm="100000">
                                          <p:val>
                                            <p:strVal val="#ppt_h"/>
                                          </p:val>
                                        </p:tav>
                                      </p:tavLst>
                                    </p:anim>
                                    <p:animEffect transition="in" filter="fade">
                                      <p:cBhvr>
                                        <p:cTn id="108" dur="500"/>
                                        <p:tgtEl>
                                          <p:spTgt spid="75"/>
                                        </p:tgtEl>
                                      </p:cBhvr>
                                    </p:animEffect>
                                  </p:childTnLst>
                                </p:cTn>
                              </p:par>
                            </p:childTnLst>
                          </p:cTn>
                        </p:par>
                        <p:par>
                          <p:cTn id="109" fill="hold">
                            <p:stCondLst>
                              <p:cond delay="11000"/>
                            </p:stCondLst>
                            <p:childTnLst>
                              <p:par>
                                <p:cTn id="110" presetID="12" presetClass="entr" presetSubtype="4" fill="hold" grpId="0" nodeType="afterEffect">
                                  <p:stCondLst>
                                    <p:cond delay="0"/>
                                  </p:stCondLst>
                                  <p:childTnLst>
                                    <p:set>
                                      <p:cBhvr>
                                        <p:cTn id="111" dur="1" fill="hold">
                                          <p:stCondLst>
                                            <p:cond delay="0"/>
                                          </p:stCondLst>
                                        </p:cTn>
                                        <p:tgtEl>
                                          <p:spTgt spid="65"/>
                                        </p:tgtEl>
                                        <p:attrNameLst>
                                          <p:attrName>style.visibility</p:attrName>
                                        </p:attrNameLst>
                                      </p:cBhvr>
                                      <p:to>
                                        <p:strVal val="visible"/>
                                      </p:to>
                                    </p:set>
                                    <p:anim calcmode="lin" valueType="num">
                                      <p:cBhvr additive="base">
                                        <p:cTn id="112" dur="500"/>
                                        <p:tgtEl>
                                          <p:spTgt spid="65"/>
                                        </p:tgtEl>
                                        <p:attrNameLst>
                                          <p:attrName>ppt_y</p:attrName>
                                        </p:attrNameLst>
                                      </p:cBhvr>
                                      <p:tavLst>
                                        <p:tav tm="0">
                                          <p:val>
                                            <p:strVal val="#ppt_y+#ppt_h*1.125000"/>
                                          </p:val>
                                        </p:tav>
                                        <p:tav tm="100000">
                                          <p:val>
                                            <p:strVal val="#ppt_y"/>
                                          </p:val>
                                        </p:tav>
                                      </p:tavLst>
                                    </p:anim>
                                    <p:animEffect transition="in" filter="wipe(up)">
                                      <p:cBhvr>
                                        <p:cTn id="113" dur="500"/>
                                        <p:tgtEl>
                                          <p:spTgt spid="65"/>
                                        </p:tgtEl>
                                      </p:cBhvr>
                                    </p:animEffect>
                                  </p:childTnLst>
                                </p:cTn>
                              </p:par>
                            </p:childTnLst>
                          </p:cTn>
                        </p:par>
                        <p:par>
                          <p:cTn id="114" fill="hold">
                            <p:stCondLst>
                              <p:cond delay="11500"/>
                            </p:stCondLst>
                            <p:childTnLst>
                              <p:par>
                                <p:cTn id="115" presetID="53" presetClass="entr" presetSubtype="16" fill="hold" grpId="0" nodeType="afterEffect">
                                  <p:stCondLst>
                                    <p:cond delay="0"/>
                                  </p:stCondLst>
                                  <p:childTnLst>
                                    <p:set>
                                      <p:cBhvr>
                                        <p:cTn id="116" dur="1" fill="hold">
                                          <p:stCondLst>
                                            <p:cond delay="0"/>
                                          </p:stCondLst>
                                        </p:cTn>
                                        <p:tgtEl>
                                          <p:spTgt spid="77"/>
                                        </p:tgtEl>
                                        <p:attrNameLst>
                                          <p:attrName>style.visibility</p:attrName>
                                        </p:attrNameLst>
                                      </p:cBhvr>
                                      <p:to>
                                        <p:strVal val="visible"/>
                                      </p:to>
                                    </p:set>
                                    <p:anim calcmode="lin" valueType="num">
                                      <p:cBhvr>
                                        <p:cTn id="117" dur="500" fill="hold"/>
                                        <p:tgtEl>
                                          <p:spTgt spid="77"/>
                                        </p:tgtEl>
                                        <p:attrNameLst>
                                          <p:attrName>ppt_w</p:attrName>
                                        </p:attrNameLst>
                                      </p:cBhvr>
                                      <p:tavLst>
                                        <p:tav tm="0">
                                          <p:val>
                                            <p:fltVal val="0"/>
                                          </p:val>
                                        </p:tav>
                                        <p:tav tm="100000">
                                          <p:val>
                                            <p:strVal val="#ppt_w"/>
                                          </p:val>
                                        </p:tav>
                                      </p:tavLst>
                                    </p:anim>
                                    <p:anim calcmode="lin" valueType="num">
                                      <p:cBhvr>
                                        <p:cTn id="118" dur="500" fill="hold"/>
                                        <p:tgtEl>
                                          <p:spTgt spid="77"/>
                                        </p:tgtEl>
                                        <p:attrNameLst>
                                          <p:attrName>ppt_h</p:attrName>
                                        </p:attrNameLst>
                                      </p:cBhvr>
                                      <p:tavLst>
                                        <p:tav tm="0">
                                          <p:val>
                                            <p:fltVal val="0"/>
                                          </p:val>
                                        </p:tav>
                                        <p:tav tm="100000">
                                          <p:val>
                                            <p:strVal val="#ppt_h"/>
                                          </p:val>
                                        </p:tav>
                                      </p:tavLst>
                                    </p:anim>
                                    <p:animEffect transition="in" filter="fade">
                                      <p:cBhvr>
                                        <p:cTn id="119" dur="500"/>
                                        <p:tgtEl>
                                          <p:spTgt spid="77"/>
                                        </p:tgtEl>
                                      </p:cBhvr>
                                    </p:animEffect>
                                  </p:childTnLst>
                                </p:cTn>
                              </p:par>
                            </p:childTnLst>
                          </p:cTn>
                        </p:par>
                        <p:par>
                          <p:cTn id="120" fill="hold">
                            <p:stCondLst>
                              <p:cond delay="12000"/>
                            </p:stCondLst>
                            <p:childTnLst>
                              <p:par>
                                <p:cTn id="121" presetID="12" presetClass="entr" presetSubtype="1" fill="hold" grpId="0" nodeType="afterEffect">
                                  <p:stCondLst>
                                    <p:cond delay="0"/>
                                  </p:stCondLst>
                                  <p:childTnLst>
                                    <p:set>
                                      <p:cBhvr>
                                        <p:cTn id="122" dur="1" fill="hold">
                                          <p:stCondLst>
                                            <p:cond delay="0"/>
                                          </p:stCondLst>
                                        </p:cTn>
                                        <p:tgtEl>
                                          <p:spTgt spid="68"/>
                                        </p:tgtEl>
                                        <p:attrNameLst>
                                          <p:attrName>style.visibility</p:attrName>
                                        </p:attrNameLst>
                                      </p:cBhvr>
                                      <p:to>
                                        <p:strVal val="visible"/>
                                      </p:to>
                                    </p:set>
                                    <p:anim calcmode="lin" valueType="num">
                                      <p:cBhvr additive="base">
                                        <p:cTn id="123" dur="500"/>
                                        <p:tgtEl>
                                          <p:spTgt spid="68"/>
                                        </p:tgtEl>
                                        <p:attrNameLst>
                                          <p:attrName>ppt_y</p:attrName>
                                        </p:attrNameLst>
                                      </p:cBhvr>
                                      <p:tavLst>
                                        <p:tav tm="0">
                                          <p:val>
                                            <p:strVal val="#ppt_y-#ppt_h*1.125000"/>
                                          </p:val>
                                        </p:tav>
                                        <p:tav tm="100000">
                                          <p:val>
                                            <p:strVal val="#ppt_y"/>
                                          </p:val>
                                        </p:tav>
                                      </p:tavLst>
                                    </p:anim>
                                    <p:animEffect transition="in" filter="wipe(down)">
                                      <p:cBhvr>
                                        <p:cTn id="124" dur="500"/>
                                        <p:tgtEl>
                                          <p:spTgt spid="68"/>
                                        </p:tgtEl>
                                      </p:cBhvr>
                                    </p:animEffect>
                                  </p:childTnLst>
                                </p:cTn>
                              </p:par>
                            </p:childTnLst>
                          </p:cTn>
                        </p:par>
                        <p:par>
                          <p:cTn id="125" fill="hold">
                            <p:stCondLst>
                              <p:cond delay="12500"/>
                            </p:stCondLst>
                            <p:childTnLst>
                              <p:par>
                                <p:cTn id="126" presetID="22" presetClass="entr" presetSubtype="4" fill="hold" grpId="0" nodeType="after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wipe(down)">
                                      <p:cBhvr>
                                        <p:cTn id="128" dur="500"/>
                                        <p:tgtEl>
                                          <p:spTgt spid="78"/>
                                        </p:tgtEl>
                                      </p:cBhvr>
                                    </p:animEffect>
                                  </p:childTnLst>
                                </p:cTn>
                              </p:par>
                            </p:childTnLst>
                          </p:cTn>
                        </p:par>
                        <p:par>
                          <p:cTn id="129" fill="hold">
                            <p:stCondLst>
                              <p:cond delay="13000"/>
                            </p:stCondLst>
                            <p:childTnLst>
                              <p:par>
                                <p:cTn id="130" presetID="22" presetClass="entr" presetSubtype="1" fill="hold" grpId="0" nodeType="after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wipe(up)">
                                      <p:cBhvr>
                                        <p:cTn id="132" dur="500"/>
                                        <p:tgtEl>
                                          <p:spTgt spid="79"/>
                                        </p:tgtEl>
                                      </p:cBhvr>
                                    </p:animEffect>
                                  </p:childTnLst>
                                </p:cTn>
                              </p:par>
                            </p:childTnLst>
                          </p:cTn>
                        </p:par>
                        <p:par>
                          <p:cTn id="133" fill="hold">
                            <p:stCondLst>
                              <p:cond delay="13500"/>
                            </p:stCondLst>
                            <p:childTnLst>
                              <p:par>
                                <p:cTn id="134" presetID="22" presetClass="entr" presetSubtype="1" fill="hold" grpId="0" nodeType="afterEffect">
                                  <p:stCondLst>
                                    <p:cond delay="0"/>
                                  </p:stCondLst>
                                  <p:childTnLst>
                                    <p:set>
                                      <p:cBhvr>
                                        <p:cTn id="135" dur="1" fill="hold">
                                          <p:stCondLst>
                                            <p:cond delay="0"/>
                                          </p:stCondLst>
                                        </p:cTn>
                                        <p:tgtEl>
                                          <p:spTgt spid="80"/>
                                        </p:tgtEl>
                                        <p:attrNameLst>
                                          <p:attrName>style.visibility</p:attrName>
                                        </p:attrNameLst>
                                      </p:cBhvr>
                                      <p:to>
                                        <p:strVal val="visible"/>
                                      </p:to>
                                    </p:set>
                                    <p:animEffect transition="in" filter="wipe(up)">
                                      <p:cBhvr>
                                        <p:cTn id="13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7" grpId="0" bldLvl="0" animBg="1"/>
      <p:bldP spid="38" grpId="0" bldLvl="0" animBg="1"/>
      <p:bldP spid="39" grpId="0" bldLvl="0" animBg="1"/>
      <p:bldP spid="40" grpId="0" bldLvl="0" animBg="1"/>
      <p:bldP spid="46" grpId="0" bldLvl="0" animBg="1"/>
      <p:bldP spid="47" grpId="0" bldLvl="0" animBg="1"/>
      <p:bldP spid="57" grpId="0"/>
      <p:bldP spid="61" grpId="0"/>
      <p:bldP spid="62" grpId="0"/>
      <p:bldP spid="63" grpId="0"/>
      <p:bldP spid="64" grpId="0"/>
      <p:bldP spid="65" grpId="0"/>
      <p:bldP spid="66" grpId="0"/>
      <p:bldP spid="67" grpId="0"/>
      <p:bldP spid="68" grpId="0"/>
      <p:bldP spid="71" grpId="0" bldLvl="0" animBg="1"/>
      <p:bldP spid="72" grpId="0" bldLvl="0" animBg="1"/>
      <p:bldP spid="73" grpId="0" bldLvl="0" animBg="1"/>
      <p:bldP spid="74" grpId="0" bldLvl="0" animBg="1"/>
      <p:bldP spid="75" grpId="0" bldLvl="0" animBg="1"/>
      <p:bldP spid="76" grpId="0" bldLvl="0" animBg="1"/>
      <p:bldP spid="77" grpId="0" bldLvl="0" animBg="1"/>
      <p:bldP spid="78" grpId="0" bldLvl="0" animBg="1"/>
      <p:bldP spid="79" grpId="0"/>
      <p:bldP spid="8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粉色花朵小清新工作汇报ppt模板"/>
</p:tagLst>
</file>

<file path=ppt/tags/tag10.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3.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4.xml><?xml version="1.0" encoding="utf-8"?>
<p:tagLst xmlns:a="http://schemas.openxmlformats.org/drawingml/2006/main" xmlns:r="http://schemas.openxmlformats.org/officeDocument/2006/relationships" xmlns:p="http://schemas.openxmlformats.org/presentationml/2006/main">
  <p:tag name="ISLIDE.DIAGRAM" val="c0848a39-9a4f-489a-bce4-087412db6c12"/>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7.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9.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
</p:tagLst>
</file>

<file path=ppt/tags/tag5.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6.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7.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8.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9.xml><?xml version="1.0" encoding="utf-8"?>
<p:tagLst xmlns:a="http://schemas.openxmlformats.org/drawingml/2006/main" xmlns:r="http://schemas.openxmlformats.org/officeDocument/2006/relationships" xmlns:p="http://schemas.openxmlformats.org/presentationml/2006/main">
  <p:tag name="ISLIDE.DIAGRAM" val="300f4786-f05c-4162-b989-771c7b50d468"/>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fontScheme name="hgtjtitx">
      <a:majorFont>
        <a:latin typeface="Agency FB"/>
        <a:ea typeface="Microsoft YaHei"/>
        <a:cs typeface=""/>
      </a:majorFont>
      <a:minorFont>
        <a:latin typeface="Agency FB"/>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fontScheme name="hgtjtitx">
      <a:majorFont>
        <a:latin typeface="Agency FB"/>
        <a:ea typeface="Microsoft YaHei"/>
        <a:cs typeface=""/>
      </a:majorFont>
      <a:minorFont>
        <a:latin typeface="Agency FB"/>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EABDC3"/>
    </a:accent1>
    <a:accent2>
      <a:srgbClr val="397417"/>
    </a:accent2>
    <a:accent3>
      <a:srgbClr val="BBB300"/>
    </a:accent3>
    <a:accent4>
      <a:srgbClr val="EABDC3"/>
    </a:accent4>
    <a:accent5>
      <a:srgbClr val="4472C4"/>
    </a:accent5>
    <a:accent6>
      <a:srgbClr val="6EAC4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1785</Words>
  <Application>Microsoft Office PowerPoint</Application>
  <PresentationFormat>宽屏</PresentationFormat>
  <Paragraphs>178</Paragraphs>
  <Slides>23</Slides>
  <Notes>23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23</vt:i4>
      </vt:variant>
    </vt:vector>
  </HeadingPairs>
  <TitlesOfParts>
    <vt:vector size="33" baseType="lpstr">
      <vt:lpstr>Gill Sans</vt:lpstr>
      <vt:lpstr>黑体</vt:lpstr>
      <vt:lpstr>宋体</vt:lpstr>
      <vt:lpstr>Microsoft YaHei</vt:lpstr>
      <vt:lpstr>Microsoft YaHei</vt:lpstr>
      <vt:lpstr>Agency FB</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简约粉色花朵小清新工作汇报ppt模板</dc:title>
  <dc:creator/>
  <cp:lastModifiedBy/>
  <cp:revision>7</cp:revision>
  <dcterms:created xsi:type="dcterms:W3CDTF">2018-03-01T02:03:00Z</dcterms:created>
  <dcterms:modified xsi:type="dcterms:W3CDTF">2018-07-14T13:35:07Z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y fmtid="{D5CDD505-2E9C-101B-9397-08002B2CF9AE}" pid="3" name="KSORubyTemplateID">
    <vt:lpwstr>2</vt:lpwstr>
  </property>
</Properties>
</file>